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2225041"/>
          </a:xfrm>
          <a:prstGeom prst="rect">
            <a:avLst/>
          </a:prstGeom>
          <a:noFill/>
        </p:spPr>
        <p:txBody>
          <a:bodyPr wrap="square" rtlCol="0">
            <a:spAutoFit/>
          </a:bodyPr>
          <a:lstStyle/>
          <a:p>
            <a:r>
              <a:rPr lang="en-US" sz="2400" dirty="0"/>
              <a:t>STUDENT NAME:</a:t>
            </a:r>
            <a:r>
              <a:rPr lang="en-IN" sz="2400" dirty="0"/>
              <a:t>  </a:t>
            </a:r>
            <a:r>
              <a:rPr lang="en-US" sz="2400" dirty="0" err="1"/>
              <a:t>kulsum sultana . H</a:t>
            </a:r>
            <a:endParaRPr lang="en-US" sz="2400" dirty="0"/>
          </a:p>
          <a:p>
            <a:r>
              <a:rPr lang="en-US" sz="2400" dirty="0"/>
              <a:t>REGISTER NO:</a:t>
            </a:r>
            <a:r>
              <a:rPr lang="en-IN" sz="2400" dirty="0"/>
              <a:t> 1222019</a:t>
            </a:r>
            <a:r>
              <a:rPr lang="en-US" sz="2400" dirty="0"/>
              <a:t>09</a:t>
            </a:r>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
        <p:nvSpPr>
          <p:cNvPr id="1048710" name="TextBox 1048709"/>
          <p:cNvSpPr txBox="1"/>
          <p:nvPr/>
        </p:nvSpPr>
        <p:spPr>
          <a:xfrm>
            <a:off x="4095999" y="11780986"/>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TextBox 1"/>
          <p:cNvSpPr txBox="1"/>
          <p:nvPr/>
        </p:nvSpPr>
        <p:spPr>
          <a:xfrm>
            <a:off x="1528075" y="2698512"/>
            <a:ext cx="5486400" cy="1691641"/>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1"/>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2"/>
          <p:cNvSpPr txBox="1"/>
          <p:nvPr/>
        </p:nvSpPr>
        <p:spPr>
          <a:xfrm>
            <a:off x="1224904" y="2219398"/>
            <a:ext cx="5889812" cy="1958341"/>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1022791" y="2451854"/>
            <a:ext cx="5987609" cy="302514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1634021" y="2645093"/>
            <a:ext cx="5376379" cy="2225040"/>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6"/>
          <p:cNvSpPr txBox="1"/>
          <p:nvPr/>
        </p:nvSpPr>
        <p:spPr>
          <a:xfrm>
            <a:off x="1124664" y="1931487"/>
            <a:ext cx="4371262" cy="4091940"/>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7"/>
          <p:cNvSpPr txBox="1"/>
          <p:nvPr/>
        </p:nvSpPr>
        <p:spPr>
          <a:xfrm>
            <a:off x="3862974" y="2281555"/>
            <a:ext cx="5036534" cy="3558540"/>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2"/>
          <p:cNvSpPr txBox="1"/>
          <p:nvPr/>
        </p:nvSpPr>
        <p:spPr>
          <a:xfrm>
            <a:off x="1136888" y="1735893"/>
            <a:ext cx="5877587" cy="1958341"/>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2097165" name="Picture 3"/>
          <p:cNvPicPr>
            <a:picLocks noChangeAspect="1"/>
          </p:cNvPicPr>
          <p:nvPr/>
        </p:nvPicPr>
        <p:blipFill>
          <a:blip r:embed="rId2"/>
          <a:stretch>
            <a:fillRect/>
          </a:stretch>
        </p:blipFill>
        <p:spPr>
          <a:xfrm>
            <a:off x="7163614" y="1735893"/>
            <a:ext cx="4490503" cy="2897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1695450"/>
            <a:ext cx="8534018" cy="4701541"/>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RMX3762</dc:creator>
  <cp:lastModifiedBy>919962943522</cp:lastModifiedBy>
  <cp:revision>1</cp:revision>
  <dcterms:created xsi:type="dcterms:W3CDTF">2024-08-31T14:50:54Z</dcterms:created>
  <dcterms:modified xsi:type="dcterms:W3CDTF">2024-08-31T14:52:05Z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964c03f91028417e9301d19c21643285</vt:lpwstr>
  </property>
</Properties>
</file>