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4" r:id="rId6"/>
    <p:sldId id="266" r:id="rId7"/>
    <p:sldId id="267" r:id="rId8"/>
    <p:sldId id="268" r:id="rId9"/>
    <p:sldId id="270" r:id="rId10"/>
    <p:sldId id="271" r:id="rId11"/>
    <p:sldId id="273" r:id="rId12"/>
    <p:sldId id="274" r:id="rId13"/>
    <p:sldId id="272" r:id="rId14"/>
    <p:sldId id="275" r:id="rId15"/>
    <p:sldId id="276" r:id="rId16"/>
    <p:sldId id="265" r:id="rId17"/>
  </p:sldIdLst>
  <p:sldSz cx="9144000" cy="6858000" type="screen4x3"/>
  <p:notesSz cx="6858000" cy="9144000"/>
  <p:defaultTextStyle>
    <a:defPPr>
      <a:defRPr lang="eu-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uluaren diapositiba">
    <p:spTree>
      <p:nvGrpSpPr>
        <p:cNvPr id="1" name=""/>
        <p:cNvGrpSpPr/>
        <p:nvPr/>
      </p:nvGrpSpPr>
      <p:grpSpPr>
        <a:xfrm>
          <a:off x="0" y="0"/>
          <a:ext cx="0" cy="0"/>
          <a:chOff x="0" y="0"/>
          <a:chExt cx="0" cy="0"/>
        </a:xfrm>
      </p:grpSpPr>
      <p:sp>
        <p:nvSpPr>
          <p:cNvPr id="2" name="Titulua 1"/>
          <p:cNvSpPr>
            <a:spLocks noGrp="1"/>
          </p:cNvSpPr>
          <p:nvPr>
            <p:ph type="ctrTitle"/>
          </p:nvPr>
        </p:nvSpPr>
        <p:spPr>
          <a:xfrm>
            <a:off x="685800" y="2130425"/>
            <a:ext cx="7772400" cy="1470025"/>
          </a:xfrm>
        </p:spPr>
        <p:txBody>
          <a:bodyPr/>
          <a:lstStyle/>
          <a:p>
            <a:r>
              <a:rPr lang="eu-ES" smtClean="0"/>
              <a:t>Egin klik titulu maisuaren estiloa aldatzeko</a:t>
            </a:r>
            <a:endParaRPr lang="eu-ES"/>
          </a:p>
        </p:txBody>
      </p:sp>
      <p:sp>
        <p:nvSpPr>
          <p:cNvPr id="3" name="Azpititulua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u-ES" smtClean="0"/>
              <a:t>Egin klik maisuaren azpititulu-estiloa editatzeko</a:t>
            </a:r>
            <a:endParaRPr lang="eu-ES"/>
          </a:p>
        </p:txBody>
      </p:sp>
      <p:sp>
        <p:nvSpPr>
          <p:cNvPr id="4" name="Dataren leku-marka 3"/>
          <p:cNvSpPr>
            <a:spLocks noGrp="1"/>
          </p:cNvSpPr>
          <p:nvPr>
            <p:ph type="dt" sz="half" idx="10"/>
          </p:nvPr>
        </p:nvSpPr>
        <p:spPr/>
        <p:txBody>
          <a:bodyPr/>
          <a:lstStyle/>
          <a:p>
            <a:fld id="{9A0CB4AD-7EAB-4CA6-B6BB-CF7D0E99DC4C}" type="datetimeFigureOut">
              <a:rPr lang="eu-ES" smtClean="0"/>
              <a:t>2017/11/06</a:t>
            </a:fld>
            <a:endParaRPr lang="eu-ES"/>
          </a:p>
        </p:txBody>
      </p:sp>
      <p:sp>
        <p:nvSpPr>
          <p:cNvPr id="5" name="Orri-oinaren leku-marka 4"/>
          <p:cNvSpPr>
            <a:spLocks noGrp="1"/>
          </p:cNvSpPr>
          <p:nvPr>
            <p:ph type="ftr" sz="quarter" idx="11"/>
          </p:nvPr>
        </p:nvSpPr>
        <p:spPr/>
        <p:txBody>
          <a:bodyPr/>
          <a:lstStyle/>
          <a:p>
            <a:endParaRPr lang="eu-ES"/>
          </a:p>
        </p:txBody>
      </p:sp>
      <p:sp>
        <p:nvSpPr>
          <p:cNvPr id="6" name="Diapositibaren zenbakiaren leku-marka 5"/>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375171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ulua eta testu bertikala">
    <p:spTree>
      <p:nvGrpSpPr>
        <p:cNvPr id="1" name=""/>
        <p:cNvGrpSpPr/>
        <p:nvPr/>
      </p:nvGrpSpPr>
      <p:grpSpPr>
        <a:xfrm>
          <a:off x="0" y="0"/>
          <a:ext cx="0" cy="0"/>
          <a:chOff x="0" y="0"/>
          <a:chExt cx="0" cy="0"/>
        </a:xfrm>
      </p:grpSpPr>
      <p:sp>
        <p:nvSpPr>
          <p:cNvPr id="2" name="Titulua 1"/>
          <p:cNvSpPr>
            <a:spLocks noGrp="1"/>
          </p:cNvSpPr>
          <p:nvPr>
            <p:ph type="title"/>
          </p:nvPr>
        </p:nvSpPr>
        <p:spPr/>
        <p:txBody>
          <a:bodyPr/>
          <a:lstStyle/>
          <a:p>
            <a:r>
              <a:rPr lang="eu-ES" smtClean="0"/>
              <a:t>Egin klik titulu maisuaren estiloa aldatzeko</a:t>
            </a:r>
            <a:endParaRPr lang="eu-ES"/>
          </a:p>
        </p:txBody>
      </p:sp>
      <p:sp>
        <p:nvSpPr>
          <p:cNvPr id="3" name="Testuaren leku-marka bertikala 2"/>
          <p:cNvSpPr>
            <a:spLocks noGrp="1"/>
          </p:cNvSpPr>
          <p:nvPr>
            <p:ph type="body" orient="vert" idx="1"/>
          </p:nvPr>
        </p:nvSpPr>
        <p:spPr/>
        <p:txBody>
          <a:bodyPr vert="eaVert"/>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Dataren leku-marka 3"/>
          <p:cNvSpPr>
            <a:spLocks noGrp="1"/>
          </p:cNvSpPr>
          <p:nvPr>
            <p:ph type="dt" sz="half" idx="10"/>
          </p:nvPr>
        </p:nvSpPr>
        <p:spPr/>
        <p:txBody>
          <a:bodyPr/>
          <a:lstStyle/>
          <a:p>
            <a:fld id="{9A0CB4AD-7EAB-4CA6-B6BB-CF7D0E99DC4C}" type="datetimeFigureOut">
              <a:rPr lang="eu-ES" smtClean="0"/>
              <a:t>2017/11/06</a:t>
            </a:fld>
            <a:endParaRPr lang="eu-ES"/>
          </a:p>
        </p:txBody>
      </p:sp>
      <p:sp>
        <p:nvSpPr>
          <p:cNvPr id="5" name="Orri-oinaren leku-marka 4"/>
          <p:cNvSpPr>
            <a:spLocks noGrp="1"/>
          </p:cNvSpPr>
          <p:nvPr>
            <p:ph type="ftr" sz="quarter" idx="11"/>
          </p:nvPr>
        </p:nvSpPr>
        <p:spPr/>
        <p:txBody>
          <a:bodyPr/>
          <a:lstStyle/>
          <a:p>
            <a:endParaRPr lang="eu-ES"/>
          </a:p>
        </p:txBody>
      </p:sp>
      <p:sp>
        <p:nvSpPr>
          <p:cNvPr id="6" name="Diapositibaren zenbakiaren leku-marka 5"/>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5930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ulu bertikala eta testua">
    <p:spTree>
      <p:nvGrpSpPr>
        <p:cNvPr id="1" name=""/>
        <p:cNvGrpSpPr/>
        <p:nvPr/>
      </p:nvGrpSpPr>
      <p:grpSpPr>
        <a:xfrm>
          <a:off x="0" y="0"/>
          <a:ext cx="0" cy="0"/>
          <a:chOff x="0" y="0"/>
          <a:chExt cx="0" cy="0"/>
        </a:xfrm>
      </p:grpSpPr>
      <p:sp>
        <p:nvSpPr>
          <p:cNvPr id="2" name="Izenburu bertikala 1"/>
          <p:cNvSpPr>
            <a:spLocks noGrp="1"/>
          </p:cNvSpPr>
          <p:nvPr>
            <p:ph type="title" orient="vert"/>
          </p:nvPr>
        </p:nvSpPr>
        <p:spPr>
          <a:xfrm>
            <a:off x="6629400" y="274638"/>
            <a:ext cx="2057400" cy="5851525"/>
          </a:xfrm>
        </p:spPr>
        <p:txBody>
          <a:bodyPr vert="eaVert"/>
          <a:lstStyle/>
          <a:p>
            <a:r>
              <a:rPr lang="eu-ES" smtClean="0"/>
              <a:t>Egin klik titulu maisuaren estiloa aldatzeko</a:t>
            </a:r>
            <a:endParaRPr lang="eu-ES"/>
          </a:p>
        </p:txBody>
      </p:sp>
      <p:sp>
        <p:nvSpPr>
          <p:cNvPr id="3" name="Testuaren leku-marka bertikala 2"/>
          <p:cNvSpPr>
            <a:spLocks noGrp="1"/>
          </p:cNvSpPr>
          <p:nvPr>
            <p:ph type="body" orient="vert" idx="1"/>
          </p:nvPr>
        </p:nvSpPr>
        <p:spPr>
          <a:xfrm>
            <a:off x="457200" y="274638"/>
            <a:ext cx="6019800" cy="5851525"/>
          </a:xfrm>
        </p:spPr>
        <p:txBody>
          <a:bodyPr vert="eaVert"/>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Dataren leku-marka 3"/>
          <p:cNvSpPr>
            <a:spLocks noGrp="1"/>
          </p:cNvSpPr>
          <p:nvPr>
            <p:ph type="dt" sz="half" idx="10"/>
          </p:nvPr>
        </p:nvSpPr>
        <p:spPr/>
        <p:txBody>
          <a:bodyPr/>
          <a:lstStyle/>
          <a:p>
            <a:fld id="{9A0CB4AD-7EAB-4CA6-B6BB-CF7D0E99DC4C}" type="datetimeFigureOut">
              <a:rPr lang="eu-ES" smtClean="0"/>
              <a:t>2017/11/06</a:t>
            </a:fld>
            <a:endParaRPr lang="eu-ES"/>
          </a:p>
        </p:txBody>
      </p:sp>
      <p:sp>
        <p:nvSpPr>
          <p:cNvPr id="5" name="Orri-oinaren leku-marka 4"/>
          <p:cNvSpPr>
            <a:spLocks noGrp="1"/>
          </p:cNvSpPr>
          <p:nvPr>
            <p:ph type="ftr" sz="quarter" idx="11"/>
          </p:nvPr>
        </p:nvSpPr>
        <p:spPr/>
        <p:txBody>
          <a:bodyPr/>
          <a:lstStyle/>
          <a:p>
            <a:endParaRPr lang="eu-ES"/>
          </a:p>
        </p:txBody>
      </p:sp>
      <p:sp>
        <p:nvSpPr>
          <p:cNvPr id="6" name="Diapositibaren zenbakiaren leku-marka 5"/>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400214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ulua eta edukia">
    <p:spTree>
      <p:nvGrpSpPr>
        <p:cNvPr id="1" name=""/>
        <p:cNvGrpSpPr/>
        <p:nvPr/>
      </p:nvGrpSpPr>
      <p:grpSpPr>
        <a:xfrm>
          <a:off x="0" y="0"/>
          <a:ext cx="0" cy="0"/>
          <a:chOff x="0" y="0"/>
          <a:chExt cx="0" cy="0"/>
        </a:xfrm>
      </p:grpSpPr>
      <p:sp>
        <p:nvSpPr>
          <p:cNvPr id="2" name="Titulua 1"/>
          <p:cNvSpPr>
            <a:spLocks noGrp="1"/>
          </p:cNvSpPr>
          <p:nvPr>
            <p:ph type="title"/>
          </p:nvPr>
        </p:nvSpPr>
        <p:spPr/>
        <p:txBody>
          <a:bodyPr/>
          <a:lstStyle/>
          <a:p>
            <a:r>
              <a:rPr lang="eu-ES" smtClean="0"/>
              <a:t>Egin klik titulu maisuaren estiloa aldatzeko</a:t>
            </a:r>
            <a:endParaRPr lang="eu-ES"/>
          </a:p>
        </p:txBody>
      </p:sp>
      <p:sp>
        <p:nvSpPr>
          <p:cNvPr id="3" name="Edukiaren leku-marka 2"/>
          <p:cNvSpPr>
            <a:spLocks noGrp="1"/>
          </p:cNvSpPr>
          <p:nvPr>
            <p:ph idx="1"/>
          </p:nvPr>
        </p:nvSpPr>
        <p:spPr/>
        <p:txBody>
          <a:body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Dataren leku-marka 3"/>
          <p:cNvSpPr>
            <a:spLocks noGrp="1"/>
          </p:cNvSpPr>
          <p:nvPr>
            <p:ph type="dt" sz="half" idx="10"/>
          </p:nvPr>
        </p:nvSpPr>
        <p:spPr/>
        <p:txBody>
          <a:bodyPr/>
          <a:lstStyle/>
          <a:p>
            <a:fld id="{9A0CB4AD-7EAB-4CA6-B6BB-CF7D0E99DC4C}" type="datetimeFigureOut">
              <a:rPr lang="eu-ES" smtClean="0"/>
              <a:t>2017/11/06</a:t>
            </a:fld>
            <a:endParaRPr lang="eu-ES"/>
          </a:p>
        </p:txBody>
      </p:sp>
      <p:sp>
        <p:nvSpPr>
          <p:cNvPr id="5" name="Orri-oinaren leku-marka 4"/>
          <p:cNvSpPr>
            <a:spLocks noGrp="1"/>
          </p:cNvSpPr>
          <p:nvPr>
            <p:ph type="ftr" sz="quarter" idx="11"/>
          </p:nvPr>
        </p:nvSpPr>
        <p:spPr/>
        <p:txBody>
          <a:bodyPr/>
          <a:lstStyle/>
          <a:p>
            <a:endParaRPr lang="eu-ES"/>
          </a:p>
        </p:txBody>
      </p:sp>
      <p:sp>
        <p:nvSpPr>
          <p:cNvPr id="6" name="Diapositibaren zenbakiaren leku-marka 5"/>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28629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talaren goiburua">
    <p:spTree>
      <p:nvGrpSpPr>
        <p:cNvPr id="1" name=""/>
        <p:cNvGrpSpPr/>
        <p:nvPr/>
      </p:nvGrpSpPr>
      <p:grpSpPr>
        <a:xfrm>
          <a:off x="0" y="0"/>
          <a:ext cx="0" cy="0"/>
          <a:chOff x="0" y="0"/>
          <a:chExt cx="0" cy="0"/>
        </a:xfrm>
      </p:grpSpPr>
      <p:sp>
        <p:nvSpPr>
          <p:cNvPr id="2" name="Titulua 1"/>
          <p:cNvSpPr>
            <a:spLocks noGrp="1"/>
          </p:cNvSpPr>
          <p:nvPr>
            <p:ph type="title"/>
          </p:nvPr>
        </p:nvSpPr>
        <p:spPr>
          <a:xfrm>
            <a:off x="722313" y="4406900"/>
            <a:ext cx="7772400" cy="1362075"/>
          </a:xfrm>
        </p:spPr>
        <p:txBody>
          <a:bodyPr anchor="t"/>
          <a:lstStyle>
            <a:lvl1pPr algn="l">
              <a:defRPr sz="4000" b="1" cap="all"/>
            </a:lvl1pPr>
          </a:lstStyle>
          <a:p>
            <a:r>
              <a:rPr lang="eu-ES" smtClean="0"/>
              <a:t>Egin klik titulu maisuaren estiloa aldatzeko</a:t>
            </a:r>
            <a:endParaRPr lang="eu-ES"/>
          </a:p>
        </p:txBody>
      </p:sp>
      <p:sp>
        <p:nvSpPr>
          <p:cNvPr id="3" name="Testuaren leku-marka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u-ES" smtClean="0"/>
              <a:t>Egin klik testu maisuaren estiloak aldatzeko</a:t>
            </a:r>
          </a:p>
        </p:txBody>
      </p:sp>
      <p:sp>
        <p:nvSpPr>
          <p:cNvPr id="4" name="Dataren leku-marka 3"/>
          <p:cNvSpPr>
            <a:spLocks noGrp="1"/>
          </p:cNvSpPr>
          <p:nvPr>
            <p:ph type="dt" sz="half" idx="10"/>
          </p:nvPr>
        </p:nvSpPr>
        <p:spPr/>
        <p:txBody>
          <a:bodyPr/>
          <a:lstStyle/>
          <a:p>
            <a:fld id="{9A0CB4AD-7EAB-4CA6-B6BB-CF7D0E99DC4C}" type="datetimeFigureOut">
              <a:rPr lang="eu-ES" smtClean="0"/>
              <a:t>2017/11/06</a:t>
            </a:fld>
            <a:endParaRPr lang="eu-ES"/>
          </a:p>
        </p:txBody>
      </p:sp>
      <p:sp>
        <p:nvSpPr>
          <p:cNvPr id="5" name="Orri-oinaren leku-marka 4"/>
          <p:cNvSpPr>
            <a:spLocks noGrp="1"/>
          </p:cNvSpPr>
          <p:nvPr>
            <p:ph type="ftr" sz="quarter" idx="11"/>
          </p:nvPr>
        </p:nvSpPr>
        <p:spPr/>
        <p:txBody>
          <a:bodyPr/>
          <a:lstStyle/>
          <a:p>
            <a:endParaRPr lang="eu-ES"/>
          </a:p>
        </p:txBody>
      </p:sp>
      <p:sp>
        <p:nvSpPr>
          <p:cNvPr id="6" name="Diapositibaren zenbakiaren leku-marka 5"/>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51143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Bi eduki">
    <p:spTree>
      <p:nvGrpSpPr>
        <p:cNvPr id="1" name=""/>
        <p:cNvGrpSpPr/>
        <p:nvPr/>
      </p:nvGrpSpPr>
      <p:grpSpPr>
        <a:xfrm>
          <a:off x="0" y="0"/>
          <a:ext cx="0" cy="0"/>
          <a:chOff x="0" y="0"/>
          <a:chExt cx="0" cy="0"/>
        </a:xfrm>
      </p:grpSpPr>
      <p:sp>
        <p:nvSpPr>
          <p:cNvPr id="2" name="Titulua 1"/>
          <p:cNvSpPr>
            <a:spLocks noGrp="1"/>
          </p:cNvSpPr>
          <p:nvPr>
            <p:ph type="title"/>
          </p:nvPr>
        </p:nvSpPr>
        <p:spPr/>
        <p:txBody>
          <a:bodyPr/>
          <a:lstStyle/>
          <a:p>
            <a:r>
              <a:rPr lang="eu-ES" smtClean="0"/>
              <a:t>Egin klik titulu maisuaren estiloa aldatzeko</a:t>
            </a:r>
            <a:endParaRPr lang="eu-ES"/>
          </a:p>
        </p:txBody>
      </p:sp>
      <p:sp>
        <p:nvSpPr>
          <p:cNvPr id="3" name="Edukiaren leku-marka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Edukiaren leku-marka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5" name="Dataren leku-marka 4"/>
          <p:cNvSpPr>
            <a:spLocks noGrp="1"/>
          </p:cNvSpPr>
          <p:nvPr>
            <p:ph type="dt" sz="half" idx="10"/>
          </p:nvPr>
        </p:nvSpPr>
        <p:spPr/>
        <p:txBody>
          <a:bodyPr/>
          <a:lstStyle/>
          <a:p>
            <a:fld id="{9A0CB4AD-7EAB-4CA6-B6BB-CF7D0E99DC4C}" type="datetimeFigureOut">
              <a:rPr lang="eu-ES" smtClean="0"/>
              <a:t>2017/11/06</a:t>
            </a:fld>
            <a:endParaRPr lang="eu-ES"/>
          </a:p>
        </p:txBody>
      </p:sp>
      <p:sp>
        <p:nvSpPr>
          <p:cNvPr id="6" name="Orri-oinaren leku-marka 5"/>
          <p:cNvSpPr>
            <a:spLocks noGrp="1"/>
          </p:cNvSpPr>
          <p:nvPr>
            <p:ph type="ftr" sz="quarter" idx="11"/>
          </p:nvPr>
        </p:nvSpPr>
        <p:spPr/>
        <p:txBody>
          <a:bodyPr/>
          <a:lstStyle/>
          <a:p>
            <a:endParaRPr lang="eu-ES"/>
          </a:p>
        </p:txBody>
      </p:sp>
      <p:sp>
        <p:nvSpPr>
          <p:cNvPr id="7" name="Diapositibaren zenbakiaren leku-marka 6"/>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250240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onparazioa">
    <p:spTree>
      <p:nvGrpSpPr>
        <p:cNvPr id="1" name=""/>
        <p:cNvGrpSpPr/>
        <p:nvPr/>
      </p:nvGrpSpPr>
      <p:grpSpPr>
        <a:xfrm>
          <a:off x="0" y="0"/>
          <a:ext cx="0" cy="0"/>
          <a:chOff x="0" y="0"/>
          <a:chExt cx="0" cy="0"/>
        </a:xfrm>
      </p:grpSpPr>
      <p:sp>
        <p:nvSpPr>
          <p:cNvPr id="2" name="Titulua 1"/>
          <p:cNvSpPr>
            <a:spLocks noGrp="1"/>
          </p:cNvSpPr>
          <p:nvPr>
            <p:ph type="title"/>
          </p:nvPr>
        </p:nvSpPr>
        <p:spPr/>
        <p:txBody>
          <a:bodyPr/>
          <a:lstStyle>
            <a:lvl1pPr>
              <a:defRPr/>
            </a:lvl1pPr>
          </a:lstStyle>
          <a:p>
            <a:r>
              <a:rPr lang="eu-ES" smtClean="0"/>
              <a:t>Egin klik titulu maisuaren estiloa aldatzeko</a:t>
            </a:r>
            <a:endParaRPr lang="eu-ES"/>
          </a:p>
        </p:txBody>
      </p:sp>
      <p:sp>
        <p:nvSpPr>
          <p:cNvPr id="3" name="Testuaren leku-mark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u-ES" smtClean="0"/>
              <a:t>Egin klik testu maisuaren estiloak aldatzeko</a:t>
            </a:r>
          </a:p>
        </p:txBody>
      </p:sp>
      <p:sp>
        <p:nvSpPr>
          <p:cNvPr id="4" name="Edukiaren leku-mark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5" name="Testuaren leku-mark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u-ES" smtClean="0"/>
              <a:t>Egin klik testu maisuaren estiloak aldatzeko</a:t>
            </a:r>
          </a:p>
        </p:txBody>
      </p:sp>
      <p:sp>
        <p:nvSpPr>
          <p:cNvPr id="6" name="Edukiaren leku-mark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7" name="Dataren leku-marka 6"/>
          <p:cNvSpPr>
            <a:spLocks noGrp="1"/>
          </p:cNvSpPr>
          <p:nvPr>
            <p:ph type="dt" sz="half" idx="10"/>
          </p:nvPr>
        </p:nvSpPr>
        <p:spPr/>
        <p:txBody>
          <a:bodyPr/>
          <a:lstStyle/>
          <a:p>
            <a:fld id="{9A0CB4AD-7EAB-4CA6-B6BB-CF7D0E99DC4C}" type="datetimeFigureOut">
              <a:rPr lang="eu-ES" smtClean="0"/>
              <a:t>2017/11/06</a:t>
            </a:fld>
            <a:endParaRPr lang="eu-ES"/>
          </a:p>
        </p:txBody>
      </p:sp>
      <p:sp>
        <p:nvSpPr>
          <p:cNvPr id="8" name="Orri-oinaren leku-marka 7"/>
          <p:cNvSpPr>
            <a:spLocks noGrp="1"/>
          </p:cNvSpPr>
          <p:nvPr>
            <p:ph type="ftr" sz="quarter" idx="11"/>
          </p:nvPr>
        </p:nvSpPr>
        <p:spPr/>
        <p:txBody>
          <a:bodyPr/>
          <a:lstStyle/>
          <a:p>
            <a:endParaRPr lang="eu-ES"/>
          </a:p>
        </p:txBody>
      </p:sp>
      <p:sp>
        <p:nvSpPr>
          <p:cNvPr id="9" name="Diapositibaren zenbakiaren leku-marka 8"/>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195954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ulua bakarrik">
    <p:spTree>
      <p:nvGrpSpPr>
        <p:cNvPr id="1" name=""/>
        <p:cNvGrpSpPr/>
        <p:nvPr/>
      </p:nvGrpSpPr>
      <p:grpSpPr>
        <a:xfrm>
          <a:off x="0" y="0"/>
          <a:ext cx="0" cy="0"/>
          <a:chOff x="0" y="0"/>
          <a:chExt cx="0" cy="0"/>
        </a:xfrm>
      </p:grpSpPr>
      <p:sp>
        <p:nvSpPr>
          <p:cNvPr id="2" name="Titulua 1"/>
          <p:cNvSpPr>
            <a:spLocks noGrp="1"/>
          </p:cNvSpPr>
          <p:nvPr>
            <p:ph type="title"/>
          </p:nvPr>
        </p:nvSpPr>
        <p:spPr/>
        <p:txBody>
          <a:bodyPr/>
          <a:lstStyle/>
          <a:p>
            <a:r>
              <a:rPr lang="eu-ES" smtClean="0"/>
              <a:t>Egin klik titulu maisuaren estiloa aldatzeko</a:t>
            </a:r>
            <a:endParaRPr lang="eu-ES"/>
          </a:p>
        </p:txBody>
      </p:sp>
      <p:sp>
        <p:nvSpPr>
          <p:cNvPr id="3" name="Dataren leku-marka 2"/>
          <p:cNvSpPr>
            <a:spLocks noGrp="1"/>
          </p:cNvSpPr>
          <p:nvPr>
            <p:ph type="dt" sz="half" idx="10"/>
          </p:nvPr>
        </p:nvSpPr>
        <p:spPr/>
        <p:txBody>
          <a:bodyPr/>
          <a:lstStyle/>
          <a:p>
            <a:fld id="{9A0CB4AD-7EAB-4CA6-B6BB-CF7D0E99DC4C}" type="datetimeFigureOut">
              <a:rPr lang="eu-ES" smtClean="0"/>
              <a:t>2017/11/06</a:t>
            </a:fld>
            <a:endParaRPr lang="eu-ES"/>
          </a:p>
        </p:txBody>
      </p:sp>
      <p:sp>
        <p:nvSpPr>
          <p:cNvPr id="4" name="Orri-oinaren leku-marka 3"/>
          <p:cNvSpPr>
            <a:spLocks noGrp="1"/>
          </p:cNvSpPr>
          <p:nvPr>
            <p:ph type="ftr" sz="quarter" idx="11"/>
          </p:nvPr>
        </p:nvSpPr>
        <p:spPr/>
        <p:txBody>
          <a:bodyPr/>
          <a:lstStyle/>
          <a:p>
            <a:endParaRPr lang="eu-ES"/>
          </a:p>
        </p:txBody>
      </p:sp>
      <p:sp>
        <p:nvSpPr>
          <p:cNvPr id="5" name="Diapositibaren zenbakiaren leku-marka 4"/>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336753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Hutsik">
    <p:spTree>
      <p:nvGrpSpPr>
        <p:cNvPr id="1" name=""/>
        <p:cNvGrpSpPr/>
        <p:nvPr/>
      </p:nvGrpSpPr>
      <p:grpSpPr>
        <a:xfrm>
          <a:off x="0" y="0"/>
          <a:ext cx="0" cy="0"/>
          <a:chOff x="0" y="0"/>
          <a:chExt cx="0" cy="0"/>
        </a:xfrm>
      </p:grpSpPr>
      <p:sp>
        <p:nvSpPr>
          <p:cNvPr id="2" name="Dataren leku-marka 1"/>
          <p:cNvSpPr>
            <a:spLocks noGrp="1"/>
          </p:cNvSpPr>
          <p:nvPr>
            <p:ph type="dt" sz="half" idx="10"/>
          </p:nvPr>
        </p:nvSpPr>
        <p:spPr/>
        <p:txBody>
          <a:bodyPr/>
          <a:lstStyle/>
          <a:p>
            <a:fld id="{9A0CB4AD-7EAB-4CA6-B6BB-CF7D0E99DC4C}" type="datetimeFigureOut">
              <a:rPr lang="eu-ES" smtClean="0"/>
              <a:t>2017/11/06</a:t>
            </a:fld>
            <a:endParaRPr lang="eu-ES"/>
          </a:p>
        </p:txBody>
      </p:sp>
      <p:sp>
        <p:nvSpPr>
          <p:cNvPr id="3" name="Orri-oinaren leku-marka 2"/>
          <p:cNvSpPr>
            <a:spLocks noGrp="1"/>
          </p:cNvSpPr>
          <p:nvPr>
            <p:ph type="ftr" sz="quarter" idx="11"/>
          </p:nvPr>
        </p:nvSpPr>
        <p:spPr/>
        <p:txBody>
          <a:bodyPr/>
          <a:lstStyle/>
          <a:p>
            <a:endParaRPr lang="eu-ES"/>
          </a:p>
        </p:txBody>
      </p:sp>
      <p:sp>
        <p:nvSpPr>
          <p:cNvPr id="4" name="Diapositibaren zenbakiaren leku-marka 3"/>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382173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Epigrafedun edukia">
    <p:spTree>
      <p:nvGrpSpPr>
        <p:cNvPr id="1" name=""/>
        <p:cNvGrpSpPr/>
        <p:nvPr/>
      </p:nvGrpSpPr>
      <p:grpSpPr>
        <a:xfrm>
          <a:off x="0" y="0"/>
          <a:ext cx="0" cy="0"/>
          <a:chOff x="0" y="0"/>
          <a:chExt cx="0" cy="0"/>
        </a:xfrm>
      </p:grpSpPr>
      <p:sp>
        <p:nvSpPr>
          <p:cNvPr id="2" name="Titulua 1"/>
          <p:cNvSpPr>
            <a:spLocks noGrp="1"/>
          </p:cNvSpPr>
          <p:nvPr>
            <p:ph type="title"/>
          </p:nvPr>
        </p:nvSpPr>
        <p:spPr>
          <a:xfrm>
            <a:off x="457200" y="273050"/>
            <a:ext cx="3008313" cy="1162050"/>
          </a:xfrm>
        </p:spPr>
        <p:txBody>
          <a:bodyPr anchor="b"/>
          <a:lstStyle>
            <a:lvl1pPr algn="l">
              <a:defRPr sz="2000" b="1"/>
            </a:lvl1pPr>
          </a:lstStyle>
          <a:p>
            <a:r>
              <a:rPr lang="eu-ES" smtClean="0"/>
              <a:t>Egin klik titulu maisuaren estiloa aldatzeko</a:t>
            </a:r>
            <a:endParaRPr lang="eu-ES"/>
          </a:p>
        </p:txBody>
      </p:sp>
      <p:sp>
        <p:nvSpPr>
          <p:cNvPr id="3" name="Edukiaren leku-mark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Testuaren leku-mark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u-ES" smtClean="0"/>
              <a:t>Egin klik testu maisuaren estiloak aldatzeko</a:t>
            </a:r>
          </a:p>
        </p:txBody>
      </p:sp>
      <p:sp>
        <p:nvSpPr>
          <p:cNvPr id="5" name="Dataren leku-marka 4"/>
          <p:cNvSpPr>
            <a:spLocks noGrp="1"/>
          </p:cNvSpPr>
          <p:nvPr>
            <p:ph type="dt" sz="half" idx="10"/>
          </p:nvPr>
        </p:nvSpPr>
        <p:spPr/>
        <p:txBody>
          <a:bodyPr/>
          <a:lstStyle/>
          <a:p>
            <a:fld id="{9A0CB4AD-7EAB-4CA6-B6BB-CF7D0E99DC4C}" type="datetimeFigureOut">
              <a:rPr lang="eu-ES" smtClean="0"/>
              <a:t>2017/11/06</a:t>
            </a:fld>
            <a:endParaRPr lang="eu-ES"/>
          </a:p>
        </p:txBody>
      </p:sp>
      <p:sp>
        <p:nvSpPr>
          <p:cNvPr id="6" name="Orri-oinaren leku-marka 5"/>
          <p:cNvSpPr>
            <a:spLocks noGrp="1"/>
          </p:cNvSpPr>
          <p:nvPr>
            <p:ph type="ftr" sz="quarter" idx="11"/>
          </p:nvPr>
        </p:nvSpPr>
        <p:spPr/>
        <p:txBody>
          <a:bodyPr/>
          <a:lstStyle/>
          <a:p>
            <a:endParaRPr lang="eu-ES"/>
          </a:p>
        </p:txBody>
      </p:sp>
      <p:sp>
        <p:nvSpPr>
          <p:cNvPr id="7" name="Diapositibaren zenbakiaren leku-marka 6"/>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11465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Epigrafedun irudia">
    <p:spTree>
      <p:nvGrpSpPr>
        <p:cNvPr id="1" name=""/>
        <p:cNvGrpSpPr/>
        <p:nvPr/>
      </p:nvGrpSpPr>
      <p:grpSpPr>
        <a:xfrm>
          <a:off x="0" y="0"/>
          <a:ext cx="0" cy="0"/>
          <a:chOff x="0" y="0"/>
          <a:chExt cx="0" cy="0"/>
        </a:xfrm>
      </p:grpSpPr>
      <p:sp>
        <p:nvSpPr>
          <p:cNvPr id="2" name="Titulua 1"/>
          <p:cNvSpPr>
            <a:spLocks noGrp="1"/>
          </p:cNvSpPr>
          <p:nvPr>
            <p:ph type="title"/>
          </p:nvPr>
        </p:nvSpPr>
        <p:spPr>
          <a:xfrm>
            <a:off x="1792288" y="4800600"/>
            <a:ext cx="5486400" cy="566738"/>
          </a:xfrm>
        </p:spPr>
        <p:txBody>
          <a:bodyPr anchor="b"/>
          <a:lstStyle>
            <a:lvl1pPr algn="l">
              <a:defRPr sz="2000" b="1"/>
            </a:lvl1pPr>
          </a:lstStyle>
          <a:p>
            <a:r>
              <a:rPr lang="eu-ES" smtClean="0"/>
              <a:t>Egin klik titulu maisuaren estiloa aldatzeko</a:t>
            </a:r>
            <a:endParaRPr lang="eu-ES"/>
          </a:p>
        </p:txBody>
      </p:sp>
      <p:sp>
        <p:nvSpPr>
          <p:cNvPr id="3" name="Irudiaren leku-mar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u-ES"/>
          </a:p>
        </p:txBody>
      </p:sp>
      <p:sp>
        <p:nvSpPr>
          <p:cNvPr id="4" name="Testuaren leku-mark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u-ES" smtClean="0"/>
              <a:t>Egin klik testu maisuaren estiloak aldatzeko</a:t>
            </a:r>
          </a:p>
        </p:txBody>
      </p:sp>
      <p:sp>
        <p:nvSpPr>
          <p:cNvPr id="5" name="Dataren leku-marka 4"/>
          <p:cNvSpPr>
            <a:spLocks noGrp="1"/>
          </p:cNvSpPr>
          <p:nvPr>
            <p:ph type="dt" sz="half" idx="10"/>
          </p:nvPr>
        </p:nvSpPr>
        <p:spPr/>
        <p:txBody>
          <a:bodyPr/>
          <a:lstStyle/>
          <a:p>
            <a:fld id="{9A0CB4AD-7EAB-4CA6-B6BB-CF7D0E99DC4C}" type="datetimeFigureOut">
              <a:rPr lang="eu-ES" smtClean="0"/>
              <a:t>2017/11/06</a:t>
            </a:fld>
            <a:endParaRPr lang="eu-ES"/>
          </a:p>
        </p:txBody>
      </p:sp>
      <p:sp>
        <p:nvSpPr>
          <p:cNvPr id="6" name="Orri-oinaren leku-marka 5"/>
          <p:cNvSpPr>
            <a:spLocks noGrp="1"/>
          </p:cNvSpPr>
          <p:nvPr>
            <p:ph type="ftr" sz="quarter" idx="11"/>
          </p:nvPr>
        </p:nvSpPr>
        <p:spPr/>
        <p:txBody>
          <a:bodyPr/>
          <a:lstStyle/>
          <a:p>
            <a:endParaRPr lang="eu-ES"/>
          </a:p>
        </p:txBody>
      </p:sp>
      <p:sp>
        <p:nvSpPr>
          <p:cNvPr id="7" name="Diapositibaren zenbakiaren leku-marka 6"/>
          <p:cNvSpPr>
            <a:spLocks noGrp="1"/>
          </p:cNvSpPr>
          <p:nvPr>
            <p:ph type="sldNum" sz="quarter" idx="12"/>
          </p:nvPr>
        </p:nvSpPr>
        <p:spPr/>
        <p:txBody>
          <a:bodyPr/>
          <a:lstStyle/>
          <a:p>
            <a:fld id="{B0E4F627-D364-494B-8DF5-0C618A4EB411}" type="slidenum">
              <a:rPr lang="eu-ES" smtClean="0"/>
              <a:t>‹#›</a:t>
            </a:fld>
            <a:endParaRPr lang="eu-ES"/>
          </a:p>
        </p:txBody>
      </p:sp>
    </p:spTree>
    <p:extLst>
      <p:ext uri="{BB962C8B-B14F-4D97-AF65-F5344CB8AC3E}">
        <p14:creationId xmlns:p14="http://schemas.microsoft.com/office/powerpoint/2010/main" val="251889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Izenaren leku-marka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u-ES" smtClean="0"/>
              <a:t>Egin klik titulu maisuaren estiloa aldatzeko</a:t>
            </a:r>
            <a:endParaRPr lang="eu-ES"/>
          </a:p>
        </p:txBody>
      </p:sp>
      <p:sp>
        <p:nvSpPr>
          <p:cNvPr id="3" name="Testuaren leku-marka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u-ES" smtClean="0"/>
              <a:t>Egin klik testu maisuaren estiloak aldatzeko</a:t>
            </a:r>
          </a:p>
          <a:p>
            <a:pPr lvl="1"/>
            <a:r>
              <a:rPr lang="eu-ES" smtClean="0"/>
              <a:t>Bigarren maila</a:t>
            </a:r>
          </a:p>
          <a:p>
            <a:pPr lvl="2"/>
            <a:r>
              <a:rPr lang="eu-ES" smtClean="0"/>
              <a:t>Hirugarren maila</a:t>
            </a:r>
          </a:p>
          <a:p>
            <a:pPr lvl="3"/>
            <a:r>
              <a:rPr lang="eu-ES" smtClean="0"/>
              <a:t>Laugarren maila</a:t>
            </a:r>
          </a:p>
          <a:p>
            <a:pPr lvl="4"/>
            <a:r>
              <a:rPr lang="eu-ES" smtClean="0"/>
              <a:t>Bosgarren maila</a:t>
            </a:r>
            <a:endParaRPr lang="eu-ES"/>
          </a:p>
        </p:txBody>
      </p:sp>
      <p:sp>
        <p:nvSpPr>
          <p:cNvPr id="4" name="Dataren leku-mark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CB4AD-7EAB-4CA6-B6BB-CF7D0E99DC4C}" type="datetimeFigureOut">
              <a:rPr lang="eu-ES" smtClean="0"/>
              <a:t>2017/11/06</a:t>
            </a:fld>
            <a:endParaRPr lang="eu-ES"/>
          </a:p>
        </p:txBody>
      </p:sp>
      <p:sp>
        <p:nvSpPr>
          <p:cNvPr id="5" name="Orri-oinaren leku-mark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u-ES"/>
          </a:p>
        </p:txBody>
      </p:sp>
      <p:sp>
        <p:nvSpPr>
          <p:cNvPr id="6" name="Diapositibaren zenbakiaren leku-mark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4F627-D364-494B-8DF5-0C618A4EB411}" type="slidenum">
              <a:rPr lang="eu-ES" smtClean="0"/>
              <a:t>‹#›</a:t>
            </a:fld>
            <a:endParaRPr lang="eu-ES"/>
          </a:p>
        </p:txBody>
      </p:sp>
    </p:spTree>
    <p:extLst>
      <p:ext uri="{BB962C8B-B14F-4D97-AF65-F5344CB8AC3E}">
        <p14:creationId xmlns:p14="http://schemas.microsoft.com/office/powerpoint/2010/main" val="333162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u-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683568" y="1988840"/>
            <a:ext cx="7772400" cy="1470025"/>
          </a:xfrm>
        </p:spPr>
        <p:txBody>
          <a:bodyPr>
            <a:normAutofit fontScale="90000"/>
          </a:bodyPr>
          <a:lstStyle/>
          <a:p>
            <a:r>
              <a:rPr lang="eu-ES" sz="4000" dirty="0" err="1" smtClean="0">
                <a:latin typeface="Gautami" panose="020B0502040204020203" pitchFamily="34" charset="0"/>
                <a:cs typeface="Gautami" panose="020B0502040204020203" pitchFamily="34" charset="0"/>
              </a:rPr>
              <a:t>Redes</a:t>
            </a:r>
            <a:r>
              <a:rPr lang="eu-ES" sz="4000" dirty="0" smtClean="0">
                <a:latin typeface="Gautami" panose="020B0502040204020203" pitchFamily="34" charset="0"/>
                <a:cs typeface="Gautami" panose="020B0502040204020203" pitchFamily="34" charset="0"/>
              </a:rPr>
              <a:t> </a:t>
            </a:r>
            <a:r>
              <a:rPr lang="eu-ES" sz="4000" dirty="0" err="1" smtClean="0">
                <a:latin typeface="Gautami" panose="020B0502040204020203" pitchFamily="34" charset="0"/>
                <a:cs typeface="Gautami" panose="020B0502040204020203" pitchFamily="34" charset="0"/>
              </a:rPr>
              <a:t>sociales</a:t>
            </a:r>
            <a:r>
              <a:rPr lang="eu-ES" sz="4000" dirty="0" smtClean="0">
                <a:latin typeface="Gautami" panose="020B0502040204020203" pitchFamily="34" charset="0"/>
                <a:cs typeface="Gautami" panose="020B0502040204020203" pitchFamily="34" charset="0"/>
              </a:rPr>
              <a:t>, internet (y </a:t>
            </a:r>
            <a:r>
              <a:rPr lang="eu-ES" sz="4000" dirty="0" err="1" smtClean="0">
                <a:latin typeface="Gautami" panose="020B0502040204020203" pitchFamily="34" charset="0"/>
                <a:cs typeface="Gautami" panose="020B0502040204020203" pitchFamily="34" charset="0"/>
              </a:rPr>
              <a:t>política)</a:t>
            </a:r>
            <a:r>
              <a:rPr lang="eu-ES" sz="4000" dirty="0" smtClean="0">
                <a:latin typeface="Gautami" panose="020B0502040204020203" pitchFamily="34" charset="0"/>
                <a:cs typeface="Gautami" panose="020B0502040204020203" pitchFamily="34" charset="0"/>
              </a:rPr>
              <a:t> </a:t>
            </a:r>
            <a:r>
              <a:rPr lang="eu-ES" sz="4000" dirty="0" err="1" smtClean="0">
                <a:latin typeface="Gautami" panose="020B0502040204020203" pitchFamily="34" charset="0"/>
                <a:cs typeface="Gautami" panose="020B0502040204020203" pitchFamily="34" charset="0"/>
              </a:rPr>
              <a:t>en</a:t>
            </a:r>
            <a:r>
              <a:rPr lang="eu-ES" sz="4000" dirty="0" smtClean="0">
                <a:latin typeface="Gautami" panose="020B0502040204020203" pitchFamily="34" charset="0"/>
                <a:cs typeface="Gautami" panose="020B0502040204020203" pitchFamily="34" charset="0"/>
              </a:rPr>
              <a:t> </a:t>
            </a:r>
            <a:r>
              <a:rPr lang="eu-ES" sz="4000" dirty="0" err="1" smtClean="0">
                <a:latin typeface="Gautami" panose="020B0502040204020203" pitchFamily="34" charset="0"/>
                <a:cs typeface="Gautami" panose="020B0502040204020203" pitchFamily="34" charset="0"/>
              </a:rPr>
              <a:t>el</a:t>
            </a:r>
            <a:r>
              <a:rPr lang="eu-ES" sz="4000" dirty="0" smtClean="0">
                <a:latin typeface="Gautami" panose="020B0502040204020203" pitchFamily="34" charset="0"/>
                <a:cs typeface="Gautami" panose="020B0502040204020203" pitchFamily="34" charset="0"/>
              </a:rPr>
              <a:t> </a:t>
            </a:r>
            <a:r>
              <a:rPr lang="eu-ES" sz="4000" dirty="0" err="1" smtClean="0">
                <a:latin typeface="Gautami" panose="020B0502040204020203" pitchFamily="34" charset="0"/>
                <a:cs typeface="Gautami" panose="020B0502040204020203" pitchFamily="34" charset="0"/>
              </a:rPr>
              <a:t>nuevo</a:t>
            </a:r>
            <a:r>
              <a:rPr lang="eu-ES" sz="4000" dirty="0" smtClean="0">
                <a:latin typeface="Gautami" panose="020B0502040204020203" pitchFamily="34" charset="0"/>
                <a:cs typeface="Gautami" panose="020B0502040204020203" pitchFamily="34" charset="0"/>
              </a:rPr>
              <a:t> paradigma de la </a:t>
            </a:r>
            <a:r>
              <a:rPr lang="eu-ES" sz="4000" dirty="0" err="1" smtClean="0">
                <a:latin typeface="Gautami" panose="020B0502040204020203" pitchFamily="34" charset="0"/>
                <a:cs typeface="Gautami" panose="020B0502040204020203" pitchFamily="34" charset="0"/>
              </a:rPr>
              <a:t>comunicación</a:t>
            </a:r>
            <a:r>
              <a:rPr lang="eu-ES" sz="4000" dirty="0" smtClean="0">
                <a:latin typeface="Gautami" panose="020B0502040204020203" pitchFamily="34" charset="0"/>
                <a:cs typeface="Gautami" panose="020B0502040204020203" pitchFamily="34" charset="0"/>
              </a:rPr>
              <a:t/>
            </a:r>
            <a:br>
              <a:rPr lang="eu-ES" sz="4000" dirty="0" smtClean="0">
                <a:latin typeface="Gautami" panose="020B0502040204020203" pitchFamily="34" charset="0"/>
                <a:cs typeface="Gautami" panose="020B0502040204020203" pitchFamily="34" charset="0"/>
              </a:rPr>
            </a:br>
            <a:r>
              <a:rPr lang="eu-ES" dirty="0" smtClean="0">
                <a:latin typeface="Gautami" panose="020B0502040204020203" pitchFamily="34" charset="0"/>
                <a:cs typeface="Gautami" panose="020B0502040204020203" pitchFamily="34" charset="0"/>
              </a:rPr>
              <a:t/>
            </a:r>
            <a:br>
              <a:rPr lang="eu-ES" dirty="0" smtClean="0">
                <a:latin typeface="Gautami" panose="020B0502040204020203" pitchFamily="34" charset="0"/>
                <a:cs typeface="Gautami" panose="020B0502040204020203" pitchFamily="34" charset="0"/>
              </a:rPr>
            </a:br>
            <a:endParaRPr lang="eu-ES"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stuKoadroa 2"/>
          <p:cNvSpPr txBox="1"/>
          <p:nvPr/>
        </p:nvSpPr>
        <p:spPr>
          <a:xfrm>
            <a:off x="1043608" y="5552365"/>
            <a:ext cx="3168352" cy="646331"/>
          </a:xfrm>
          <a:prstGeom prst="rect">
            <a:avLst/>
          </a:prstGeom>
          <a:noFill/>
        </p:spPr>
        <p:txBody>
          <a:bodyPr wrap="square" rtlCol="0">
            <a:spAutoFit/>
          </a:bodyPr>
          <a:lstStyle/>
          <a:p>
            <a:r>
              <a:rPr lang="eu-ES" dirty="0" smtClean="0">
                <a:latin typeface="Gautami" panose="020B0502040204020203" pitchFamily="34" charset="0"/>
                <a:cs typeface="Gautami" panose="020B0502040204020203" pitchFamily="34" charset="0"/>
              </a:rPr>
              <a:t>Julen Orbegozo </a:t>
            </a:r>
            <a:r>
              <a:rPr lang="eu-ES" dirty="0" err="1" smtClean="0">
                <a:latin typeface="Gautami" panose="020B0502040204020203" pitchFamily="34" charset="0"/>
                <a:cs typeface="Gautami" panose="020B0502040204020203" pitchFamily="34" charset="0"/>
              </a:rPr>
              <a:t>Terradillos</a:t>
            </a:r>
            <a:endParaRPr lang="eu-ES" dirty="0" smtClean="0">
              <a:latin typeface="Gautami" panose="020B0502040204020203" pitchFamily="34" charset="0"/>
              <a:cs typeface="Gautami" panose="020B0502040204020203" pitchFamily="34" charset="0"/>
            </a:endParaRPr>
          </a:p>
          <a:p>
            <a:r>
              <a:rPr lang="eu-ES" dirty="0" err="1" smtClean="0">
                <a:latin typeface="Gautami" panose="020B0502040204020203" pitchFamily="34" charset="0"/>
                <a:cs typeface="Gautami" panose="020B0502040204020203" pitchFamily="34" charset="0"/>
              </a:rPr>
              <a:t>Bilbiko</a:t>
            </a:r>
            <a:r>
              <a:rPr lang="eu-ES" dirty="0" smtClean="0">
                <a:latin typeface="Gautami" panose="020B0502040204020203" pitchFamily="34" charset="0"/>
                <a:cs typeface="Gautami" panose="020B0502040204020203" pitchFamily="34" charset="0"/>
              </a:rPr>
              <a:t> Kultur Etxea</a:t>
            </a:r>
            <a:endParaRPr lang="eu-ES" dirty="0">
              <a:latin typeface="Gautami" panose="020B0502040204020203" pitchFamily="34" charset="0"/>
              <a:cs typeface="Gautami" panose="020B0502040204020203" pitchFamily="34" charset="0"/>
            </a:endParaRPr>
          </a:p>
        </p:txBody>
      </p:sp>
      <p:sp>
        <p:nvSpPr>
          <p:cNvPr id="5" name="Laukizuzena 4"/>
          <p:cNvSpPr/>
          <p:nvPr/>
        </p:nvSpPr>
        <p:spPr>
          <a:xfrm>
            <a:off x="2286000" y="2967335"/>
            <a:ext cx="4572000" cy="1200329"/>
          </a:xfrm>
          <a:prstGeom prst="rect">
            <a:avLst/>
          </a:prstGeom>
        </p:spPr>
        <p:txBody>
          <a:bodyPr>
            <a:spAutoFit/>
          </a:bodyPr>
          <a:lstStyle/>
          <a:p>
            <a:pPr algn="ctr"/>
            <a:r>
              <a:rPr lang="eu-ES" sz="2400" b="1" strike="sngStrike" dirty="0" err="1" smtClean="0">
                <a:solidFill>
                  <a:schemeClr val="bg2">
                    <a:lumMod val="75000"/>
                  </a:schemeClr>
                </a:solidFill>
                <a:latin typeface="Gautami" panose="020B0502040204020203" pitchFamily="34" charset="0"/>
                <a:cs typeface="Gautami" panose="020B0502040204020203" pitchFamily="34" charset="0"/>
              </a:rPr>
              <a:t>¿Por</a:t>
            </a:r>
            <a:r>
              <a:rPr lang="eu-ES" sz="2400" b="1" strike="sngStrike" dirty="0" smtClean="0">
                <a:solidFill>
                  <a:schemeClr val="bg2">
                    <a:lumMod val="75000"/>
                  </a:schemeClr>
                </a:solidFill>
                <a:latin typeface="Gautami" panose="020B0502040204020203" pitchFamily="34" charset="0"/>
                <a:cs typeface="Gautami" panose="020B0502040204020203" pitchFamily="34" charset="0"/>
              </a:rPr>
              <a:t> </a:t>
            </a:r>
            <a:r>
              <a:rPr lang="eu-ES" sz="2400" b="1" strike="sngStrike" dirty="0" err="1" smtClean="0">
                <a:solidFill>
                  <a:schemeClr val="bg2">
                    <a:lumMod val="75000"/>
                  </a:schemeClr>
                </a:solidFill>
                <a:latin typeface="Gautami" panose="020B0502040204020203" pitchFamily="34" charset="0"/>
                <a:cs typeface="Gautami" panose="020B0502040204020203" pitchFamily="34" charset="0"/>
              </a:rPr>
              <a:t>qué?</a:t>
            </a:r>
            <a:endParaRPr lang="eu-ES" sz="2400" b="1" strike="sngStrike" dirty="0" smtClean="0">
              <a:solidFill>
                <a:schemeClr val="bg2">
                  <a:lumMod val="75000"/>
                </a:schemeClr>
              </a:solidFill>
              <a:latin typeface="Gautami" panose="020B0502040204020203" pitchFamily="34" charset="0"/>
              <a:cs typeface="Gautami" panose="020B0502040204020203" pitchFamily="34" charset="0"/>
            </a:endParaRPr>
          </a:p>
          <a:p>
            <a:pPr algn="ctr"/>
            <a:endParaRPr lang="eu-ES" sz="2400" b="1" dirty="0" smtClean="0">
              <a:latin typeface="Gautami" panose="020B0502040204020203" pitchFamily="34" charset="0"/>
              <a:cs typeface="Gautami" panose="020B0502040204020203" pitchFamily="34" charset="0"/>
            </a:endParaRPr>
          </a:p>
          <a:p>
            <a:pPr algn="ctr"/>
            <a:r>
              <a:rPr lang="eu-ES" sz="2400" b="1" dirty="0" err="1" smtClean="0">
                <a:solidFill>
                  <a:schemeClr val="bg2">
                    <a:lumMod val="10000"/>
                  </a:schemeClr>
                </a:solidFill>
                <a:latin typeface="Gautami" panose="020B0502040204020203" pitchFamily="34" charset="0"/>
                <a:cs typeface="Gautami" panose="020B0502040204020203" pitchFamily="34" charset="0"/>
              </a:rPr>
              <a:t>¿Para</a:t>
            </a:r>
            <a:r>
              <a:rPr lang="eu-ES" sz="2400" b="1" dirty="0" smtClean="0">
                <a:solidFill>
                  <a:schemeClr val="bg2">
                    <a:lumMod val="10000"/>
                  </a:schemeClr>
                </a:solidFill>
                <a:latin typeface="Gautami" panose="020B0502040204020203" pitchFamily="34" charset="0"/>
                <a:cs typeface="Gautami" panose="020B0502040204020203" pitchFamily="34" charset="0"/>
              </a:rPr>
              <a:t> </a:t>
            </a:r>
            <a:r>
              <a:rPr lang="eu-ES" sz="2400" b="1" dirty="0" err="1" smtClean="0">
                <a:solidFill>
                  <a:schemeClr val="bg2">
                    <a:lumMod val="10000"/>
                  </a:schemeClr>
                </a:solidFill>
                <a:latin typeface="Gautami" panose="020B0502040204020203" pitchFamily="34" charset="0"/>
                <a:cs typeface="Gautami" panose="020B0502040204020203" pitchFamily="34" charset="0"/>
              </a:rPr>
              <a:t>qué?</a:t>
            </a:r>
            <a:endParaRPr lang="eu-ES" sz="2400" b="1" dirty="0">
              <a:solidFill>
                <a:schemeClr val="bg2">
                  <a:lumMod val="10000"/>
                </a:schemeClr>
              </a:solidFill>
            </a:endParaRPr>
          </a:p>
        </p:txBody>
      </p:sp>
    </p:spTree>
    <p:extLst>
      <p:ext uri="{BB962C8B-B14F-4D97-AF65-F5344CB8AC3E}">
        <p14:creationId xmlns:p14="http://schemas.microsoft.com/office/powerpoint/2010/main" val="2869991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323528" y="548680"/>
            <a:ext cx="5544616" cy="1470025"/>
          </a:xfrm>
        </p:spPr>
        <p:txBody>
          <a:bodyPr>
            <a:noAutofit/>
          </a:bodyPr>
          <a:lstStyle/>
          <a:p>
            <a:r>
              <a:rPr lang="eu-ES" sz="1800" dirty="0" err="1" smtClean="0">
                <a:latin typeface="Gautami" panose="020B0502040204020203" pitchFamily="34" charset="0"/>
                <a:cs typeface="Gautami" panose="020B0502040204020203" pitchFamily="34" charset="0"/>
              </a:rPr>
              <a:t>Redes</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sociales</a:t>
            </a:r>
            <a:r>
              <a:rPr lang="eu-ES" sz="1800" dirty="0" smtClean="0">
                <a:latin typeface="Gautami" panose="020B0502040204020203" pitchFamily="34" charset="0"/>
                <a:cs typeface="Gautami" panose="020B0502040204020203" pitchFamily="34" charset="0"/>
              </a:rPr>
              <a:t>, internet y </a:t>
            </a:r>
            <a:r>
              <a:rPr lang="eu-ES" sz="1800" dirty="0" err="1" smtClean="0">
                <a:latin typeface="Gautami" panose="020B0502040204020203" pitchFamily="34" charset="0"/>
                <a:cs typeface="Gautami" panose="020B0502040204020203" pitchFamily="34" charset="0"/>
              </a:rPr>
              <a:t>política</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en</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el</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nuevo</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r>
              <a:rPr lang="eu-ES" sz="1800" dirty="0" smtClean="0">
                <a:latin typeface="Gautami" panose="020B0502040204020203" pitchFamily="34" charset="0"/>
                <a:cs typeface="Gautami" panose="020B0502040204020203" pitchFamily="34" charset="0"/>
              </a:rPr>
              <a:t/>
            </a:r>
            <a:br>
              <a:rPr lang="eu-ES" sz="1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539552" y="1340767"/>
            <a:ext cx="5112568" cy="584775"/>
          </a:xfrm>
          <a:prstGeom prst="rect">
            <a:avLst/>
          </a:prstGeom>
        </p:spPr>
        <p:txBody>
          <a:bodyPr wrap="square">
            <a:spAutoFit/>
          </a:bodyPr>
          <a:lstStyle/>
          <a:p>
            <a:pPr algn="ctr"/>
            <a:r>
              <a:rPr lang="eu-ES" sz="1600" b="1" dirty="0" err="1" smtClean="0">
                <a:latin typeface="Gautami" panose="020B0502040204020203" pitchFamily="34" charset="0"/>
                <a:cs typeface="Gautami" panose="020B0502040204020203" pitchFamily="34" charset="0"/>
              </a:rPr>
              <a:t>Partidos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políticos</a:t>
            </a:r>
            <a:r>
              <a:rPr lang="eu-ES" sz="1600" b="1" dirty="0" smtClean="0">
                <a:latin typeface="Gautami" panose="020B0502040204020203" pitchFamily="34" charset="0"/>
                <a:cs typeface="Gautami" panose="020B0502040204020203" pitchFamily="34" charset="0"/>
              </a:rPr>
              <a:t> e </a:t>
            </a:r>
            <a:r>
              <a:rPr lang="eu-ES" sz="1600" b="1" dirty="0" err="1" smtClean="0">
                <a:latin typeface="Gautami" panose="020B0502040204020203" pitchFamily="34" charset="0"/>
                <a:cs typeface="Gautami" panose="020B0502040204020203" pitchFamily="34" charset="0"/>
              </a:rPr>
              <a:t>instituciones…</a:t>
            </a:r>
            <a:endParaRPr lang="eu-ES" sz="1600" b="1" dirty="0" smtClean="0">
              <a:latin typeface="Gautami" panose="020B0502040204020203" pitchFamily="34" charset="0"/>
              <a:cs typeface="Gautami" panose="020B0502040204020203" pitchFamily="34" charset="0"/>
            </a:endParaRPr>
          </a:p>
          <a:p>
            <a:pPr algn="ctr"/>
            <a:r>
              <a:rPr lang="eu-ES" sz="1600" b="1" dirty="0" err="1" smtClean="0">
                <a:solidFill>
                  <a:schemeClr val="bg2">
                    <a:lumMod val="10000"/>
                  </a:schemeClr>
                </a:solidFill>
                <a:latin typeface="Gautami" panose="020B0502040204020203" pitchFamily="34" charset="0"/>
                <a:cs typeface="Gautami" panose="020B0502040204020203" pitchFamily="34" charset="0"/>
              </a:rPr>
              <a:t>¿Para</a:t>
            </a:r>
            <a:r>
              <a:rPr lang="eu-ES" sz="1600" b="1" dirty="0" smtClean="0">
                <a:solidFill>
                  <a:schemeClr val="bg2">
                    <a:lumMod val="10000"/>
                  </a:schemeClr>
                </a:solidFill>
                <a:latin typeface="Gautami" panose="020B0502040204020203" pitchFamily="34" charset="0"/>
                <a:cs typeface="Gautami" panose="020B0502040204020203" pitchFamily="34" charset="0"/>
              </a:rPr>
              <a:t> </a:t>
            </a:r>
            <a:r>
              <a:rPr lang="eu-ES" sz="1600" b="1" dirty="0" err="1" smtClean="0">
                <a:solidFill>
                  <a:schemeClr val="bg2">
                    <a:lumMod val="10000"/>
                  </a:schemeClr>
                </a:solidFill>
                <a:latin typeface="Gautami" panose="020B0502040204020203" pitchFamily="34" charset="0"/>
                <a:cs typeface="Gautami" panose="020B0502040204020203" pitchFamily="34" charset="0"/>
              </a:rPr>
              <a:t>qué?</a:t>
            </a:r>
            <a:endParaRPr lang="eu-ES" sz="1600" b="1" dirty="0">
              <a:solidFill>
                <a:schemeClr val="bg2">
                  <a:lumMod val="10000"/>
                </a:schemeClr>
              </a:solidFill>
            </a:endParaRPr>
          </a:p>
        </p:txBody>
      </p:sp>
      <p:sp>
        <p:nvSpPr>
          <p:cNvPr id="4" name="TestuKoadroa 3"/>
          <p:cNvSpPr txBox="1"/>
          <p:nvPr/>
        </p:nvSpPr>
        <p:spPr>
          <a:xfrm>
            <a:off x="2123728" y="2132856"/>
            <a:ext cx="5544616" cy="1815882"/>
          </a:xfrm>
          <a:prstGeom prst="rect">
            <a:avLst/>
          </a:prstGeom>
          <a:noFill/>
        </p:spPr>
        <p:txBody>
          <a:bodyPr wrap="square" rtlCol="0">
            <a:spAutoFit/>
          </a:bodyPr>
          <a:lstStyle/>
          <a:p>
            <a:pPr algn="ctr"/>
            <a:r>
              <a:rPr lang="eu-ES" sz="2400" dirty="0">
                <a:solidFill>
                  <a:schemeClr val="bg1">
                    <a:lumMod val="50000"/>
                  </a:schemeClr>
                </a:solidFill>
                <a:latin typeface="Gautami" panose="020B0502040204020203" pitchFamily="34" charset="0"/>
                <a:cs typeface="Gautami" panose="020B0502040204020203" pitchFamily="34" charset="0"/>
              </a:rPr>
              <a:t>1- </a:t>
            </a:r>
            <a:r>
              <a:rPr lang="eu-ES" sz="2400" dirty="0" err="1">
                <a:solidFill>
                  <a:schemeClr val="bg1">
                    <a:lumMod val="50000"/>
                  </a:schemeClr>
                </a:solidFill>
                <a:latin typeface="Gautami" panose="020B0502040204020203" pitchFamily="34" charset="0"/>
                <a:cs typeface="Gautami" panose="020B0502040204020203" pitchFamily="34" charset="0"/>
              </a:rPr>
              <a:t>Función</a:t>
            </a:r>
            <a:r>
              <a:rPr lang="eu-ES" sz="2400" dirty="0">
                <a:solidFill>
                  <a:schemeClr val="bg1">
                    <a:lumMod val="50000"/>
                  </a:schemeClr>
                </a:solidFill>
                <a:latin typeface="Gautami" panose="020B0502040204020203" pitchFamily="34" charset="0"/>
                <a:cs typeface="Gautami" panose="020B0502040204020203" pitchFamily="34" charset="0"/>
              </a:rPr>
              <a:t> </a:t>
            </a:r>
            <a:r>
              <a:rPr lang="eu-ES" sz="2400" dirty="0" err="1">
                <a:solidFill>
                  <a:schemeClr val="bg1">
                    <a:lumMod val="50000"/>
                  </a:schemeClr>
                </a:solidFill>
                <a:latin typeface="Gautami" panose="020B0502040204020203" pitchFamily="34" charset="0"/>
                <a:cs typeface="Gautami" panose="020B0502040204020203" pitchFamily="34" charset="0"/>
              </a:rPr>
              <a:t>informativa</a:t>
            </a:r>
            <a:r>
              <a:rPr lang="eu-ES" sz="2400" dirty="0">
                <a:solidFill>
                  <a:schemeClr val="bg1">
                    <a:lumMod val="50000"/>
                  </a:schemeClr>
                </a:solidFill>
                <a:latin typeface="Gautami" panose="020B0502040204020203" pitchFamily="34" charset="0"/>
                <a:cs typeface="Gautami" panose="020B0502040204020203" pitchFamily="34" charset="0"/>
              </a:rPr>
              <a:t>.</a:t>
            </a:r>
          </a:p>
          <a:p>
            <a:pPr algn="ctr"/>
            <a:r>
              <a:rPr lang="eu-ES" sz="2400" dirty="0">
                <a:solidFill>
                  <a:schemeClr val="bg1">
                    <a:lumMod val="50000"/>
                  </a:schemeClr>
                </a:solidFill>
                <a:latin typeface="Gautami" panose="020B0502040204020203" pitchFamily="34" charset="0"/>
                <a:cs typeface="Gautami" panose="020B0502040204020203" pitchFamily="34" charset="0"/>
              </a:rPr>
              <a:t>2- </a:t>
            </a:r>
            <a:r>
              <a:rPr lang="eu-ES" sz="2400" dirty="0" err="1">
                <a:solidFill>
                  <a:schemeClr val="bg1">
                    <a:lumMod val="50000"/>
                  </a:schemeClr>
                </a:solidFill>
                <a:latin typeface="Gautami" panose="020B0502040204020203" pitchFamily="34" charset="0"/>
                <a:cs typeface="Gautami" panose="020B0502040204020203" pitchFamily="34" charset="0"/>
              </a:rPr>
              <a:t>Función</a:t>
            </a:r>
            <a:r>
              <a:rPr lang="eu-ES" sz="2400" dirty="0">
                <a:solidFill>
                  <a:schemeClr val="bg1">
                    <a:lumMod val="50000"/>
                  </a:schemeClr>
                </a:solidFill>
                <a:latin typeface="Gautami" panose="020B0502040204020203" pitchFamily="34" charset="0"/>
                <a:cs typeface="Gautami" panose="020B0502040204020203" pitchFamily="34" charset="0"/>
              </a:rPr>
              <a:t> </a:t>
            </a:r>
            <a:r>
              <a:rPr lang="eu-ES" sz="2400" dirty="0" err="1">
                <a:solidFill>
                  <a:schemeClr val="bg1">
                    <a:lumMod val="50000"/>
                  </a:schemeClr>
                </a:solidFill>
                <a:latin typeface="Gautami" panose="020B0502040204020203" pitchFamily="34" charset="0"/>
                <a:cs typeface="Gautami" panose="020B0502040204020203" pitchFamily="34" charset="0"/>
              </a:rPr>
              <a:t>demoscópica</a:t>
            </a:r>
            <a:r>
              <a:rPr lang="eu-ES" sz="2400" dirty="0">
                <a:solidFill>
                  <a:schemeClr val="bg1">
                    <a:lumMod val="50000"/>
                  </a:schemeClr>
                </a:solidFill>
                <a:latin typeface="Gautami" panose="020B0502040204020203" pitchFamily="34" charset="0"/>
                <a:cs typeface="Gautami" panose="020B0502040204020203" pitchFamily="34" charset="0"/>
              </a:rPr>
              <a:t>. </a:t>
            </a:r>
          </a:p>
          <a:p>
            <a:pPr algn="ctr"/>
            <a:r>
              <a:rPr lang="eu-ES" sz="2800" b="1" dirty="0" smtClean="0">
                <a:latin typeface="Gautami" panose="020B0502040204020203" pitchFamily="34" charset="0"/>
                <a:cs typeface="Gautami" panose="020B0502040204020203" pitchFamily="34" charset="0"/>
              </a:rPr>
              <a:t>3- </a:t>
            </a:r>
            <a:r>
              <a:rPr lang="eu-ES" sz="2800" b="1" dirty="0" err="1" smtClean="0">
                <a:latin typeface="Gautami" panose="020B0502040204020203" pitchFamily="34" charset="0"/>
                <a:cs typeface="Gautami" panose="020B0502040204020203" pitchFamily="34" charset="0"/>
              </a:rPr>
              <a:t>Función</a:t>
            </a:r>
            <a:r>
              <a:rPr lang="eu-ES" sz="2800" b="1" dirty="0" smtClean="0">
                <a:latin typeface="Gautami" panose="020B0502040204020203" pitchFamily="34" charset="0"/>
                <a:cs typeface="Gautami" panose="020B0502040204020203" pitchFamily="34" charset="0"/>
              </a:rPr>
              <a:t> </a:t>
            </a:r>
            <a:r>
              <a:rPr lang="eu-ES" sz="2800" b="1" dirty="0" err="1" smtClean="0">
                <a:latin typeface="Gautami" panose="020B0502040204020203" pitchFamily="34" charset="0"/>
                <a:cs typeface="Gautami" panose="020B0502040204020203" pitchFamily="34" charset="0"/>
              </a:rPr>
              <a:t>activista</a:t>
            </a:r>
            <a:r>
              <a:rPr lang="eu-ES" sz="2800" b="1" dirty="0" smtClean="0">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endParaRPr lang="eu-ES" dirty="0" smtClean="0">
              <a:latin typeface="Gautami" panose="020B0502040204020203" pitchFamily="34" charset="0"/>
              <a:cs typeface="Gautami" panose="020B0502040204020203" pitchFamily="34" charset="0"/>
            </a:endParaRPr>
          </a:p>
        </p:txBody>
      </p:sp>
      <p:sp>
        <p:nvSpPr>
          <p:cNvPr id="3" name="TestuKoadroa 2"/>
          <p:cNvSpPr txBox="1"/>
          <p:nvPr/>
        </p:nvSpPr>
        <p:spPr>
          <a:xfrm>
            <a:off x="2267744" y="4365104"/>
            <a:ext cx="5328592" cy="923330"/>
          </a:xfrm>
          <a:prstGeom prst="rect">
            <a:avLst/>
          </a:prstGeom>
          <a:noFill/>
        </p:spPr>
        <p:txBody>
          <a:bodyPr wrap="square" rtlCol="0">
            <a:spAutoFit/>
          </a:bodyPr>
          <a:lstStyle/>
          <a:p>
            <a:pPr algn="ctr"/>
            <a:r>
              <a:rPr lang="eu-ES" dirty="0" err="1" smtClean="0">
                <a:latin typeface="Gautami" panose="020B0502040204020203" pitchFamily="34" charset="0"/>
                <a:cs typeface="Gautami" panose="020B0502040204020203" pitchFamily="34" charset="0"/>
              </a:rPr>
              <a:t>Democracia</a:t>
            </a:r>
            <a:r>
              <a:rPr lang="eu-ES" dirty="0" smtClean="0">
                <a:latin typeface="Gautami" panose="020B0502040204020203" pitchFamily="34" charset="0"/>
                <a:cs typeface="Gautami" panose="020B0502040204020203" pitchFamily="34" charset="0"/>
              </a:rPr>
              <a:t> y </a:t>
            </a:r>
            <a:r>
              <a:rPr lang="eu-ES" dirty="0" err="1" smtClean="0">
                <a:latin typeface="Gautami" panose="020B0502040204020203" pitchFamily="34" charset="0"/>
                <a:cs typeface="Gautami" panose="020B0502040204020203" pitchFamily="34" charset="0"/>
              </a:rPr>
              <a:t>participación</a:t>
            </a:r>
            <a:endParaRPr lang="eu-ES" dirty="0" smtClean="0">
              <a:latin typeface="Gautami" panose="020B0502040204020203" pitchFamily="34" charset="0"/>
              <a:cs typeface="Gautami" panose="020B0502040204020203" pitchFamily="34" charset="0"/>
            </a:endParaRPr>
          </a:p>
          <a:p>
            <a:pPr algn="ctr"/>
            <a:r>
              <a:rPr lang="eu-ES" dirty="0" err="1" smtClean="0">
                <a:latin typeface="Gautami" panose="020B0502040204020203" pitchFamily="34" charset="0"/>
                <a:cs typeface="Gautami" panose="020B0502040204020203" pitchFamily="34" charset="0"/>
              </a:rPr>
              <a:t>¿Cómo</a:t>
            </a:r>
            <a:r>
              <a:rPr lang="eu-ES" dirty="0" smtClean="0">
                <a:latin typeface="Gautami" panose="020B0502040204020203" pitchFamily="34" charset="0"/>
                <a:cs typeface="Gautami" panose="020B0502040204020203" pitchFamily="34" charset="0"/>
              </a:rPr>
              <a:t> hago </a:t>
            </a:r>
            <a:r>
              <a:rPr lang="eu-ES" dirty="0" err="1" smtClean="0">
                <a:latin typeface="Gautami" panose="020B0502040204020203" pitchFamily="34" charset="0"/>
                <a:cs typeface="Gautami" panose="020B0502040204020203" pitchFamily="34" charset="0"/>
              </a:rPr>
              <a:t>que</a:t>
            </a:r>
            <a:r>
              <a:rPr lang="eu-ES" dirty="0" smtClean="0">
                <a:latin typeface="Gautami" panose="020B0502040204020203" pitchFamily="34" charset="0"/>
                <a:cs typeface="Gautami" panose="020B0502040204020203" pitchFamily="34" charset="0"/>
              </a:rPr>
              <a:t> hagan </a:t>
            </a:r>
            <a:r>
              <a:rPr lang="eu-ES" dirty="0" err="1" smtClean="0">
                <a:latin typeface="Gautami" panose="020B0502040204020203" pitchFamily="34" charset="0"/>
                <a:cs typeface="Gautami" panose="020B0502040204020203" pitchFamily="34" charset="0"/>
              </a:rPr>
              <a:t>algo</a:t>
            </a:r>
            <a:r>
              <a:rPr lang="eu-ES" dirty="0" smtClean="0">
                <a:latin typeface="Gautami" panose="020B0502040204020203" pitchFamily="34" charset="0"/>
                <a:cs typeface="Gautami" panose="020B0502040204020203" pitchFamily="34" charset="0"/>
              </a:rPr>
              <a:t>?</a:t>
            </a:r>
          </a:p>
          <a:p>
            <a:pPr algn="ctr"/>
            <a:r>
              <a:rPr lang="eu-ES" dirty="0" err="1" smtClean="0">
                <a:latin typeface="Gautami" panose="020B0502040204020203" pitchFamily="34" charset="0"/>
                <a:cs typeface="Gautami" panose="020B0502040204020203" pitchFamily="34" charset="0"/>
              </a:rPr>
              <a:t>¿Cómo</a:t>
            </a:r>
            <a:r>
              <a:rPr lang="eu-ES" dirty="0" smtClean="0">
                <a:latin typeface="Gautami" panose="020B0502040204020203" pitchFamily="34" charset="0"/>
                <a:cs typeface="Gautami" panose="020B0502040204020203" pitchFamily="34" charset="0"/>
              </a:rPr>
              <a:t> hago </a:t>
            </a:r>
            <a:r>
              <a:rPr lang="eu-ES" dirty="0" err="1" smtClean="0">
                <a:latin typeface="Gautami" panose="020B0502040204020203" pitchFamily="34" charset="0"/>
                <a:cs typeface="Gautami" panose="020B0502040204020203" pitchFamily="34" charset="0"/>
              </a:rPr>
              <a:t>que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se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sientan</a:t>
            </a:r>
            <a:r>
              <a:rPr lang="eu-ES" dirty="0" smtClean="0">
                <a:latin typeface="Gautami" panose="020B0502040204020203" pitchFamily="34" charset="0"/>
                <a:cs typeface="Gautami" panose="020B0502040204020203" pitchFamily="34" charset="0"/>
              </a:rPr>
              <a:t> parte de </a:t>
            </a:r>
            <a:r>
              <a:rPr lang="eu-ES" dirty="0" err="1" smtClean="0">
                <a:latin typeface="Gautami" panose="020B0502040204020203" pitchFamily="34" charset="0"/>
                <a:cs typeface="Gautami" panose="020B0502040204020203" pitchFamily="34" charset="0"/>
              </a:rPr>
              <a:t>algo</a:t>
            </a:r>
            <a:r>
              <a:rPr lang="eu-ES" dirty="0" smtClean="0">
                <a:latin typeface="Gautami" panose="020B0502040204020203" pitchFamily="34" charset="0"/>
                <a:cs typeface="Gautami" panose="020B0502040204020203" pitchFamily="34" charset="0"/>
              </a:rPr>
              <a:t>?</a:t>
            </a:r>
            <a:endParaRPr lang="eu-ES"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2806137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323528" y="548680"/>
            <a:ext cx="5544616" cy="1470025"/>
          </a:xfrm>
        </p:spPr>
        <p:txBody>
          <a:bodyPr>
            <a:noAutofit/>
          </a:bodyPr>
          <a:lstStyle/>
          <a:p>
            <a:r>
              <a:rPr lang="eu-ES" sz="1800" dirty="0" err="1" smtClean="0">
                <a:latin typeface="Gautami" panose="020B0502040204020203" pitchFamily="34" charset="0"/>
                <a:cs typeface="Gautami" panose="020B0502040204020203" pitchFamily="34" charset="0"/>
              </a:rPr>
              <a:t>Redes</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sociales</a:t>
            </a:r>
            <a:r>
              <a:rPr lang="eu-ES" sz="1800" dirty="0" smtClean="0">
                <a:latin typeface="Gautami" panose="020B0502040204020203" pitchFamily="34" charset="0"/>
                <a:cs typeface="Gautami" panose="020B0502040204020203" pitchFamily="34" charset="0"/>
              </a:rPr>
              <a:t>, internet y </a:t>
            </a:r>
            <a:r>
              <a:rPr lang="eu-ES" sz="1800" dirty="0" err="1" smtClean="0">
                <a:latin typeface="Gautami" panose="020B0502040204020203" pitchFamily="34" charset="0"/>
                <a:cs typeface="Gautami" panose="020B0502040204020203" pitchFamily="34" charset="0"/>
              </a:rPr>
              <a:t>política</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en</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el</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nuevo</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r>
              <a:rPr lang="eu-ES" sz="1800" dirty="0" smtClean="0">
                <a:latin typeface="Gautami" panose="020B0502040204020203" pitchFamily="34" charset="0"/>
                <a:cs typeface="Gautami" panose="020B0502040204020203" pitchFamily="34" charset="0"/>
              </a:rPr>
              <a:t/>
            </a:r>
            <a:br>
              <a:rPr lang="eu-ES" sz="1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539552" y="1340767"/>
            <a:ext cx="5112568" cy="584775"/>
          </a:xfrm>
          <a:prstGeom prst="rect">
            <a:avLst/>
          </a:prstGeom>
        </p:spPr>
        <p:txBody>
          <a:bodyPr wrap="square">
            <a:spAutoFit/>
          </a:bodyPr>
          <a:lstStyle/>
          <a:p>
            <a:pPr algn="ctr"/>
            <a:r>
              <a:rPr lang="eu-ES" sz="1600" b="1" dirty="0" err="1" smtClean="0">
                <a:latin typeface="Gautami" panose="020B0502040204020203" pitchFamily="34" charset="0"/>
                <a:cs typeface="Gautami" panose="020B0502040204020203" pitchFamily="34" charset="0"/>
              </a:rPr>
              <a:t>Partidos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políticos</a:t>
            </a:r>
            <a:r>
              <a:rPr lang="eu-ES" sz="1600" b="1" dirty="0" smtClean="0">
                <a:latin typeface="Gautami" panose="020B0502040204020203" pitchFamily="34" charset="0"/>
                <a:cs typeface="Gautami" panose="020B0502040204020203" pitchFamily="34" charset="0"/>
              </a:rPr>
              <a:t> e </a:t>
            </a:r>
            <a:r>
              <a:rPr lang="eu-ES" sz="1600" b="1" dirty="0" err="1" smtClean="0">
                <a:latin typeface="Gautami" panose="020B0502040204020203" pitchFamily="34" charset="0"/>
                <a:cs typeface="Gautami" panose="020B0502040204020203" pitchFamily="34" charset="0"/>
              </a:rPr>
              <a:t>instituciones…</a:t>
            </a:r>
            <a:endParaRPr lang="eu-ES" sz="1600" b="1" dirty="0" smtClean="0">
              <a:latin typeface="Gautami" panose="020B0502040204020203" pitchFamily="34" charset="0"/>
              <a:cs typeface="Gautami" panose="020B0502040204020203" pitchFamily="34" charset="0"/>
            </a:endParaRPr>
          </a:p>
          <a:p>
            <a:pPr algn="ctr"/>
            <a:r>
              <a:rPr lang="eu-ES" sz="1600" b="1" dirty="0" err="1" smtClean="0">
                <a:solidFill>
                  <a:schemeClr val="bg2">
                    <a:lumMod val="10000"/>
                  </a:schemeClr>
                </a:solidFill>
                <a:latin typeface="Gautami" panose="020B0502040204020203" pitchFamily="34" charset="0"/>
                <a:cs typeface="Gautami" panose="020B0502040204020203" pitchFamily="34" charset="0"/>
              </a:rPr>
              <a:t>¿Para</a:t>
            </a:r>
            <a:r>
              <a:rPr lang="eu-ES" sz="1600" b="1" dirty="0" smtClean="0">
                <a:solidFill>
                  <a:schemeClr val="bg2">
                    <a:lumMod val="10000"/>
                  </a:schemeClr>
                </a:solidFill>
                <a:latin typeface="Gautami" panose="020B0502040204020203" pitchFamily="34" charset="0"/>
                <a:cs typeface="Gautami" panose="020B0502040204020203" pitchFamily="34" charset="0"/>
              </a:rPr>
              <a:t> </a:t>
            </a:r>
            <a:r>
              <a:rPr lang="eu-ES" sz="1600" b="1" dirty="0" err="1" smtClean="0">
                <a:solidFill>
                  <a:schemeClr val="bg2">
                    <a:lumMod val="10000"/>
                  </a:schemeClr>
                </a:solidFill>
                <a:latin typeface="Gautami" panose="020B0502040204020203" pitchFamily="34" charset="0"/>
                <a:cs typeface="Gautami" panose="020B0502040204020203" pitchFamily="34" charset="0"/>
              </a:rPr>
              <a:t>qué?</a:t>
            </a:r>
            <a:endParaRPr lang="eu-ES" sz="1600" b="1" dirty="0">
              <a:solidFill>
                <a:schemeClr val="bg2">
                  <a:lumMod val="10000"/>
                </a:schemeClr>
              </a:solidFill>
            </a:endParaRPr>
          </a:p>
        </p:txBody>
      </p:sp>
      <p:sp>
        <p:nvSpPr>
          <p:cNvPr id="4" name="TestuKoadroa 3"/>
          <p:cNvSpPr txBox="1"/>
          <p:nvPr/>
        </p:nvSpPr>
        <p:spPr>
          <a:xfrm>
            <a:off x="2123728" y="2132856"/>
            <a:ext cx="5544616" cy="1815882"/>
          </a:xfrm>
          <a:prstGeom prst="rect">
            <a:avLst/>
          </a:prstGeom>
          <a:noFill/>
        </p:spPr>
        <p:txBody>
          <a:bodyPr wrap="square" rtlCol="0">
            <a:spAutoFit/>
          </a:bodyPr>
          <a:lstStyle/>
          <a:p>
            <a:pPr algn="ctr"/>
            <a:r>
              <a:rPr lang="eu-ES" sz="2400" b="1" dirty="0">
                <a:solidFill>
                  <a:schemeClr val="bg1">
                    <a:lumMod val="50000"/>
                  </a:schemeClr>
                </a:solidFill>
                <a:latin typeface="Gautami" panose="020B0502040204020203" pitchFamily="34" charset="0"/>
                <a:cs typeface="Gautami" panose="020B0502040204020203" pitchFamily="34" charset="0"/>
              </a:rPr>
              <a:t>1- </a:t>
            </a:r>
            <a:r>
              <a:rPr lang="eu-ES" sz="2400" b="1" dirty="0" err="1">
                <a:solidFill>
                  <a:schemeClr val="bg1">
                    <a:lumMod val="50000"/>
                  </a:schemeClr>
                </a:solidFill>
                <a:latin typeface="Gautami" panose="020B0502040204020203" pitchFamily="34" charset="0"/>
                <a:cs typeface="Gautami" panose="020B0502040204020203" pitchFamily="34" charset="0"/>
              </a:rPr>
              <a:t>Función</a:t>
            </a:r>
            <a:r>
              <a:rPr lang="eu-ES" sz="2400" b="1" dirty="0">
                <a:solidFill>
                  <a:schemeClr val="bg1">
                    <a:lumMod val="50000"/>
                  </a:schemeClr>
                </a:solidFill>
                <a:latin typeface="Gautami" panose="020B0502040204020203" pitchFamily="34" charset="0"/>
                <a:cs typeface="Gautami" panose="020B0502040204020203" pitchFamily="34" charset="0"/>
              </a:rPr>
              <a:t> </a:t>
            </a:r>
            <a:r>
              <a:rPr lang="eu-ES" sz="2400" b="1" dirty="0" err="1">
                <a:solidFill>
                  <a:schemeClr val="bg1">
                    <a:lumMod val="50000"/>
                  </a:schemeClr>
                </a:solidFill>
                <a:latin typeface="Gautami" panose="020B0502040204020203" pitchFamily="34" charset="0"/>
                <a:cs typeface="Gautami" panose="020B0502040204020203" pitchFamily="34" charset="0"/>
              </a:rPr>
              <a:t>informativa</a:t>
            </a:r>
            <a:r>
              <a:rPr lang="eu-ES" sz="2400" b="1" dirty="0">
                <a:solidFill>
                  <a:schemeClr val="bg1">
                    <a:lumMod val="50000"/>
                  </a:schemeClr>
                </a:solidFill>
                <a:latin typeface="Gautami" panose="020B0502040204020203" pitchFamily="34" charset="0"/>
                <a:cs typeface="Gautami" panose="020B0502040204020203" pitchFamily="34" charset="0"/>
              </a:rPr>
              <a:t>.</a:t>
            </a:r>
          </a:p>
          <a:p>
            <a:pPr algn="ctr"/>
            <a:r>
              <a:rPr lang="eu-ES" sz="2400" dirty="0" smtClean="0">
                <a:solidFill>
                  <a:schemeClr val="bg1">
                    <a:lumMod val="50000"/>
                  </a:schemeClr>
                </a:solidFill>
                <a:latin typeface="Gautami" panose="020B0502040204020203" pitchFamily="34" charset="0"/>
                <a:cs typeface="Gautami" panose="020B0502040204020203" pitchFamily="34" charset="0"/>
              </a:rPr>
              <a:t>2- </a:t>
            </a:r>
            <a:r>
              <a:rPr lang="eu-ES" sz="2400" dirty="0" err="1" smtClean="0">
                <a:solidFill>
                  <a:schemeClr val="bg1">
                    <a:lumMod val="50000"/>
                  </a:schemeClr>
                </a:solidFill>
                <a:latin typeface="Gautami" panose="020B0502040204020203" pitchFamily="34" charset="0"/>
                <a:cs typeface="Gautami" panose="020B0502040204020203" pitchFamily="34" charset="0"/>
              </a:rPr>
              <a:t>Función</a:t>
            </a:r>
            <a:r>
              <a:rPr lang="eu-ES" sz="2400" dirty="0" smtClean="0">
                <a:solidFill>
                  <a:schemeClr val="bg1">
                    <a:lumMod val="50000"/>
                  </a:schemeClr>
                </a:solidFill>
                <a:latin typeface="Gautami" panose="020B0502040204020203" pitchFamily="34" charset="0"/>
                <a:cs typeface="Gautami" panose="020B0502040204020203" pitchFamily="34" charset="0"/>
              </a:rPr>
              <a:t> </a:t>
            </a:r>
            <a:r>
              <a:rPr lang="eu-ES" sz="2400" dirty="0" err="1" smtClean="0">
                <a:solidFill>
                  <a:schemeClr val="bg1">
                    <a:lumMod val="50000"/>
                  </a:schemeClr>
                </a:solidFill>
                <a:latin typeface="Gautami" panose="020B0502040204020203" pitchFamily="34" charset="0"/>
                <a:cs typeface="Gautami" panose="020B0502040204020203" pitchFamily="34" charset="0"/>
              </a:rPr>
              <a:t>demoscópica</a:t>
            </a:r>
            <a:r>
              <a:rPr lang="eu-ES" sz="2400" dirty="0" smtClean="0">
                <a:solidFill>
                  <a:schemeClr val="bg1">
                    <a:lumMod val="50000"/>
                  </a:schemeClr>
                </a:solidFill>
                <a:latin typeface="Gautami" panose="020B0502040204020203" pitchFamily="34" charset="0"/>
                <a:cs typeface="Gautami" panose="020B0502040204020203" pitchFamily="34" charset="0"/>
              </a:rPr>
              <a:t>. </a:t>
            </a:r>
          </a:p>
          <a:p>
            <a:pPr algn="ctr"/>
            <a:r>
              <a:rPr lang="eu-ES" sz="2400" dirty="0" smtClean="0">
                <a:solidFill>
                  <a:schemeClr val="bg1">
                    <a:lumMod val="50000"/>
                  </a:schemeClr>
                </a:solidFill>
                <a:latin typeface="Gautami" panose="020B0502040204020203" pitchFamily="34" charset="0"/>
                <a:cs typeface="Gautami" panose="020B0502040204020203" pitchFamily="34" charset="0"/>
              </a:rPr>
              <a:t>3- </a:t>
            </a:r>
            <a:r>
              <a:rPr lang="eu-ES" sz="2400" dirty="0" err="1" smtClean="0">
                <a:solidFill>
                  <a:schemeClr val="bg1">
                    <a:lumMod val="50000"/>
                  </a:schemeClr>
                </a:solidFill>
                <a:latin typeface="Gautami" panose="020B0502040204020203" pitchFamily="34" charset="0"/>
                <a:cs typeface="Gautami" panose="020B0502040204020203" pitchFamily="34" charset="0"/>
              </a:rPr>
              <a:t>Función</a:t>
            </a:r>
            <a:r>
              <a:rPr lang="eu-ES" sz="2400" dirty="0" smtClean="0">
                <a:solidFill>
                  <a:schemeClr val="bg1">
                    <a:lumMod val="50000"/>
                  </a:schemeClr>
                </a:solidFill>
                <a:latin typeface="Gautami" panose="020B0502040204020203" pitchFamily="34" charset="0"/>
                <a:cs typeface="Gautami" panose="020B0502040204020203" pitchFamily="34" charset="0"/>
              </a:rPr>
              <a:t> </a:t>
            </a:r>
            <a:r>
              <a:rPr lang="eu-ES" sz="2400" dirty="0" err="1" smtClean="0">
                <a:solidFill>
                  <a:schemeClr val="bg1">
                    <a:lumMod val="50000"/>
                  </a:schemeClr>
                </a:solidFill>
                <a:latin typeface="Gautami" panose="020B0502040204020203" pitchFamily="34" charset="0"/>
                <a:cs typeface="Gautami" panose="020B0502040204020203" pitchFamily="34" charset="0"/>
              </a:rPr>
              <a:t>activista</a:t>
            </a:r>
            <a:r>
              <a:rPr lang="eu-ES" sz="2400" dirty="0" smtClean="0">
                <a:solidFill>
                  <a:schemeClr val="bg1">
                    <a:lumMod val="50000"/>
                  </a:schemeClr>
                </a:solidFill>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endParaRPr lang="eu-ES" dirty="0" smtClean="0">
              <a:latin typeface="Gautami" panose="020B0502040204020203" pitchFamily="34" charset="0"/>
              <a:cs typeface="Gautami" panose="020B0502040204020203" pitchFamily="34" charset="0"/>
            </a:endParaRPr>
          </a:p>
        </p:txBody>
      </p:sp>
      <p:sp>
        <p:nvSpPr>
          <p:cNvPr id="6" name="Behera gezia 5"/>
          <p:cNvSpPr/>
          <p:nvPr/>
        </p:nvSpPr>
        <p:spPr>
          <a:xfrm>
            <a:off x="5868144" y="1633154"/>
            <a:ext cx="216024" cy="4997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u-ES"/>
          </a:p>
        </p:txBody>
      </p:sp>
      <p:sp>
        <p:nvSpPr>
          <p:cNvPr id="7" name="Eskuineko giltza 6"/>
          <p:cNvSpPr/>
          <p:nvPr/>
        </p:nvSpPr>
        <p:spPr>
          <a:xfrm>
            <a:off x="6542504" y="2564904"/>
            <a:ext cx="45719" cy="648072"/>
          </a:xfrm>
          <a:prstGeom prst="righ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u-ES"/>
          </a:p>
        </p:txBody>
      </p:sp>
      <p:sp>
        <p:nvSpPr>
          <p:cNvPr id="8" name="TestuKoadroa 7"/>
          <p:cNvSpPr txBox="1"/>
          <p:nvPr/>
        </p:nvSpPr>
        <p:spPr>
          <a:xfrm>
            <a:off x="6857059" y="2564904"/>
            <a:ext cx="1891405" cy="2062103"/>
          </a:xfrm>
          <a:prstGeom prst="rect">
            <a:avLst/>
          </a:prstGeom>
          <a:noFill/>
        </p:spPr>
        <p:txBody>
          <a:bodyPr wrap="square" rtlCol="0">
            <a:spAutoFit/>
          </a:bodyPr>
          <a:lstStyle/>
          <a:p>
            <a:r>
              <a:rPr lang="eu-ES" sz="1600" dirty="0" smtClean="0">
                <a:latin typeface="Gautami" panose="020B0502040204020203" pitchFamily="34" charset="0"/>
                <a:cs typeface="Gautami" panose="020B0502040204020203" pitchFamily="34" charset="0"/>
              </a:rPr>
              <a:t>La </a:t>
            </a:r>
            <a:r>
              <a:rPr lang="eu-ES" sz="1600" dirty="0" err="1" smtClean="0">
                <a:latin typeface="Gautami" panose="020B0502040204020203" pitchFamily="34" charset="0"/>
                <a:cs typeface="Gautami" panose="020B0502040204020203" pitchFamily="34" charset="0"/>
              </a:rPr>
              <a:t>clave</a:t>
            </a:r>
            <a:r>
              <a:rPr lang="eu-ES" sz="1600" dirty="0" smtClean="0">
                <a:latin typeface="Gautami" panose="020B0502040204020203" pitchFamily="34" charset="0"/>
                <a:cs typeface="Gautami" panose="020B0502040204020203" pitchFamily="34" charset="0"/>
              </a:rPr>
              <a:t> para </a:t>
            </a:r>
            <a:r>
              <a:rPr lang="eu-ES" sz="1600" dirty="0" err="1" smtClean="0">
                <a:latin typeface="Gautami" panose="020B0502040204020203" pitchFamily="34" charset="0"/>
                <a:cs typeface="Gautami" panose="020B0502040204020203" pitchFamily="34" charset="0"/>
              </a:rPr>
              <a:t>mayor</a:t>
            </a:r>
            <a:r>
              <a:rPr lang="eu-ES" sz="1600"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democracia</a:t>
            </a:r>
            <a:r>
              <a:rPr lang="eu-ES" sz="1600" dirty="0" smtClean="0">
                <a:latin typeface="Gautami" panose="020B0502040204020203" pitchFamily="34" charset="0"/>
                <a:cs typeface="Gautami" panose="020B0502040204020203" pitchFamily="34" charset="0"/>
              </a:rPr>
              <a:t> y </a:t>
            </a:r>
            <a:r>
              <a:rPr lang="eu-ES" sz="1600" b="1" dirty="0" err="1" smtClean="0">
                <a:latin typeface="Gautami" panose="020B0502040204020203" pitchFamily="34" charset="0"/>
                <a:cs typeface="Gautami" panose="020B0502040204020203" pitchFamily="34" charset="0"/>
              </a:rPr>
              <a:t>participación</a:t>
            </a:r>
            <a:r>
              <a:rPr lang="eu-ES" sz="1600" b="1" dirty="0" smtClean="0">
                <a:latin typeface="Gautami" panose="020B0502040204020203" pitchFamily="34" charset="0"/>
                <a:cs typeface="Gautami" panose="020B0502040204020203" pitchFamily="34" charset="0"/>
              </a:rPr>
              <a:t>.</a:t>
            </a:r>
          </a:p>
          <a:p>
            <a:endParaRPr lang="eu-ES" sz="1600" b="1" dirty="0">
              <a:latin typeface="Gautami" panose="020B0502040204020203" pitchFamily="34" charset="0"/>
              <a:cs typeface="Gautami" panose="020B0502040204020203" pitchFamily="34" charset="0"/>
            </a:endParaRPr>
          </a:p>
          <a:p>
            <a:r>
              <a:rPr lang="eu-ES" sz="1600" dirty="0" err="1" smtClean="0">
                <a:latin typeface="Gautami" panose="020B0502040204020203" pitchFamily="34" charset="0"/>
                <a:cs typeface="Gautami" panose="020B0502040204020203" pitchFamily="34" charset="0"/>
              </a:rPr>
              <a:t>Quizás</a:t>
            </a:r>
            <a:r>
              <a:rPr lang="eu-ES" sz="1600" dirty="0" smtClean="0">
                <a:latin typeface="Gautami" panose="020B0502040204020203" pitchFamily="34" charset="0"/>
                <a:cs typeface="Gautami" panose="020B0502040204020203" pitchFamily="34" charset="0"/>
              </a:rPr>
              <a:t> la </a:t>
            </a:r>
            <a:r>
              <a:rPr lang="eu-ES" sz="1600" dirty="0" err="1" smtClean="0">
                <a:latin typeface="Gautami" panose="020B0502040204020203" pitchFamily="34" charset="0"/>
                <a:cs typeface="Gautami" panose="020B0502040204020203" pitchFamily="34" charset="0"/>
              </a:rPr>
              <a:t>que</a:t>
            </a:r>
            <a:r>
              <a:rPr lang="eu-ES" sz="1600" dirty="0" smtClean="0">
                <a:latin typeface="Gautami" panose="020B0502040204020203" pitchFamily="34" charset="0"/>
                <a:cs typeface="Gautami" panose="020B0502040204020203" pitchFamily="34" charset="0"/>
              </a:rPr>
              <a:t> menos </a:t>
            </a:r>
            <a:r>
              <a:rPr lang="eu-ES" sz="1600" dirty="0" err="1" smtClean="0">
                <a:latin typeface="Gautami" panose="020B0502040204020203" pitchFamily="34" charset="0"/>
                <a:cs typeface="Gautami" panose="020B0502040204020203" pitchFamily="34" charset="0"/>
              </a:rPr>
              <a:t>se</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ha</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trabajado</a:t>
            </a:r>
            <a:r>
              <a:rPr lang="eu-ES" sz="1600" dirty="0" smtClean="0">
                <a:latin typeface="Gautami" panose="020B0502040204020203" pitchFamily="34" charset="0"/>
                <a:cs typeface="Gautami" panose="020B0502040204020203" pitchFamily="34" charset="0"/>
              </a:rPr>
              <a:t> y </a:t>
            </a:r>
            <a:r>
              <a:rPr lang="eu-ES" sz="1600" dirty="0" err="1" smtClean="0">
                <a:latin typeface="Gautami" panose="020B0502040204020203" pitchFamily="34" charset="0"/>
                <a:cs typeface="Gautami" panose="020B0502040204020203" pitchFamily="34" charset="0"/>
              </a:rPr>
              <a:t>más</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potencial</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tiene</a:t>
            </a:r>
            <a:r>
              <a:rPr lang="eu-ES" sz="1600" dirty="0" smtClean="0">
                <a:latin typeface="Gautami" panose="020B0502040204020203" pitchFamily="34" charset="0"/>
                <a:cs typeface="Gautami" panose="020B0502040204020203" pitchFamily="34" charset="0"/>
              </a:rPr>
              <a:t>.</a:t>
            </a:r>
            <a:endParaRPr lang="eu-ES" sz="1600" dirty="0">
              <a:latin typeface="Gautami" panose="020B0502040204020203" pitchFamily="34" charset="0"/>
              <a:cs typeface="Gautami" panose="020B0502040204020203" pitchFamily="34" charset="0"/>
            </a:endParaRPr>
          </a:p>
        </p:txBody>
      </p:sp>
      <p:pic>
        <p:nvPicPr>
          <p:cNvPr id="5124" name="Picture 4" descr="https://4.bp.blogspot.com/-rmRWe-7xvkA/WZecbzPIrxI/AAAAAAAAIgI/p9EfpQyEwoQutH6OGlRwWlmr7_UWPSEOQCLcBGAs/s1600/altavo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89040"/>
            <a:ext cx="4065631" cy="23640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1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323528" y="548680"/>
            <a:ext cx="5544616" cy="1470025"/>
          </a:xfrm>
        </p:spPr>
        <p:txBody>
          <a:bodyPr>
            <a:noAutofit/>
          </a:bodyPr>
          <a:lstStyle/>
          <a:p>
            <a:r>
              <a:rPr lang="eu-ES" sz="1800" dirty="0" err="1" smtClean="0">
                <a:latin typeface="Gautami" panose="020B0502040204020203" pitchFamily="34" charset="0"/>
                <a:cs typeface="Gautami" panose="020B0502040204020203" pitchFamily="34" charset="0"/>
              </a:rPr>
              <a:t>Redes</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sociales</a:t>
            </a:r>
            <a:r>
              <a:rPr lang="eu-ES" sz="1800" dirty="0" smtClean="0">
                <a:latin typeface="Gautami" panose="020B0502040204020203" pitchFamily="34" charset="0"/>
                <a:cs typeface="Gautami" panose="020B0502040204020203" pitchFamily="34" charset="0"/>
              </a:rPr>
              <a:t>, internet y </a:t>
            </a:r>
            <a:r>
              <a:rPr lang="eu-ES" sz="1800" dirty="0" err="1" smtClean="0">
                <a:latin typeface="Gautami" panose="020B0502040204020203" pitchFamily="34" charset="0"/>
                <a:cs typeface="Gautami" panose="020B0502040204020203" pitchFamily="34" charset="0"/>
              </a:rPr>
              <a:t>política</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en</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el</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nuevo</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r>
              <a:rPr lang="eu-ES" sz="1800" dirty="0" smtClean="0">
                <a:latin typeface="Gautami" panose="020B0502040204020203" pitchFamily="34" charset="0"/>
                <a:cs typeface="Gautami" panose="020B0502040204020203" pitchFamily="34" charset="0"/>
              </a:rPr>
              <a:t/>
            </a:r>
            <a:br>
              <a:rPr lang="eu-ES" sz="1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539552" y="1340767"/>
            <a:ext cx="5112568" cy="584775"/>
          </a:xfrm>
          <a:prstGeom prst="rect">
            <a:avLst/>
          </a:prstGeom>
        </p:spPr>
        <p:txBody>
          <a:bodyPr wrap="square">
            <a:spAutoFit/>
          </a:bodyPr>
          <a:lstStyle/>
          <a:p>
            <a:pPr algn="ctr"/>
            <a:r>
              <a:rPr lang="eu-ES" sz="1600" b="1" dirty="0" err="1" smtClean="0">
                <a:latin typeface="Gautami" panose="020B0502040204020203" pitchFamily="34" charset="0"/>
                <a:cs typeface="Gautami" panose="020B0502040204020203" pitchFamily="34" charset="0"/>
              </a:rPr>
              <a:t>Partidos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políticos</a:t>
            </a:r>
            <a:r>
              <a:rPr lang="eu-ES" sz="1600" b="1" dirty="0" smtClean="0">
                <a:latin typeface="Gautami" panose="020B0502040204020203" pitchFamily="34" charset="0"/>
                <a:cs typeface="Gautami" panose="020B0502040204020203" pitchFamily="34" charset="0"/>
              </a:rPr>
              <a:t> e </a:t>
            </a:r>
            <a:r>
              <a:rPr lang="eu-ES" sz="1600" b="1" dirty="0" err="1" smtClean="0">
                <a:latin typeface="Gautami" panose="020B0502040204020203" pitchFamily="34" charset="0"/>
                <a:cs typeface="Gautami" panose="020B0502040204020203" pitchFamily="34" charset="0"/>
              </a:rPr>
              <a:t>instituciones…</a:t>
            </a:r>
            <a:endParaRPr lang="eu-ES" sz="1600" b="1" dirty="0" smtClean="0">
              <a:latin typeface="Gautami" panose="020B0502040204020203" pitchFamily="34" charset="0"/>
              <a:cs typeface="Gautami" panose="020B0502040204020203" pitchFamily="34" charset="0"/>
            </a:endParaRPr>
          </a:p>
          <a:p>
            <a:pPr algn="ctr"/>
            <a:r>
              <a:rPr lang="eu-ES" sz="1600" b="1" dirty="0" err="1" smtClean="0">
                <a:solidFill>
                  <a:schemeClr val="bg2">
                    <a:lumMod val="10000"/>
                  </a:schemeClr>
                </a:solidFill>
                <a:latin typeface="Gautami" panose="020B0502040204020203" pitchFamily="34" charset="0"/>
                <a:cs typeface="Gautami" panose="020B0502040204020203" pitchFamily="34" charset="0"/>
              </a:rPr>
              <a:t>¿Para</a:t>
            </a:r>
            <a:r>
              <a:rPr lang="eu-ES" sz="1600" b="1" dirty="0" smtClean="0">
                <a:solidFill>
                  <a:schemeClr val="bg2">
                    <a:lumMod val="10000"/>
                  </a:schemeClr>
                </a:solidFill>
                <a:latin typeface="Gautami" panose="020B0502040204020203" pitchFamily="34" charset="0"/>
                <a:cs typeface="Gautami" panose="020B0502040204020203" pitchFamily="34" charset="0"/>
              </a:rPr>
              <a:t> </a:t>
            </a:r>
            <a:r>
              <a:rPr lang="eu-ES" sz="1600" b="1" dirty="0" err="1" smtClean="0">
                <a:solidFill>
                  <a:schemeClr val="bg2">
                    <a:lumMod val="10000"/>
                  </a:schemeClr>
                </a:solidFill>
                <a:latin typeface="Gautami" panose="020B0502040204020203" pitchFamily="34" charset="0"/>
                <a:cs typeface="Gautami" panose="020B0502040204020203" pitchFamily="34" charset="0"/>
              </a:rPr>
              <a:t>qué?</a:t>
            </a:r>
            <a:endParaRPr lang="eu-ES" sz="1600" b="1" dirty="0">
              <a:solidFill>
                <a:schemeClr val="bg2">
                  <a:lumMod val="10000"/>
                </a:schemeClr>
              </a:solidFill>
            </a:endParaRPr>
          </a:p>
        </p:txBody>
      </p:sp>
      <p:sp>
        <p:nvSpPr>
          <p:cNvPr id="10" name="TestuKoadroa 9"/>
          <p:cNvSpPr txBox="1"/>
          <p:nvPr/>
        </p:nvSpPr>
        <p:spPr>
          <a:xfrm>
            <a:off x="943984" y="2610778"/>
            <a:ext cx="7272807" cy="4001095"/>
          </a:xfrm>
          <a:prstGeom prst="rect">
            <a:avLst/>
          </a:prstGeom>
          <a:noFill/>
        </p:spPr>
        <p:txBody>
          <a:bodyPr wrap="square" rtlCol="0">
            <a:spAutoFit/>
          </a:bodyPr>
          <a:lstStyle/>
          <a:p>
            <a:pPr algn="ctr"/>
            <a:r>
              <a:rPr lang="eu-ES" b="1" dirty="0" smtClean="0">
                <a:latin typeface="Gautami" panose="020B0502040204020203" pitchFamily="34" charset="0"/>
                <a:cs typeface="Gautami" panose="020B0502040204020203" pitchFamily="34" charset="0"/>
              </a:rPr>
              <a:t>La </a:t>
            </a:r>
            <a:r>
              <a:rPr lang="eu-ES" b="1" dirty="0" err="1" smtClean="0">
                <a:latin typeface="Gautami" panose="020B0502040204020203" pitchFamily="34" charset="0"/>
                <a:cs typeface="Gautami" panose="020B0502040204020203" pitchFamily="34" charset="0"/>
              </a:rPr>
              <a:t>administración</a:t>
            </a:r>
            <a:r>
              <a:rPr lang="eu-ES" b="1"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un</a:t>
            </a:r>
            <a:r>
              <a:rPr lang="eu-ES" dirty="0" smtClean="0">
                <a:latin typeface="Gautami" panose="020B0502040204020203" pitchFamily="34" charset="0"/>
                <a:cs typeface="Gautami" panose="020B0502040204020203" pitchFamily="34" charset="0"/>
              </a:rPr>
              <a:t> sistema </a:t>
            </a:r>
            <a:r>
              <a:rPr lang="eu-ES" dirty="0" err="1" smtClean="0">
                <a:latin typeface="Gautami" panose="020B0502040204020203" pitchFamily="34" charset="0"/>
                <a:cs typeface="Gautami" panose="020B0502040204020203" pitchFamily="34" charset="0"/>
              </a:rPr>
              <a:t>rígido</a:t>
            </a:r>
            <a:r>
              <a:rPr lang="eu-ES" dirty="0" smtClean="0">
                <a:latin typeface="Gautami" panose="020B0502040204020203" pitchFamily="34" charset="0"/>
                <a:cs typeface="Gautami" panose="020B0502040204020203" pitchFamily="34" charset="0"/>
              </a:rPr>
              <a:t> y </a:t>
            </a:r>
            <a:r>
              <a:rPr lang="eu-ES" dirty="0" err="1" smtClean="0">
                <a:latin typeface="Gautami" panose="020B0502040204020203" pitchFamily="34" charset="0"/>
                <a:cs typeface="Gautami" panose="020B0502040204020203" pitchFamily="34" charset="0"/>
              </a:rPr>
              <a:t>jerárquico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que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propicia</a:t>
            </a:r>
            <a:r>
              <a:rPr lang="eu-ES" dirty="0" smtClean="0">
                <a:latin typeface="Gautami" panose="020B0502040204020203" pitchFamily="34" charset="0"/>
                <a:cs typeface="Gautami" panose="020B0502040204020203" pitchFamily="34" charset="0"/>
              </a:rPr>
              <a:t> una </a:t>
            </a:r>
            <a:r>
              <a:rPr lang="eu-ES" dirty="0" err="1" smtClean="0">
                <a:latin typeface="Gautami" panose="020B0502040204020203" pitchFamily="34" charset="0"/>
                <a:cs typeface="Gautami" panose="020B0502040204020203" pitchFamily="34" charset="0"/>
              </a:rPr>
              <a:t>mirada</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hacia</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dentro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concéntrica</a:t>
            </a:r>
            <a:r>
              <a:rPr lang="eu-ES" dirty="0" smtClean="0">
                <a:latin typeface="Gautami" panose="020B0502040204020203" pitchFamily="34" charset="0"/>
                <a:cs typeface="Gautami" panose="020B0502040204020203" pitchFamily="34" charset="0"/>
              </a:rPr>
              <a:t>. </a:t>
            </a:r>
          </a:p>
          <a:p>
            <a:pPr algn="ctr"/>
            <a:endParaRPr lang="eu-ES" dirty="0" smtClean="0">
              <a:latin typeface="Gautami" panose="020B0502040204020203" pitchFamily="34" charset="0"/>
              <a:cs typeface="Gautami" panose="020B0502040204020203" pitchFamily="34" charset="0"/>
            </a:endParaRPr>
          </a:p>
          <a:p>
            <a:pPr algn="ctr"/>
            <a:r>
              <a:rPr lang="eu-ES" b="1" dirty="0" smtClean="0">
                <a:latin typeface="Gautami" panose="020B0502040204020203" pitchFamily="34" charset="0"/>
                <a:cs typeface="Gautami" panose="020B0502040204020203" pitchFamily="34" charset="0"/>
              </a:rPr>
              <a:t>La </a:t>
            </a:r>
            <a:r>
              <a:rPr lang="eu-ES" b="1" dirty="0" err="1" smtClean="0">
                <a:latin typeface="Gautami" panose="020B0502040204020203" pitchFamily="34" charset="0"/>
                <a:cs typeface="Gautami" panose="020B0502040204020203" pitchFamily="34" charset="0"/>
              </a:rPr>
              <a:t>administración</a:t>
            </a:r>
            <a:r>
              <a:rPr lang="eu-ES" b="1"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puede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simular</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un</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microuniverso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autónomo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dentro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de</a:t>
            </a:r>
            <a:r>
              <a:rPr lang="eu-ES" dirty="0" smtClean="0">
                <a:latin typeface="Gautami" panose="020B0502040204020203" pitchFamily="34" charset="0"/>
                <a:cs typeface="Gautami" panose="020B0502040204020203" pitchFamily="34" charset="0"/>
              </a:rPr>
              <a:t> la </a:t>
            </a:r>
            <a:r>
              <a:rPr lang="eu-ES" dirty="0" err="1" smtClean="0">
                <a:latin typeface="Gautami" panose="020B0502040204020203" pitchFamily="34" charset="0"/>
                <a:cs typeface="Gautami" panose="020B0502040204020203" pitchFamily="34" charset="0"/>
              </a:rPr>
              <a:t>sociedad</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que</a:t>
            </a:r>
            <a:r>
              <a:rPr lang="eu-ES" dirty="0" smtClean="0">
                <a:latin typeface="Gautami" panose="020B0502040204020203" pitchFamily="34" charset="0"/>
                <a:cs typeface="Gautami" panose="020B0502040204020203" pitchFamily="34" charset="0"/>
              </a:rPr>
              <a:t> genera </a:t>
            </a:r>
            <a:r>
              <a:rPr lang="eu-ES" dirty="0" err="1" smtClean="0">
                <a:latin typeface="Gautami" panose="020B0502040204020203" pitchFamily="34" charset="0"/>
                <a:cs typeface="Gautami" panose="020B0502040204020203" pitchFamily="34" charset="0"/>
              </a:rPr>
              <a:t>espacios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estancos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que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llegan</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hasta</a:t>
            </a:r>
            <a:r>
              <a:rPr lang="eu-ES" dirty="0" smtClean="0">
                <a:latin typeface="Gautami" panose="020B0502040204020203" pitchFamily="34" charset="0"/>
                <a:cs typeface="Gautami" panose="020B0502040204020203" pitchFamily="34" charset="0"/>
              </a:rPr>
              <a:t> la </a:t>
            </a:r>
            <a:r>
              <a:rPr lang="eu-ES" dirty="0" err="1" smtClean="0">
                <a:latin typeface="Gautami" panose="020B0502040204020203" pitchFamily="34" charset="0"/>
                <a:cs typeface="Gautami" panose="020B0502040204020203" pitchFamily="34" charset="0"/>
              </a:rPr>
              <a:t>unidad</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mínima</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el</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funcionario</a:t>
            </a:r>
            <a:r>
              <a:rPr lang="eu-ES" dirty="0" smtClean="0">
                <a:latin typeface="Gautami" panose="020B0502040204020203" pitchFamily="34" charset="0"/>
                <a:cs typeface="Gautami" panose="020B0502040204020203" pitchFamily="34" charset="0"/>
              </a:rPr>
              <a:t>, la </a:t>
            </a:r>
            <a:r>
              <a:rPr lang="eu-ES" dirty="0" err="1" smtClean="0">
                <a:latin typeface="Gautami" panose="020B0502040204020203" pitchFamily="34" charset="0"/>
                <a:cs typeface="Gautami" panose="020B0502040204020203" pitchFamily="34" charset="0"/>
              </a:rPr>
              <a:t>funcionaria</a:t>
            </a:r>
            <a:r>
              <a:rPr lang="eu-ES" dirty="0" smtClean="0">
                <a:latin typeface="Gautami" panose="020B0502040204020203" pitchFamily="34" charset="0"/>
                <a:cs typeface="Gautami" panose="020B0502040204020203" pitchFamily="34" charset="0"/>
              </a:rPr>
              <a:t>).</a:t>
            </a:r>
          </a:p>
          <a:p>
            <a:pPr algn="ctr"/>
            <a:endParaRPr lang="eu-ES" dirty="0">
              <a:latin typeface="Gautami" panose="020B0502040204020203" pitchFamily="34" charset="0"/>
              <a:cs typeface="Gautami" panose="020B0502040204020203" pitchFamily="34" charset="0"/>
            </a:endParaRPr>
          </a:p>
          <a:p>
            <a:pPr algn="ctr"/>
            <a:r>
              <a:rPr lang="eu-ES" b="1" dirty="0" smtClean="0">
                <a:latin typeface="Gautami" panose="020B0502040204020203" pitchFamily="34" charset="0"/>
                <a:cs typeface="Gautami" panose="020B0502040204020203" pitchFamily="34" charset="0"/>
              </a:rPr>
              <a:t>La </a:t>
            </a:r>
            <a:r>
              <a:rPr lang="eu-ES" b="1" dirty="0" err="1" smtClean="0">
                <a:latin typeface="Gautami" panose="020B0502040204020203" pitchFamily="34" charset="0"/>
                <a:cs typeface="Gautami" panose="020B0502040204020203" pitchFamily="34" charset="0"/>
              </a:rPr>
              <a:t>administración</a:t>
            </a:r>
            <a:r>
              <a:rPr lang="eu-ES" b="1"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tiene</a:t>
            </a:r>
            <a:r>
              <a:rPr lang="eu-ES" dirty="0" smtClean="0">
                <a:latin typeface="Gautami" panose="020B0502040204020203" pitchFamily="34" charset="0"/>
                <a:cs typeface="Gautami" panose="020B0502040204020203" pitchFamily="34" charset="0"/>
              </a:rPr>
              <a:t> una </a:t>
            </a:r>
            <a:r>
              <a:rPr lang="eu-ES" dirty="0" err="1" smtClean="0">
                <a:latin typeface="Gautami" panose="020B0502040204020203" pitchFamily="34" charset="0"/>
                <a:cs typeface="Gautami" panose="020B0502040204020203" pitchFamily="34" charset="0"/>
              </a:rPr>
              <a:t>actitud</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casi</a:t>
            </a:r>
            <a:r>
              <a:rPr lang="eu-ES" dirty="0" smtClean="0">
                <a:latin typeface="Gautami" panose="020B0502040204020203" pitchFamily="34" charset="0"/>
                <a:cs typeface="Gautami" panose="020B0502040204020203" pitchFamily="34" charset="0"/>
              </a:rPr>
              <a:t> autista y </a:t>
            </a:r>
            <a:r>
              <a:rPr lang="eu-ES" dirty="0" err="1" smtClean="0">
                <a:latin typeface="Gautami" panose="020B0502040204020203" pitchFamily="34" charset="0"/>
                <a:cs typeface="Gautami" panose="020B0502040204020203" pitchFamily="34" charset="0"/>
              </a:rPr>
              <a:t>endógena</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El</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aparato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burocrático</a:t>
            </a:r>
            <a:r>
              <a:rPr lang="eu-ES" dirty="0" smtClean="0">
                <a:latin typeface="Gautami" panose="020B0502040204020203" pitchFamily="34" charset="0"/>
                <a:cs typeface="Gautami" panose="020B0502040204020203" pitchFamily="34" charset="0"/>
              </a:rPr>
              <a:t> lastra </a:t>
            </a:r>
            <a:r>
              <a:rPr lang="eu-ES" dirty="0" err="1" smtClean="0">
                <a:latin typeface="Gautami" panose="020B0502040204020203" pitchFamily="34" charset="0"/>
                <a:cs typeface="Gautami" panose="020B0502040204020203" pitchFamily="34" charset="0"/>
              </a:rPr>
              <a:t>las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organizaciones</a:t>
            </a:r>
            <a:r>
              <a:rPr lang="eu-ES" dirty="0" smtClean="0">
                <a:latin typeface="Gautami" panose="020B0502040204020203" pitchFamily="34" charset="0"/>
                <a:cs typeface="Gautami" panose="020B0502040204020203" pitchFamily="34" charset="0"/>
              </a:rPr>
              <a:t> y </a:t>
            </a:r>
            <a:r>
              <a:rPr lang="eu-ES" dirty="0" err="1" smtClean="0">
                <a:latin typeface="Gautami" panose="020B0502040204020203" pitchFamily="34" charset="0"/>
                <a:cs typeface="Gautami" panose="020B0502040204020203" pitchFamily="34" charset="0"/>
              </a:rPr>
              <a:t>las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mentalidades</a:t>
            </a:r>
            <a:r>
              <a:rPr lang="eu-ES" dirty="0" smtClean="0">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r>
              <a:rPr lang="eu-ES" sz="1400" b="1" dirty="0" err="1" smtClean="0">
                <a:latin typeface="Gautami" panose="020B0502040204020203" pitchFamily="34" charset="0"/>
                <a:cs typeface="Gautami" panose="020B0502040204020203" pitchFamily="34" charset="0"/>
              </a:rPr>
              <a:t>Aranes</a:t>
            </a:r>
            <a:r>
              <a:rPr lang="eu-ES" sz="1400" b="1" dirty="0" smtClean="0">
                <a:latin typeface="Gautami" panose="020B0502040204020203" pitchFamily="34" charset="0"/>
                <a:cs typeface="Gautami" panose="020B0502040204020203" pitchFamily="34" charset="0"/>
              </a:rPr>
              <a:t> Usandizaga, 1997</a:t>
            </a:r>
            <a:r>
              <a:rPr lang="eu-ES" sz="1400" dirty="0" smtClean="0">
                <a:latin typeface="Gautami" panose="020B0502040204020203" pitchFamily="34" charset="0"/>
                <a:cs typeface="Gautami" panose="020B0502040204020203" pitchFamily="34" charset="0"/>
              </a:rPr>
              <a:t>. </a:t>
            </a:r>
          </a:p>
          <a:p>
            <a:pPr algn="ctr"/>
            <a:r>
              <a:rPr lang="eu-ES" sz="1400" dirty="0" smtClean="0">
                <a:latin typeface="Gautami" panose="020B0502040204020203" pitchFamily="34" charset="0"/>
                <a:cs typeface="Gautami" panose="020B0502040204020203" pitchFamily="34" charset="0"/>
              </a:rPr>
              <a:t>L</a:t>
            </a:r>
            <a:r>
              <a:rPr lang="eu-ES" sz="1400" dirty="0" smtClean="0">
                <a:latin typeface="Gautami" panose="020B0502040204020203" pitchFamily="34" charset="0"/>
                <a:cs typeface="Gautami" panose="020B0502040204020203" pitchFamily="34" charset="0"/>
              </a:rPr>
              <a:t>a </a:t>
            </a:r>
            <a:r>
              <a:rPr lang="eu-ES" sz="1400" dirty="0" err="1" smtClean="0">
                <a:latin typeface="Gautami" panose="020B0502040204020203" pitchFamily="34" charset="0"/>
                <a:cs typeface="Gautami" panose="020B0502040204020203" pitchFamily="34" charset="0"/>
              </a:rPr>
              <a:t>comunicación</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institucional</a:t>
            </a:r>
            <a:r>
              <a:rPr lang="eu-ES" sz="1400" dirty="0" smtClean="0">
                <a:latin typeface="Gautami" panose="020B0502040204020203" pitchFamily="34" charset="0"/>
                <a:cs typeface="Gautami" panose="020B0502040204020203" pitchFamily="34" charset="0"/>
              </a:rPr>
              <a:t> y </a:t>
            </a:r>
            <a:r>
              <a:rPr lang="eu-ES" sz="1400" dirty="0" err="1" smtClean="0">
                <a:latin typeface="Gautami" panose="020B0502040204020203" pitchFamily="34" charset="0"/>
                <a:cs typeface="Gautami" panose="020B0502040204020203" pitchFamily="34" charset="0"/>
              </a:rPr>
              <a:t>sus</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paradigmas</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entre</a:t>
            </a:r>
            <a:r>
              <a:rPr lang="eu-ES" sz="1400" dirty="0" smtClean="0">
                <a:latin typeface="Gautami" panose="020B0502040204020203" pitchFamily="34" charset="0"/>
                <a:cs typeface="Gautami" panose="020B0502040204020203" pitchFamily="34" charset="0"/>
              </a:rPr>
              <a:t> la </a:t>
            </a:r>
            <a:r>
              <a:rPr lang="eu-ES" sz="1400" dirty="0" err="1" smtClean="0">
                <a:latin typeface="Gautami" panose="020B0502040204020203" pitchFamily="34" charset="0"/>
                <a:cs typeface="Gautami" panose="020B0502040204020203" pitchFamily="34" charset="0"/>
              </a:rPr>
              <a:t>racionalidad</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comunicativa</a:t>
            </a:r>
            <a:r>
              <a:rPr lang="eu-ES" sz="1400" dirty="0" smtClean="0">
                <a:latin typeface="Gautami" panose="020B0502040204020203" pitchFamily="34" charset="0"/>
                <a:cs typeface="Gautami" panose="020B0502040204020203" pitchFamily="34" charset="0"/>
              </a:rPr>
              <a:t> y la </a:t>
            </a:r>
            <a:r>
              <a:rPr lang="eu-ES" sz="1400" dirty="0" err="1" smtClean="0">
                <a:latin typeface="Gautami" panose="020B0502040204020203" pitchFamily="34" charset="0"/>
                <a:cs typeface="Gautami" panose="020B0502040204020203" pitchFamily="34" charset="0"/>
              </a:rPr>
              <a:t>lógica</a:t>
            </a:r>
            <a:r>
              <a:rPr lang="eu-ES" sz="1400" dirty="0" smtClean="0">
                <a:latin typeface="Gautami" panose="020B0502040204020203" pitchFamily="34" charset="0"/>
                <a:cs typeface="Gautami" panose="020B0502040204020203" pitchFamily="34" charset="0"/>
              </a:rPr>
              <a:t> instrumental. </a:t>
            </a:r>
          </a:p>
          <a:p>
            <a:pPr algn="ctr"/>
            <a:r>
              <a:rPr lang="eu-ES" sz="1400" i="1" dirty="0" err="1" smtClean="0">
                <a:latin typeface="Gautami" panose="020B0502040204020203" pitchFamily="34" charset="0"/>
                <a:cs typeface="Gautami" panose="020B0502040204020203" pitchFamily="34" charset="0"/>
              </a:rPr>
              <a:t>Mediatika</a:t>
            </a:r>
            <a:r>
              <a:rPr lang="eu-ES" sz="1400" i="1" dirty="0" smtClean="0">
                <a:latin typeface="Gautami" panose="020B0502040204020203" pitchFamily="34" charset="0"/>
                <a:cs typeface="Gautami" panose="020B0502040204020203" pitchFamily="34" charset="0"/>
              </a:rPr>
              <a:t>, </a:t>
            </a:r>
            <a:r>
              <a:rPr lang="eu-ES" sz="1400" i="1" dirty="0" err="1" smtClean="0">
                <a:latin typeface="Gautami" panose="020B0502040204020203" pitchFamily="34" charset="0"/>
                <a:cs typeface="Gautami" panose="020B0502040204020203" pitchFamily="34" charset="0"/>
              </a:rPr>
              <a:t>Cuadernos</a:t>
            </a:r>
            <a:r>
              <a:rPr lang="eu-ES" sz="1400" i="1" dirty="0" smtClean="0">
                <a:latin typeface="Gautami" panose="020B0502040204020203" pitchFamily="34" charset="0"/>
                <a:cs typeface="Gautami" panose="020B0502040204020203" pitchFamily="34" charset="0"/>
              </a:rPr>
              <a:t> de </a:t>
            </a:r>
            <a:r>
              <a:rPr lang="eu-ES" sz="1400" i="1" dirty="0" err="1" smtClean="0">
                <a:latin typeface="Gautami" panose="020B0502040204020203" pitchFamily="34" charset="0"/>
                <a:cs typeface="Gautami" panose="020B0502040204020203" pitchFamily="34" charset="0"/>
              </a:rPr>
              <a:t>Medios</a:t>
            </a:r>
            <a:r>
              <a:rPr lang="eu-ES" sz="1400" i="1" dirty="0" smtClean="0">
                <a:latin typeface="Gautami" panose="020B0502040204020203" pitchFamily="34" charset="0"/>
                <a:cs typeface="Gautami" panose="020B0502040204020203" pitchFamily="34" charset="0"/>
              </a:rPr>
              <a:t> de </a:t>
            </a:r>
            <a:r>
              <a:rPr lang="eu-ES" sz="1400" i="1" dirty="0" err="1" smtClean="0">
                <a:latin typeface="Gautami" panose="020B0502040204020203" pitchFamily="34" charset="0"/>
                <a:cs typeface="Gautami" panose="020B0502040204020203" pitchFamily="34" charset="0"/>
              </a:rPr>
              <a:t>Comunicación</a:t>
            </a:r>
            <a:r>
              <a:rPr lang="eu-ES" sz="1400" dirty="0" smtClean="0">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p:txBody>
      </p:sp>
      <p:cxnSp>
        <p:nvCxnSpPr>
          <p:cNvPr id="9" name="Gezidun lotura-marra zuzena 8"/>
          <p:cNvCxnSpPr/>
          <p:nvPr/>
        </p:nvCxnSpPr>
        <p:spPr>
          <a:xfrm flipV="1">
            <a:off x="4788024" y="2132856"/>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stuKoadroa 10"/>
          <p:cNvSpPr txBox="1"/>
          <p:nvPr/>
        </p:nvSpPr>
        <p:spPr>
          <a:xfrm>
            <a:off x="5796136" y="1844824"/>
            <a:ext cx="252028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u-ES" dirty="0" err="1" smtClean="0">
                <a:latin typeface="Gautami" panose="020B0502040204020203" pitchFamily="34" charset="0"/>
                <a:cs typeface="Gautami" panose="020B0502040204020203" pitchFamily="34" charset="0"/>
              </a:rPr>
              <a:t>¿Ha</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cambiado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algo</a:t>
            </a:r>
            <a:r>
              <a:rPr lang="eu-ES" dirty="0" smtClean="0">
                <a:latin typeface="Gautami" panose="020B0502040204020203" pitchFamily="34" charset="0"/>
                <a:cs typeface="Gautami" panose="020B0502040204020203" pitchFamily="34" charset="0"/>
              </a:rPr>
              <a:t>?</a:t>
            </a:r>
            <a:endParaRPr lang="eu-ES"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3973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appgree.com/appgree/wp-content/uploads/2016/03/Logo-Appgre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520168"/>
            <a:ext cx="3156920" cy="777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nuevasciudadesdigitales.files.wordpress.com/2010/07/irek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908720"/>
            <a:ext cx="3327205" cy="1382663"/>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11" y="5031954"/>
            <a:ext cx="6161842" cy="1494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1844824"/>
            <a:ext cx="4320334" cy="2941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descr="http://ehbildu.eus/images/komunitatea/komunitatea-izenaema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3166" y="2636912"/>
            <a:ext cx="2818713" cy="158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2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tatic.deia.com/images/recursos/2016/03/03/columnista-ramon_12731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041542"/>
            <a:ext cx="2319958" cy="1307338"/>
          </a:xfrm>
          <a:prstGeom prst="rect">
            <a:avLst/>
          </a:prstGeom>
          <a:noFill/>
          <a:extLst>
            <a:ext uri="{909E8E84-426E-40DD-AFC4-6F175D3DCCD1}">
              <a14:hiddenFill xmlns:a14="http://schemas.microsoft.com/office/drawing/2010/main">
                <a:solidFill>
                  <a:srgbClr val="FFFFFF"/>
                </a:solidFill>
              </a14:hiddenFill>
            </a:ext>
          </a:extLst>
        </p:spPr>
      </p:pic>
      <p:sp>
        <p:nvSpPr>
          <p:cNvPr id="4" name="TestuKoadroa 3"/>
          <p:cNvSpPr txBox="1"/>
          <p:nvPr/>
        </p:nvSpPr>
        <p:spPr>
          <a:xfrm>
            <a:off x="2413729" y="2118967"/>
            <a:ext cx="1656184" cy="261610"/>
          </a:xfrm>
          <a:prstGeom prst="rect">
            <a:avLst/>
          </a:prstGeom>
          <a:noFill/>
        </p:spPr>
        <p:txBody>
          <a:bodyPr wrap="square" rtlCol="0">
            <a:spAutoFit/>
          </a:bodyPr>
          <a:lstStyle/>
          <a:p>
            <a:r>
              <a:rPr lang="eu-ES" sz="1100" dirty="0" err="1" smtClean="0"/>
              <a:t>www.deia.com</a:t>
            </a:r>
            <a:endParaRPr lang="eu-ES" sz="1100" dirty="0"/>
          </a:p>
        </p:txBody>
      </p:sp>
      <p:sp>
        <p:nvSpPr>
          <p:cNvPr id="5" name="TestuKoadroa 4"/>
          <p:cNvSpPr txBox="1"/>
          <p:nvPr/>
        </p:nvSpPr>
        <p:spPr>
          <a:xfrm>
            <a:off x="2555776" y="260648"/>
            <a:ext cx="4104456" cy="1477328"/>
          </a:xfrm>
          <a:prstGeom prst="rect">
            <a:avLst/>
          </a:prstGeom>
          <a:noFill/>
        </p:spPr>
        <p:txBody>
          <a:bodyPr wrap="square" rtlCol="0">
            <a:spAutoFit/>
          </a:bodyPr>
          <a:lstStyle/>
          <a:p>
            <a:pPr algn="ctr"/>
            <a:r>
              <a:rPr lang="eu-ES" i="1" dirty="0" err="1" smtClean="0"/>
              <a:t>¿Se</a:t>
            </a:r>
            <a:r>
              <a:rPr lang="eu-ES" i="1" dirty="0" smtClean="0"/>
              <a:t> </a:t>
            </a:r>
            <a:r>
              <a:rPr lang="eu-ES" i="1" dirty="0" err="1" smtClean="0"/>
              <a:t>ha</a:t>
            </a:r>
            <a:r>
              <a:rPr lang="eu-ES" i="1" dirty="0" smtClean="0"/>
              <a:t> </a:t>
            </a:r>
            <a:r>
              <a:rPr lang="eu-ES" i="1" dirty="0" err="1" smtClean="0"/>
              <a:t>pasado</a:t>
            </a:r>
            <a:r>
              <a:rPr lang="eu-ES" i="1" dirty="0" smtClean="0"/>
              <a:t> de la </a:t>
            </a:r>
            <a:r>
              <a:rPr lang="eu-ES" i="1" dirty="0" err="1" smtClean="0"/>
              <a:t>democracia</a:t>
            </a:r>
            <a:r>
              <a:rPr lang="eu-ES" i="1" dirty="0" smtClean="0"/>
              <a:t> </a:t>
            </a:r>
            <a:r>
              <a:rPr lang="eu-ES" i="1" dirty="0" err="1" smtClean="0"/>
              <a:t>representativa</a:t>
            </a:r>
            <a:r>
              <a:rPr lang="eu-ES" i="1" dirty="0" smtClean="0"/>
              <a:t> a la </a:t>
            </a:r>
            <a:r>
              <a:rPr lang="eu-ES" i="1" dirty="0" err="1" smtClean="0"/>
              <a:t>democracia</a:t>
            </a:r>
            <a:r>
              <a:rPr lang="eu-ES" i="1" dirty="0" smtClean="0"/>
              <a:t> </a:t>
            </a:r>
            <a:r>
              <a:rPr lang="eu-ES" i="1" dirty="0" err="1" smtClean="0"/>
              <a:t>participativa</a:t>
            </a:r>
            <a:r>
              <a:rPr lang="eu-ES" i="1" dirty="0" smtClean="0"/>
              <a:t>?</a:t>
            </a:r>
          </a:p>
          <a:p>
            <a:pPr algn="ctr"/>
            <a:endParaRPr lang="eu-ES" i="1" dirty="0"/>
          </a:p>
          <a:p>
            <a:pPr algn="ctr"/>
            <a:r>
              <a:rPr lang="eu-ES" dirty="0" err="1" smtClean="0"/>
              <a:t>Existen</a:t>
            </a:r>
            <a:r>
              <a:rPr lang="eu-ES" dirty="0" smtClean="0"/>
              <a:t> </a:t>
            </a:r>
            <a:r>
              <a:rPr lang="eu-ES" dirty="0" err="1" smtClean="0"/>
              <a:t>ejercicios</a:t>
            </a:r>
            <a:r>
              <a:rPr lang="eu-ES" dirty="0" smtClean="0"/>
              <a:t> </a:t>
            </a:r>
            <a:r>
              <a:rPr lang="eu-ES" dirty="0" err="1" smtClean="0"/>
              <a:t>puntuales…</a:t>
            </a:r>
            <a:endParaRPr lang="eu-ES" dirty="0"/>
          </a:p>
        </p:txBody>
      </p:sp>
      <p:sp>
        <p:nvSpPr>
          <p:cNvPr id="6" name="Laukizuzena 5"/>
          <p:cNvSpPr/>
          <p:nvPr/>
        </p:nvSpPr>
        <p:spPr>
          <a:xfrm>
            <a:off x="827584" y="2883128"/>
            <a:ext cx="5310336" cy="3570208"/>
          </a:xfrm>
          <a:prstGeom prst="rect">
            <a:avLst/>
          </a:prstGeom>
        </p:spPr>
        <p:txBody>
          <a:bodyPr wrap="square">
            <a:spAutoFit/>
          </a:bodyPr>
          <a:lstStyle/>
          <a:p>
            <a:r>
              <a:rPr lang="es-ES" sz="1600" dirty="0" smtClean="0"/>
              <a:t>Las </a:t>
            </a:r>
            <a:r>
              <a:rPr lang="es-ES" sz="1600" dirty="0"/>
              <a:t>funciones de transparencia y rendición de cuentas pueden dar un salto cualitativo con Internet si hubiera voluntad, pero no se ve por qué puede haberla para la red si no la hay en el funcionamiento institucional normal</a:t>
            </a:r>
            <a:r>
              <a:rPr lang="es-ES" sz="1600" dirty="0" smtClean="0"/>
              <a:t>.</a:t>
            </a:r>
          </a:p>
          <a:p>
            <a:endParaRPr lang="es-ES" sz="1600" dirty="0"/>
          </a:p>
          <a:p>
            <a:r>
              <a:rPr lang="es-ES" sz="1600" dirty="0"/>
              <a:t>La red </a:t>
            </a:r>
            <a:r>
              <a:rPr lang="es-ES" sz="1600" dirty="0" smtClean="0"/>
              <a:t>puede </a:t>
            </a:r>
            <a:r>
              <a:rPr lang="es-ES" sz="1600" dirty="0"/>
              <a:t>ayudar cualitativamente a la </a:t>
            </a:r>
            <a:r>
              <a:rPr lang="es-ES" sz="1600" dirty="0" err="1"/>
              <a:t>autoorganización</a:t>
            </a:r>
            <a:r>
              <a:rPr lang="es-ES" sz="1600" dirty="0"/>
              <a:t> social, a reforzar la legitimidad de la democracia mediante su mejora cualitativa con listas abiertas, consultas, fiscalización de electos, ampliación de espacios </a:t>
            </a:r>
            <a:r>
              <a:rPr lang="es-ES" sz="1600" dirty="0" err="1"/>
              <a:t>codecisionales</a:t>
            </a:r>
            <a:r>
              <a:rPr lang="es-ES" sz="1600" dirty="0"/>
              <a:t> e iniciativas populares legislativas. </a:t>
            </a:r>
            <a:endParaRPr lang="es-ES" sz="1600" dirty="0" smtClean="0"/>
          </a:p>
          <a:p>
            <a:endParaRPr lang="es-ES" sz="1600" dirty="0" smtClean="0"/>
          </a:p>
          <a:p>
            <a:r>
              <a:rPr lang="es-ES" sz="1600" dirty="0" smtClean="0"/>
              <a:t>Y</a:t>
            </a:r>
            <a:r>
              <a:rPr lang="es-ES" sz="1600" dirty="0"/>
              <a:t>, sin embargo, ante las amenazas, estamos volviendo a discutir los fundamentos de la democracia misma porque se han puesto en cuestión en hechos y discursos</a:t>
            </a:r>
            <a:r>
              <a:rPr lang="es-ES" dirty="0"/>
              <a:t>.</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064629"/>
            <a:ext cx="3917429" cy="71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stuKoadroa 6"/>
          <p:cNvSpPr txBox="1"/>
          <p:nvPr/>
        </p:nvSpPr>
        <p:spPr>
          <a:xfrm>
            <a:off x="7236296" y="2996952"/>
            <a:ext cx="1296144" cy="276999"/>
          </a:xfrm>
          <a:prstGeom prst="rect">
            <a:avLst/>
          </a:prstGeom>
          <a:noFill/>
        </p:spPr>
        <p:txBody>
          <a:bodyPr wrap="square" rtlCol="0">
            <a:spAutoFit/>
          </a:bodyPr>
          <a:lstStyle/>
          <a:p>
            <a:r>
              <a:rPr lang="eu-ES" sz="1200" dirty="0" err="1" smtClean="0"/>
              <a:t>Fuente</a:t>
            </a:r>
            <a:r>
              <a:rPr lang="eu-ES" sz="1200" dirty="0" smtClean="0"/>
              <a:t>: Deia</a:t>
            </a:r>
            <a:endParaRPr lang="eu-ES" sz="1200" dirty="0"/>
          </a:p>
        </p:txBody>
      </p:sp>
    </p:spTree>
    <p:extLst>
      <p:ext uri="{BB962C8B-B14F-4D97-AF65-F5344CB8AC3E}">
        <p14:creationId xmlns:p14="http://schemas.microsoft.com/office/powerpoint/2010/main" val="16377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ulua 1"/>
          <p:cNvSpPr>
            <a:spLocks noGrp="1"/>
          </p:cNvSpPr>
          <p:nvPr>
            <p:ph type="title"/>
          </p:nvPr>
        </p:nvSpPr>
        <p:spPr>
          <a:xfrm>
            <a:off x="446856" y="3294112"/>
            <a:ext cx="8229600" cy="1143000"/>
          </a:xfrm>
        </p:spPr>
        <p:txBody>
          <a:bodyPr>
            <a:normAutofit fontScale="90000"/>
          </a:bodyPr>
          <a:lstStyle/>
          <a:p>
            <a:r>
              <a:rPr lang="eu-ES" dirty="0" err="1" smtClean="0"/>
              <a:t>Quizás</a:t>
            </a:r>
            <a:r>
              <a:rPr lang="eu-ES" dirty="0" smtClean="0"/>
              <a:t>, </a:t>
            </a:r>
            <a:r>
              <a:rPr lang="eu-ES" dirty="0" err="1" smtClean="0"/>
              <a:t>el</a:t>
            </a:r>
            <a:r>
              <a:rPr lang="eu-ES" dirty="0" smtClean="0"/>
              <a:t> “sistema” y la </a:t>
            </a:r>
            <a:r>
              <a:rPr lang="eu-ES" dirty="0" err="1" smtClean="0"/>
              <a:t>lógica</a:t>
            </a:r>
            <a:r>
              <a:rPr lang="eu-ES" dirty="0" smtClean="0"/>
              <a:t> del </a:t>
            </a:r>
            <a:r>
              <a:rPr lang="eu-ES" dirty="0" err="1" smtClean="0"/>
              <a:t>mercado</a:t>
            </a:r>
            <a:r>
              <a:rPr lang="eu-ES" dirty="0" smtClean="0"/>
              <a:t> </a:t>
            </a:r>
            <a:r>
              <a:rPr lang="eu-ES" dirty="0" err="1" smtClean="0"/>
              <a:t>capitalista</a:t>
            </a:r>
            <a:r>
              <a:rPr lang="eu-ES" dirty="0" smtClean="0"/>
              <a:t> </a:t>
            </a:r>
            <a:r>
              <a:rPr lang="eu-ES" dirty="0" err="1" smtClean="0"/>
              <a:t>ha</a:t>
            </a:r>
            <a:r>
              <a:rPr lang="eu-ES" dirty="0" smtClean="0"/>
              <a:t> </a:t>
            </a:r>
            <a:r>
              <a:rPr lang="eu-ES" dirty="0" err="1" smtClean="0"/>
              <a:t>conseguido</a:t>
            </a:r>
            <a:r>
              <a:rPr lang="eu-ES" dirty="0" smtClean="0"/>
              <a:t> </a:t>
            </a:r>
            <a:r>
              <a:rPr lang="eu-ES" dirty="0" err="1" smtClean="0"/>
              <a:t>que</a:t>
            </a:r>
            <a:r>
              <a:rPr lang="eu-ES" dirty="0" smtClean="0"/>
              <a:t> </a:t>
            </a:r>
            <a:r>
              <a:rPr lang="eu-ES" dirty="0" err="1" smtClean="0"/>
              <a:t>actuemos</a:t>
            </a:r>
            <a:r>
              <a:rPr lang="eu-ES" dirty="0" smtClean="0"/>
              <a:t> </a:t>
            </a:r>
            <a:r>
              <a:rPr lang="eu-ES" dirty="0" err="1" smtClean="0"/>
              <a:t>bajo</a:t>
            </a:r>
            <a:r>
              <a:rPr lang="eu-ES" dirty="0" smtClean="0"/>
              <a:t> </a:t>
            </a:r>
            <a:r>
              <a:rPr lang="eu-ES" dirty="0" err="1" smtClean="0"/>
              <a:t>los</a:t>
            </a:r>
            <a:r>
              <a:rPr lang="eu-ES" dirty="0" smtClean="0"/>
              <a:t> </a:t>
            </a:r>
            <a:r>
              <a:rPr lang="eu-ES" dirty="0" err="1" smtClean="0"/>
              <a:t>parámetros</a:t>
            </a:r>
            <a:r>
              <a:rPr lang="eu-ES" dirty="0" smtClean="0"/>
              <a:t> del propio </a:t>
            </a:r>
            <a:r>
              <a:rPr lang="eu-ES" dirty="0" err="1" smtClean="0"/>
              <a:t>sistema…</a:t>
            </a:r>
            <a:endParaRPr lang="eu-ES" dirty="0"/>
          </a:p>
        </p:txBody>
      </p:sp>
    </p:spTree>
    <p:extLst>
      <p:ext uri="{BB962C8B-B14F-4D97-AF65-F5344CB8AC3E}">
        <p14:creationId xmlns:p14="http://schemas.microsoft.com/office/powerpoint/2010/main" val="287489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ulua 3"/>
          <p:cNvSpPr>
            <a:spLocks noGrp="1"/>
          </p:cNvSpPr>
          <p:nvPr>
            <p:ph type="title"/>
          </p:nvPr>
        </p:nvSpPr>
        <p:spPr/>
        <p:txBody>
          <a:bodyPr/>
          <a:lstStyle/>
          <a:p>
            <a:endParaRPr lang="eu-ES"/>
          </a:p>
        </p:txBody>
      </p:sp>
    </p:spTree>
    <p:extLst>
      <p:ext uri="{BB962C8B-B14F-4D97-AF65-F5344CB8AC3E}">
        <p14:creationId xmlns:p14="http://schemas.microsoft.com/office/powerpoint/2010/main" val="377346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ulua 3"/>
          <p:cNvSpPr>
            <a:spLocks noGrp="1"/>
          </p:cNvSpPr>
          <p:nvPr>
            <p:ph type="ctrTitle"/>
          </p:nvPr>
        </p:nvSpPr>
        <p:spPr>
          <a:xfrm>
            <a:off x="685800" y="1556792"/>
            <a:ext cx="7772400" cy="1470025"/>
          </a:xfrm>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ormAutofit/>
          </a:bodyPr>
          <a:lstStyle/>
          <a:p>
            <a:r>
              <a:rPr lang="eu-ES" sz="4200" dirty="0" err="1" smtClean="0">
                <a:latin typeface="Gautami" panose="020B0502040204020203" pitchFamily="34" charset="0"/>
                <a:cs typeface="Gautami" panose="020B0502040204020203" pitchFamily="34" charset="0"/>
              </a:rPr>
              <a:t>¿Apocalípticos</a:t>
            </a:r>
            <a:r>
              <a:rPr lang="eu-ES" sz="4200" dirty="0" smtClean="0">
                <a:latin typeface="Gautami" panose="020B0502040204020203" pitchFamily="34" charset="0"/>
                <a:cs typeface="Gautami" panose="020B0502040204020203" pitchFamily="34" charset="0"/>
              </a:rPr>
              <a:t> o </a:t>
            </a:r>
            <a:r>
              <a:rPr lang="eu-ES" sz="4200" dirty="0" err="1" smtClean="0">
                <a:latin typeface="Gautami" panose="020B0502040204020203" pitchFamily="34" charset="0"/>
                <a:cs typeface="Gautami" panose="020B0502040204020203" pitchFamily="34" charset="0"/>
              </a:rPr>
              <a:t>integrados</a:t>
            </a:r>
            <a:r>
              <a:rPr lang="eu-ES" sz="4200" dirty="0" smtClean="0">
                <a:latin typeface="Gautami" panose="020B0502040204020203" pitchFamily="34" charset="0"/>
                <a:cs typeface="Gautami" panose="020B0502040204020203" pitchFamily="34" charset="0"/>
              </a:rPr>
              <a:t>?</a:t>
            </a:r>
            <a:br>
              <a:rPr lang="eu-ES" sz="4200" dirty="0" smtClean="0">
                <a:latin typeface="Gautami" panose="020B0502040204020203" pitchFamily="34" charset="0"/>
                <a:cs typeface="Gautami" panose="020B0502040204020203" pitchFamily="34" charset="0"/>
              </a:rPr>
            </a:br>
            <a:r>
              <a:rPr lang="eu-ES" sz="4200" dirty="0" err="1" smtClean="0">
                <a:latin typeface="Gautami" panose="020B0502040204020203" pitchFamily="34" charset="0"/>
                <a:cs typeface="Gautami" panose="020B0502040204020203" pitchFamily="34" charset="0"/>
              </a:rPr>
              <a:t>¿Escépticos</a:t>
            </a:r>
            <a:r>
              <a:rPr lang="eu-ES" sz="4200" dirty="0" smtClean="0">
                <a:latin typeface="Gautami" panose="020B0502040204020203" pitchFamily="34" charset="0"/>
                <a:cs typeface="Gautami" panose="020B0502040204020203" pitchFamily="34" charset="0"/>
              </a:rPr>
              <a:t> o </a:t>
            </a:r>
            <a:r>
              <a:rPr lang="eu-ES" sz="4200" dirty="0" err="1" smtClean="0">
                <a:latin typeface="Gautami" panose="020B0502040204020203" pitchFamily="34" charset="0"/>
                <a:cs typeface="Gautami" panose="020B0502040204020203" pitchFamily="34" charset="0"/>
              </a:rPr>
              <a:t>fascinados</a:t>
            </a:r>
            <a:r>
              <a:rPr lang="eu-ES" sz="4200" dirty="0" smtClean="0">
                <a:latin typeface="Gautami" panose="020B0502040204020203" pitchFamily="34" charset="0"/>
                <a:cs typeface="Gautami" panose="020B0502040204020203" pitchFamily="34" charset="0"/>
              </a:rPr>
              <a:t>?</a:t>
            </a:r>
            <a:endParaRPr lang="eu-ES" sz="4200" dirty="0">
              <a:latin typeface="Gautami" panose="020B0502040204020203" pitchFamily="34" charset="0"/>
              <a:cs typeface="Gautami" panose="020B0502040204020203"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49" y="3501008"/>
            <a:ext cx="4260726" cy="2968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stuKoadroa 4"/>
          <p:cNvSpPr txBox="1"/>
          <p:nvPr/>
        </p:nvSpPr>
        <p:spPr>
          <a:xfrm>
            <a:off x="6372200" y="6525344"/>
            <a:ext cx="2592288" cy="276999"/>
          </a:xfrm>
          <a:prstGeom prst="rect">
            <a:avLst/>
          </a:prstGeom>
          <a:noFill/>
        </p:spPr>
        <p:txBody>
          <a:bodyPr wrap="square" rtlCol="0">
            <a:spAutoFit/>
          </a:bodyPr>
          <a:lstStyle/>
          <a:p>
            <a:r>
              <a:rPr lang="eu-ES" sz="1200" dirty="0" err="1" smtClean="0"/>
              <a:t>Fuente</a:t>
            </a:r>
            <a:r>
              <a:rPr lang="eu-ES" sz="1200" dirty="0" smtClean="0"/>
              <a:t>: </a:t>
            </a:r>
            <a:r>
              <a:rPr lang="eu-ES" sz="1200" dirty="0" err="1" smtClean="0"/>
              <a:t>El</a:t>
            </a:r>
            <a:r>
              <a:rPr lang="eu-ES" sz="1200" dirty="0" smtClean="0"/>
              <a:t> Correo (5-11-2017)</a:t>
            </a:r>
            <a:endParaRPr lang="eu-ES" sz="1200" dirty="0"/>
          </a:p>
        </p:txBody>
      </p:sp>
    </p:spTree>
    <p:extLst>
      <p:ext uri="{BB962C8B-B14F-4D97-AF65-F5344CB8AC3E}">
        <p14:creationId xmlns:p14="http://schemas.microsoft.com/office/powerpoint/2010/main" val="404464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ulua 1"/>
          <p:cNvSpPr>
            <a:spLocks noGrp="1"/>
          </p:cNvSpPr>
          <p:nvPr>
            <p:ph type="ctrTitle"/>
          </p:nvPr>
        </p:nvSpPr>
        <p:spPr>
          <a:xfrm>
            <a:off x="683568" y="1772816"/>
            <a:ext cx="7772400" cy="1470025"/>
          </a:xfrm>
        </p:spPr>
        <p:txBody>
          <a:bodyPr>
            <a:normAutofit/>
          </a:bodyPr>
          <a:lstStyle/>
          <a:p>
            <a:r>
              <a:rPr lang="eu-ES" sz="3600" dirty="0" smtClean="0">
                <a:latin typeface="Gautami" panose="020B0502040204020203" pitchFamily="34" charset="0"/>
                <a:cs typeface="Gautami" panose="020B0502040204020203" pitchFamily="34" charset="0"/>
              </a:rPr>
              <a:t>Chomsky Vs </a:t>
            </a:r>
            <a:r>
              <a:rPr lang="eu-ES" sz="3600" dirty="0" err="1" smtClean="0">
                <a:latin typeface="Gautami" panose="020B0502040204020203" pitchFamily="34" charset="0"/>
                <a:cs typeface="Gautami" panose="020B0502040204020203" pitchFamily="34" charset="0"/>
              </a:rPr>
              <a:t>Castells</a:t>
            </a:r>
            <a:endParaRPr lang="eu-ES" sz="3600" dirty="0">
              <a:latin typeface="Gautami" panose="020B0502040204020203" pitchFamily="34" charset="0"/>
              <a:cs typeface="Gautami" panose="020B0502040204020203" pitchFamily="34" charset="0"/>
            </a:endParaRPr>
          </a:p>
        </p:txBody>
      </p:sp>
      <p:pic>
        <p:nvPicPr>
          <p:cNvPr id="3074" name="Picture 2" descr="Resultado de imagen de manuel castell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655"/>
          <a:stretch/>
        </p:blipFill>
        <p:spPr bwMode="auto">
          <a:xfrm>
            <a:off x="6873131" y="1877305"/>
            <a:ext cx="1731464" cy="13476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stuKoadroa 2"/>
          <p:cNvSpPr txBox="1"/>
          <p:nvPr/>
        </p:nvSpPr>
        <p:spPr>
          <a:xfrm>
            <a:off x="7897479" y="3059936"/>
            <a:ext cx="1008112" cy="215444"/>
          </a:xfrm>
          <a:prstGeom prst="rect">
            <a:avLst/>
          </a:prstGeom>
          <a:noFill/>
        </p:spPr>
        <p:txBody>
          <a:bodyPr wrap="square" rtlCol="0">
            <a:spAutoFit/>
          </a:bodyPr>
          <a:lstStyle/>
          <a:p>
            <a:r>
              <a:rPr lang="eu-ES" sz="800" dirty="0" err="1" smtClean="0"/>
              <a:t>www.uoc.es</a:t>
            </a:r>
            <a:endParaRPr lang="eu-ES" sz="1200" dirty="0"/>
          </a:p>
        </p:txBody>
      </p:sp>
      <p:pic>
        <p:nvPicPr>
          <p:cNvPr id="3076" name="Picture 4" descr="https://4.bp.blogspot.com/-x3ID_onPi0Q/VXSis71cqnI/AAAAAAAABDM/4eJLWioHRvU/s1600/NoamChomsky_G.jpg"/>
          <p:cNvPicPr>
            <a:picLocks noChangeAspect="1" noChangeArrowheads="1"/>
          </p:cNvPicPr>
          <p:nvPr/>
        </p:nvPicPr>
        <p:blipFill rotWithShape="1">
          <a:blip r:embed="rId4">
            <a:extLst>
              <a:ext uri="{28A0092B-C50C-407E-A947-70E740481C1C}">
                <a14:useLocalDpi xmlns:a14="http://schemas.microsoft.com/office/drawing/2010/main" val="0"/>
              </a:ext>
            </a:extLst>
          </a:blip>
          <a:srcRect l="50968" r="4618"/>
          <a:stretch/>
        </p:blipFill>
        <p:spPr bwMode="auto">
          <a:xfrm>
            <a:off x="899592" y="1971839"/>
            <a:ext cx="1629962" cy="12531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stuKoadroa 4"/>
          <p:cNvSpPr txBox="1"/>
          <p:nvPr/>
        </p:nvSpPr>
        <p:spPr>
          <a:xfrm>
            <a:off x="454432" y="3573016"/>
            <a:ext cx="2965440" cy="3108543"/>
          </a:xfrm>
          <a:prstGeom prst="rect">
            <a:avLst/>
          </a:prstGeom>
          <a:noFill/>
        </p:spPr>
        <p:txBody>
          <a:bodyPr wrap="square" rtlCol="0">
            <a:spAutoFit/>
          </a:bodyPr>
          <a:lstStyle/>
          <a:p>
            <a:pPr algn="ctr"/>
            <a:r>
              <a:rPr lang="eu-ES" sz="1600" b="1" dirty="0" smtClean="0">
                <a:latin typeface="Gautami" panose="020B0502040204020203" pitchFamily="34" charset="0"/>
                <a:cs typeface="Gautami" panose="020B0502040204020203" pitchFamily="34" charset="0"/>
              </a:rPr>
              <a:t>Sin </a:t>
            </a:r>
            <a:r>
              <a:rPr lang="eu-ES" sz="1600" b="1" dirty="0" err="1" smtClean="0">
                <a:latin typeface="Gautami" panose="020B0502040204020203" pitchFamily="34" charset="0"/>
                <a:cs typeface="Gautami" panose="020B0502040204020203" pitchFamily="34" charset="0"/>
              </a:rPr>
              <a:t>neutralidad</a:t>
            </a:r>
            <a:r>
              <a:rPr lang="eu-ES" sz="1600" b="1"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en</a:t>
            </a:r>
            <a:r>
              <a:rPr lang="eu-ES" sz="1600" dirty="0" smtClean="0">
                <a:latin typeface="Gautami" panose="020B0502040204020203" pitchFamily="34" charset="0"/>
                <a:cs typeface="Gautami" panose="020B0502040204020203" pitchFamily="34" charset="0"/>
              </a:rPr>
              <a:t> la </a:t>
            </a:r>
            <a:r>
              <a:rPr lang="eu-ES" sz="1600" dirty="0" err="1" smtClean="0">
                <a:latin typeface="Gautami" panose="020B0502040204020203" pitchFamily="34" charset="0"/>
                <a:cs typeface="Gautami" panose="020B0502040204020203" pitchFamily="34" charset="0"/>
              </a:rPr>
              <a:t>red</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bajo</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el</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control</a:t>
            </a:r>
            <a:r>
              <a:rPr lang="eu-ES" sz="1600" dirty="0" smtClean="0">
                <a:latin typeface="Gautami" panose="020B0502040204020203" pitchFamily="34" charset="0"/>
                <a:cs typeface="Gautami" panose="020B0502040204020203" pitchFamily="34" charset="0"/>
              </a:rPr>
              <a:t> de </a:t>
            </a:r>
            <a:r>
              <a:rPr lang="eu-ES" sz="1600" dirty="0" err="1" smtClean="0">
                <a:latin typeface="Gautami" panose="020B0502040204020203" pitchFamily="34" charset="0"/>
                <a:cs typeface="Gautami" panose="020B0502040204020203" pitchFamily="34" charset="0"/>
              </a:rPr>
              <a:t>las</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empresas</a:t>
            </a:r>
            <a:r>
              <a:rPr lang="eu-ES" sz="1600" dirty="0" smtClean="0">
                <a:latin typeface="Gautami" panose="020B0502040204020203" pitchFamily="34" charset="0"/>
                <a:cs typeface="Gautami" panose="020B0502040204020203" pitchFamily="34" charset="0"/>
              </a:rPr>
              <a:t>)</a:t>
            </a:r>
          </a:p>
          <a:p>
            <a:pPr algn="ctr"/>
            <a:endParaRPr lang="eu-ES" sz="1600" dirty="0" smtClean="0">
              <a:latin typeface="Gautami" panose="020B0502040204020203" pitchFamily="34" charset="0"/>
              <a:cs typeface="Gautami" panose="020B0502040204020203" pitchFamily="34" charset="0"/>
            </a:endParaRPr>
          </a:p>
          <a:p>
            <a:pPr algn="ctr"/>
            <a:r>
              <a:rPr lang="eu-ES" sz="1600" b="1" dirty="0" err="1" smtClean="0">
                <a:latin typeface="Gautami" panose="020B0502040204020203" pitchFamily="34" charset="0"/>
                <a:cs typeface="Gautami" panose="020B0502040204020203" pitchFamily="34" charset="0"/>
              </a:rPr>
              <a:t>Falsas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identidades</a:t>
            </a:r>
            <a:endParaRPr lang="eu-ES" sz="1600" b="1" dirty="0" smtClean="0">
              <a:latin typeface="Gautami" panose="020B0502040204020203" pitchFamily="34" charset="0"/>
              <a:cs typeface="Gautami" panose="020B0502040204020203" pitchFamily="34" charset="0"/>
            </a:endParaRPr>
          </a:p>
          <a:p>
            <a:pPr algn="ctr"/>
            <a:endParaRPr lang="eu-ES" sz="1600" b="1" dirty="0" smtClean="0">
              <a:latin typeface="Gautami" panose="020B0502040204020203" pitchFamily="34" charset="0"/>
              <a:cs typeface="Gautami" panose="020B0502040204020203" pitchFamily="34" charset="0"/>
            </a:endParaRPr>
          </a:p>
          <a:p>
            <a:pPr algn="ctr"/>
            <a:r>
              <a:rPr lang="eu-ES" sz="2000" b="1" dirty="0">
                <a:latin typeface="Gautami" panose="020B0502040204020203" pitchFamily="34" charset="0"/>
                <a:cs typeface="Gautami" panose="020B0502040204020203" pitchFamily="34" charset="0"/>
              </a:rPr>
              <a:t>+</a:t>
            </a:r>
            <a:endParaRPr lang="eu-ES" sz="2000" b="1" dirty="0" smtClean="0">
              <a:latin typeface="Gautami" panose="020B0502040204020203" pitchFamily="34" charset="0"/>
              <a:cs typeface="Gautami" panose="020B0502040204020203" pitchFamily="34" charset="0"/>
            </a:endParaRPr>
          </a:p>
          <a:p>
            <a:pPr algn="ctr"/>
            <a:endParaRPr lang="eu-ES" sz="1600" b="1" dirty="0">
              <a:latin typeface="Gautami" panose="020B0502040204020203" pitchFamily="34" charset="0"/>
              <a:cs typeface="Gautami" panose="020B0502040204020203" pitchFamily="34" charset="0"/>
            </a:endParaRPr>
          </a:p>
          <a:p>
            <a:pPr algn="ctr"/>
            <a:r>
              <a:rPr lang="eu-ES" sz="1600" b="1" dirty="0" err="1" smtClean="0">
                <a:latin typeface="Gautami" panose="020B0502040204020203" pitchFamily="34" charset="0"/>
                <a:cs typeface="Gautami" panose="020B0502040204020203" pitchFamily="34" charset="0"/>
              </a:rPr>
              <a:t>Postverdad</a:t>
            </a:r>
            <a:r>
              <a:rPr lang="eu-ES" sz="1600" b="1" dirty="0">
                <a:latin typeface="Gautami" panose="020B0502040204020203" pitchFamily="34" charset="0"/>
                <a:cs typeface="Gautami" panose="020B0502040204020203" pitchFamily="34" charset="0"/>
              </a:rPr>
              <a:t>,</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Fake</a:t>
            </a:r>
            <a:r>
              <a:rPr lang="eu-ES" sz="1600" b="1" dirty="0" smtClean="0">
                <a:latin typeface="Gautami" panose="020B0502040204020203" pitchFamily="34" charset="0"/>
                <a:cs typeface="Gautami" panose="020B0502040204020203" pitchFamily="34" charset="0"/>
              </a:rPr>
              <a:t> News, </a:t>
            </a:r>
            <a:r>
              <a:rPr lang="eu-ES" sz="1600" b="1" dirty="0" err="1" smtClean="0">
                <a:latin typeface="Gautami" panose="020B0502040204020203" pitchFamily="34" charset="0"/>
                <a:cs typeface="Gautami" panose="020B0502040204020203" pitchFamily="34" charset="0"/>
              </a:rPr>
              <a:t>Bots</a:t>
            </a:r>
            <a:endParaRPr lang="eu-ES" sz="1600" b="1" dirty="0" smtClean="0">
              <a:latin typeface="Gautami" panose="020B0502040204020203" pitchFamily="34" charset="0"/>
              <a:cs typeface="Gautami" panose="020B0502040204020203" pitchFamily="34" charset="0"/>
            </a:endParaRPr>
          </a:p>
          <a:p>
            <a:pPr algn="ctr"/>
            <a:endParaRPr lang="eu-ES" sz="1600" b="1" dirty="0" smtClean="0">
              <a:latin typeface="Gautami" panose="020B0502040204020203" pitchFamily="34" charset="0"/>
              <a:cs typeface="Gautami" panose="020B0502040204020203" pitchFamily="34" charset="0"/>
            </a:endParaRPr>
          </a:p>
          <a:p>
            <a:pPr algn="ctr"/>
            <a:r>
              <a:rPr lang="eu-ES" sz="1600" b="1" dirty="0" smtClean="0">
                <a:latin typeface="Gautami" panose="020B0502040204020203" pitchFamily="34" charset="0"/>
                <a:cs typeface="Gautami" panose="020B0502040204020203" pitchFamily="34" charset="0"/>
              </a:rPr>
              <a:t>=</a:t>
            </a:r>
          </a:p>
          <a:p>
            <a:endParaRPr lang="eu-ES" sz="1600" dirty="0" smtClean="0">
              <a:latin typeface="Gautami" panose="020B0502040204020203" pitchFamily="34" charset="0"/>
              <a:cs typeface="Gautami" panose="020B0502040204020203" pitchFamily="34" charset="0"/>
            </a:endParaRPr>
          </a:p>
          <a:p>
            <a:pPr algn="ctr"/>
            <a:r>
              <a:rPr lang="eu-ES" sz="1600" b="1" dirty="0" err="1" smtClean="0">
                <a:latin typeface="Gautami" panose="020B0502040204020203" pitchFamily="34" charset="0"/>
                <a:cs typeface="Gautami" panose="020B0502040204020203" pitchFamily="34" charset="0"/>
              </a:rPr>
              <a:t>Opinión</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pública</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adulterada</a:t>
            </a:r>
            <a:endParaRPr lang="eu-ES" sz="1600" b="1" dirty="0">
              <a:latin typeface="Gautami" panose="020B0502040204020203" pitchFamily="34" charset="0"/>
              <a:cs typeface="Gautami" panose="020B0502040204020203" pitchFamily="34" charset="0"/>
            </a:endParaRPr>
          </a:p>
        </p:txBody>
      </p:sp>
      <p:sp>
        <p:nvSpPr>
          <p:cNvPr id="9" name="TestuKoadroa 8"/>
          <p:cNvSpPr txBox="1"/>
          <p:nvPr/>
        </p:nvSpPr>
        <p:spPr>
          <a:xfrm>
            <a:off x="5436096" y="4061390"/>
            <a:ext cx="2965439" cy="1815882"/>
          </a:xfrm>
          <a:prstGeom prst="rect">
            <a:avLst/>
          </a:prstGeom>
          <a:noFill/>
        </p:spPr>
        <p:txBody>
          <a:bodyPr wrap="square" rtlCol="0">
            <a:spAutoFit/>
          </a:bodyPr>
          <a:lstStyle/>
          <a:p>
            <a:pPr algn="ctr"/>
            <a:r>
              <a:rPr lang="eu-ES" sz="1600" b="1" dirty="0" err="1" smtClean="0">
                <a:latin typeface="Gautami" panose="020B0502040204020203" pitchFamily="34" charset="0"/>
                <a:cs typeface="Gautami" panose="020B0502040204020203" pitchFamily="34" charset="0"/>
              </a:rPr>
              <a:t>Autocomunicación</a:t>
            </a:r>
            <a:r>
              <a:rPr lang="eu-ES" sz="1600" dirty="0" smtClean="0">
                <a:latin typeface="Gautami" panose="020B0502040204020203" pitchFamily="34" charset="0"/>
                <a:cs typeface="Gautami" panose="020B0502040204020203" pitchFamily="34" charset="0"/>
              </a:rPr>
              <a:t> de </a:t>
            </a:r>
            <a:r>
              <a:rPr lang="eu-ES" sz="1600" dirty="0" err="1" smtClean="0">
                <a:latin typeface="Gautami" panose="020B0502040204020203" pitchFamily="34" charset="0"/>
                <a:cs typeface="Gautami" panose="020B0502040204020203" pitchFamily="34" charset="0"/>
              </a:rPr>
              <a:t>las</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masas</a:t>
            </a:r>
            <a:endParaRPr lang="eu-ES" sz="1600" dirty="0" smtClean="0">
              <a:latin typeface="Gautami" panose="020B0502040204020203" pitchFamily="34" charset="0"/>
              <a:cs typeface="Gautami" panose="020B0502040204020203" pitchFamily="34" charset="0"/>
            </a:endParaRPr>
          </a:p>
          <a:p>
            <a:pPr algn="ctr"/>
            <a:endParaRPr lang="eu-ES" sz="1600" dirty="0" smtClean="0">
              <a:latin typeface="Gautami" panose="020B0502040204020203" pitchFamily="34" charset="0"/>
              <a:cs typeface="Gautami" panose="020B0502040204020203" pitchFamily="34" charset="0"/>
            </a:endParaRPr>
          </a:p>
          <a:p>
            <a:pPr algn="ctr"/>
            <a:r>
              <a:rPr lang="eu-ES" sz="1600" b="1" dirty="0" err="1" smtClean="0">
                <a:latin typeface="Gautami" panose="020B0502040204020203" pitchFamily="34" charset="0"/>
                <a:cs typeface="Gautami" panose="020B0502040204020203" pitchFamily="34" charset="0"/>
              </a:rPr>
              <a:t>Palanca</a:t>
            </a:r>
            <a:r>
              <a:rPr lang="eu-ES" sz="1600" b="1" dirty="0" smtClean="0">
                <a:latin typeface="Gautami" panose="020B0502040204020203" pitchFamily="34" charset="0"/>
                <a:cs typeface="Gautami" panose="020B0502040204020203" pitchFamily="34" charset="0"/>
              </a:rPr>
              <a:t> de </a:t>
            </a:r>
            <a:r>
              <a:rPr lang="eu-ES" sz="1600" b="1" dirty="0" err="1" smtClean="0">
                <a:latin typeface="Gautami" panose="020B0502040204020203" pitchFamily="34" charset="0"/>
                <a:cs typeface="Gautami" panose="020B0502040204020203" pitchFamily="34" charset="0"/>
              </a:rPr>
              <a:t>cambio</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social</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desde</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el</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mundo</a:t>
            </a:r>
            <a:r>
              <a:rPr lang="eu-ES" sz="1600" dirty="0" smtClean="0">
                <a:latin typeface="Gautami" panose="020B0502040204020203" pitchFamily="34" charset="0"/>
                <a:cs typeface="Gautami" panose="020B0502040204020203" pitchFamily="34" charset="0"/>
              </a:rPr>
              <a:t> digital al </a:t>
            </a:r>
            <a:r>
              <a:rPr lang="eu-ES" sz="1600" dirty="0" err="1" smtClean="0">
                <a:latin typeface="Gautami" panose="020B0502040204020203" pitchFamily="34" charset="0"/>
                <a:cs typeface="Gautami" panose="020B0502040204020203" pitchFamily="34" charset="0"/>
              </a:rPr>
              <a:t>mundo</a:t>
            </a:r>
            <a:r>
              <a:rPr lang="eu-ES" sz="1600" dirty="0" smtClean="0">
                <a:latin typeface="Gautami" panose="020B0502040204020203" pitchFamily="34" charset="0"/>
                <a:cs typeface="Gautami" panose="020B0502040204020203" pitchFamily="34" charset="0"/>
              </a:rPr>
              <a:t> </a:t>
            </a:r>
            <a:r>
              <a:rPr lang="eu-ES" sz="1600" dirty="0" err="1" smtClean="0">
                <a:latin typeface="Gautami" panose="020B0502040204020203" pitchFamily="34" charset="0"/>
                <a:cs typeface="Gautami" panose="020B0502040204020203" pitchFamily="34" charset="0"/>
              </a:rPr>
              <a:t>físico</a:t>
            </a:r>
            <a:endParaRPr lang="eu-ES" sz="1600" dirty="0" smtClean="0">
              <a:latin typeface="Gautami" panose="020B0502040204020203" pitchFamily="34" charset="0"/>
              <a:cs typeface="Gautami" panose="020B0502040204020203" pitchFamily="34" charset="0"/>
            </a:endParaRPr>
          </a:p>
          <a:p>
            <a:endParaRPr lang="eu-ES" sz="1600" dirty="0">
              <a:latin typeface="Gautami" panose="020B0502040204020203" pitchFamily="34" charset="0"/>
              <a:cs typeface="Gautami" panose="020B0502040204020203" pitchFamily="34" charset="0"/>
            </a:endParaRPr>
          </a:p>
        </p:txBody>
      </p:sp>
      <p:sp>
        <p:nvSpPr>
          <p:cNvPr id="6" name="TestuKoadroa 5"/>
          <p:cNvSpPr txBox="1"/>
          <p:nvPr/>
        </p:nvSpPr>
        <p:spPr>
          <a:xfrm>
            <a:off x="1223627" y="785553"/>
            <a:ext cx="4104456" cy="461665"/>
          </a:xfrm>
          <a:prstGeom prst="rect">
            <a:avLst/>
          </a:prstGeom>
          <a:noFill/>
        </p:spPr>
        <p:txBody>
          <a:bodyPr wrap="square" rtlCol="0">
            <a:spAutoFit/>
          </a:bodyPr>
          <a:lstStyle/>
          <a:p>
            <a:r>
              <a:rPr lang="eu-ES" sz="2400" i="1" dirty="0" smtClean="0">
                <a:latin typeface="Gautami" panose="020B0502040204020203" pitchFamily="34" charset="0"/>
                <a:cs typeface="Gautami" panose="020B0502040204020203" pitchFamily="34" charset="0"/>
              </a:rPr>
              <a:t>Internet y </a:t>
            </a:r>
            <a:r>
              <a:rPr lang="eu-ES" sz="2400" i="1" dirty="0" err="1" smtClean="0">
                <a:latin typeface="Gautami" panose="020B0502040204020203" pitchFamily="34" charset="0"/>
                <a:cs typeface="Gautami" panose="020B0502040204020203" pitchFamily="34" charset="0"/>
              </a:rPr>
              <a:t>redes…</a:t>
            </a:r>
            <a:endParaRPr lang="eu-ES" sz="2400" i="1" dirty="0">
              <a:latin typeface="Gautami" panose="020B0502040204020203" pitchFamily="34" charset="0"/>
              <a:cs typeface="Gautami" panose="020B0502040204020203" pitchFamily="34" charset="0"/>
            </a:endParaRPr>
          </a:p>
        </p:txBody>
      </p:sp>
      <p:sp>
        <p:nvSpPr>
          <p:cNvPr id="7" name="Laukizuzena 6"/>
          <p:cNvSpPr/>
          <p:nvPr/>
        </p:nvSpPr>
        <p:spPr>
          <a:xfrm>
            <a:off x="1494566" y="3059668"/>
            <a:ext cx="2069976" cy="215444"/>
          </a:xfrm>
          <a:prstGeom prst="rect">
            <a:avLst/>
          </a:prstGeom>
        </p:spPr>
        <p:txBody>
          <a:bodyPr wrap="square">
            <a:spAutoFit/>
          </a:bodyPr>
          <a:lstStyle/>
          <a:p>
            <a:r>
              <a:rPr lang="eu-ES" sz="600" dirty="0" smtClean="0"/>
              <a:t>https://</a:t>
            </a:r>
            <a:r>
              <a:rPr lang="eu-ES" sz="800" dirty="0" smtClean="0"/>
              <a:t>4.bp.blogspot.com</a:t>
            </a:r>
            <a:endParaRPr lang="eu-ES" sz="600" dirty="0"/>
          </a:p>
        </p:txBody>
      </p:sp>
    </p:spTree>
    <p:extLst>
      <p:ext uri="{BB962C8B-B14F-4D97-AF65-F5344CB8AC3E}">
        <p14:creationId xmlns:p14="http://schemas.microsoft.com/office/powerpoint/2010/main" val="29060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stuKoadroa 5"/>
          <p:cNvSpPr txBox="1"/>
          <p:nvPr/>
        </p:nvSpPr>
        <p:spPr>
          <a:xfrm>
            <a:off x="1223627" y="785553"/>
            <a:ext cx="4104456" cy="461665"/>
          </a:xfrm>
          <a:prstGeom prst="rect">
            <a:avLst/>
          </a:prstGeom>
          <a:noFill/>
        </p:spPr>
        <p:txBody>
          <a:bodyPr wrap="square" rtlCol="0">
            <a:spAutoFit/>
          </a:bodyPr>
          <a:lstStyle/>
          <a:p>
            <a:r>
              <a:rPr lang="eu-ES" sz="2400" i="1" dirty="0" smtClean="0">
                <a:latin typeface="Gautami" panose="020B0502040204020203" pitchFamily="34" charset="0"/>
                <a:cs typeface="Gautami" panose="020B0502040204020203" pitchFamily="34" charset="0"/>
              </a:rPr>
              <a:t>Lo </a:t>
            </a:r>
            <a:r>
              <a:rPr lang="eu-ES" sz="2400" i="1" dirty="0" err="1" smtClean="0">
                <a:latin typeface="Gautami" panose="020B0502040204020203" pitchFamily="34" charset="0"/>
                <a:cs typeface="Gautami" panose="020B0502040204020203" pitchFamily="34" charset="0"/>
              </a:rPr>
              <a:t>que</a:t>
            </a:r>
            <a:r>
              <a:rPr lang="eu-ES" sz="2400" i="1" dirty="0" smtClean="0">
                <a:latin typeface="Gautami" panose="020B0502040204020203" pitchFamily="34" charset="0"/>
                <a:cs typeface="Gautami" panose="020B0502040204020203" pitchFamily="34" charset="0"/>
              </a:rPr>
              <a:t> </a:t>
            </a:r>
            <a:r>
              <a:rPr lang="eu-ES" sz="2400" i="1" dirty="0" err="1" smtClean="0">
                <a:latin typeface="Gautami" panose="020B0502040204020203" pitchFamily="34" charset="0"/>
                <a:cs typeface="Gautami" panose="020B0502040204020203" pitchFamily="34" charset="0"/>
              </a:rPr>
              <a:t>es</a:t>
            </a:r>
            <a:r>
              <a:rPr lang="eu-ES" sz="2400" i="1" dirty="0" smtClean="0">
                <a:latin typeface="Gautami" panose="020B0502040204020203" pitchFamily="34" charset="0"/>
                <a:cs typeface="Gautami" panose="020B0502040204020203" pitchFamily="34" charset="0"/>
              </a:rPr>
              <a:t> </a:t>
            </a:r>
            <a:r>
              <a:rPr lang="eu-ES" sz="2400" i="1" dirty="0" err="1" smtClean="0">
                <a:latin typeface="Gautami" panose="020B0502040204020203" pitchFamily="34" charset="0"/>
                <a:cs typeface="Gautami" panose="020B0502040204020203" pitchFamily="34" charset="0"/>
              </a:rPr>
              <a:t>evidente…</a:t>
            </a:r>
            <a:endParaRPr lang="eu-ES" sz="2400" i="1" dirty="0">
              <a:latin typeface="Gautami" panose="020B0502040204020203" pitchFamily="34" charset="0"/>
              <a:cs typeface="Gautami" panose="020B0502040204020203" pitchFamily="34" charset="0"/>
            </a:endParaRPr>
          </a:p>
        </p:txBody>
      </p:sp>
      <p:sp>
        <p:nvSpPr>
          <p:cNvPr id="11" name="Titulua 1"/>
          <p:cNvSpPr>
            <a:spLocks noGrp="1"/>
          </p:cNvSpPr>
          <p:nvPr>
            <p:ph type="ctrTitle"/>
          </p:nvPr>
        </p:nvSpPr>
        <p:spPr>
          <a:xfrm>
            <a:off x="683568" y="1412776"/>
            <a:ext cx="7772400" cy="1470025"/>
          </a:xfrm>
        </p:spPr>
        <p:txBody>
          <a:bodyPr>
            <a:normAutofit/>
          </a:bodyPr>
          <a:lstStyle/>
          <a:p>
            <a:r>
              <a:rPr lang="eu-ES" sz="3200" dirty="0" err="1" smtClean="0">
                <a:latin typeface="Gautami" panose="020B0502040204020203" pitchFamily="34" charset="0"/>
                <a:cs typeface="Gautami" panose="020B0502040204020203" pitchFamily="34" charset="0"/>
              </a:rPr>
              <a:t>Cambio</a:t>
            </a:r>
            <a:r>
              <a:rPr lang="eu-ES" sz="3200" dirty="0" smtClean="0">
                <a:latin typeface="Gautami" panose="020B0502040204020203" pitchFamily="34" charset="0"/>
                <a:cs typeface="Gautami" panose="020B0502040204020203" pitchFamily="34" charset="0"/>
              </a:rPr>
              <a:t> de paradigma de la </a:t>
            </a:r>
            <a:r>
              <a:rPr lang="eu-ES" sz="3200" dirty="0" err="1" smtClean="0">
                <a:latin typeface="Gautami" panose="020B0502040204020203" pitchFamily="34" charset="0"/>
                <a:cs typeface="Gautami" panose="020B0502040204020203" pitchFamily="34" charset="0"/>
              </a:rPr>
              <a:t>comunicación</a:t>
            </a:r>
            <a:endParaRPr lang="eu-ES" sz="3200" dirty="0">
              <a:latin typeface="Gautami" panose="020B0502040204020203" pitchFamily="34" charset="0"/>
              <a:cs typeface="Gautami" panose="020B0502040204020203" pitchFamily="34" charset="0"/>
            </a:endParaRPr>
          </a:p>
        </p:txBody>
      </p:sp>
      <p:cxnSp>
        <p:nvCxnSpPr>
          <p:cNvPr id="8" name="Lotura-marra ukondotua 7"/>
          <p:cNvCxnSpPr/>
          <p:nvPr/>
        </p:nvCxnSpPr>
        <p:spPr>
          <a:xfrm rot="16200000" flipH="1">
            <a:off x="4477121" y="2443760"/>
            <a:ext cx="621807" cy="432048"/>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5" name="TestuKoadroa 14"/>
          <p:cNvSpPr txBox="1"/>
          <p:nvPr/>
        </p:nvSpPr>
        <p:spPr>
          <a:xfrm>
            <a:off x="5004048" y="2636912"/>
            <a:ext cx="3744416" cy="1015663"/>
          </a:xfrm>
          <a:prstGeom prst="rect">
            <a:avLst/>
          </a:prstGeom>
          <a:noFill/>
        </p:spPr>
        <p:txBody>
          <a:bodyPr wrap="square" rtlCol="0">
            <a:spAutoFit/>
          </a:bodyPr>
          <a:lstStyle/>
          <a:p>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Tecnología</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redes</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sociales</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sociedad</a:t>
            </a:r>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líquida</a:t>
            </a:r>
            <a:endParaRPr lang="eu-ES" sz="1400" dirty="0" smtClean="0">
              <a:latin typeface="Gautami" panose="020B0502040204020203" pitchFamily="34" charset="0"/>
              <a:cs typeface="Gautami" panose="020B0502040204020203" pitchFamily="34" charset="0"/>
            </a:endParaRPr>
          </a:p>
          <a:p>
            <a:r>
              <a:rPr lang="eu-ES" sz="1400" dirty="0" smtClean="0">
                <a:latin typeface="Gautami" panose="020B0502040204020203" pitchFamily="34" charset="0"/>
                <a:cs typeface="Gautami" panose="020B0502040204020203" pitchFamily="34" charset="0"/>
              </a:rPr>
              <a:t>- </a:t>
            </a:r>
            <a:r>
              <a:rPr lang="eu-ES" sz="1400" dirty="0" err="1" smtClean="0">
                <a:latin typeface="Gautami" panose="020B0502040204020203" pitchFamily="34" charset="0"/>
                <a:cs typeface="Gautami" panose="020B0502040204020203" pitchFamily="34" charset="0"/>
              </a:rPr>
              <a:t>Comunicación</a:t>
            </a:r>
            <a:r>
              <a:rPr lang="eu-ES" sz="1400" dirty="0" smtClean="0">
                <a:latin typeface="Gautami" panose="020B0502040204020203" pitchFamily="34" charset="0"/>
                <a:cs typeface="Gautami" panose="020B0502040204020203" pitchFamily="34" charset="0"/>
              </a:rPr>
              <a:t> </a:t>
            </a:r>
            <a:r>
              <a:rPr lang="eu-ES" sz="1400" dirty="0">
                <a:latin typeface="Gautami" panose="020B0502040204020203" pitchFamily="34" charset="0"/>
                <a:cs typeface="Gautami" panose="020B0502040204020203" pitchFamily="34" charset="0"/>
              </a:rPr>
              <a:t>de </a:t>
            </a:r>
            <a:r>
              <a:rPr lang="eu-ES" sz="1400" dirty="0" err="1">
                <a:latin typeface="Gautami" panose="020B0502040204020203" pitchFamily="34" charset="0"/>
                <a:cs typeface="Gautami" panose="020B0502040204020203" pitchFamily="34" charset="0"/>
              </a:rPr>
              <a:t>masas</a:t>
            </a:r>
            <a:r>
              <a:rPr lang="eu-ES" sz="1400" dirty="0">
                <a:latin typeface="Gautami" panose="020B0502040204020203" pitchFamily="34" charset="0"/>
                <a:cs typeface="Gautami" panose="020B0502040204020203" pitchFamily="34" charset="0"/>
              </a:rPr>
              <a:t> a la </a:t>
            </a:r>
            <a:r>
              <a:rPr lang="eu-ES" sz="1400" dirty="0" err="1">
                <a:latin typeface="Gautami" panose="020B0502040204020203" pitchFamily="34" charset="0"/>
                <a:cs typeface="Gautami" panose="020B0502040204020203" pitchFamily="34" charset="0"/>
              </a:rPr>
              <a:t>autocomunicación</a:t>
            </a:r>
            <a:r>
              <a:rPr lang="eu-ES" sz="1400" dirty="0">
                <a:latin typeface="Gautami" panose="020B0502040204020203" pitchFamily="34" charset="0"/>
                <a:cs typeface="Gautami" panose="020B0502040204020203" pitchFamily="34" charset="0"/>
              </a:rPr>
              <a:t> de </a:t>
            </a:r>
            <a:r>
              <a:rPr lang="eu-ES" sz="1400" dirty="0" err="1">
                <a:latin typeface="Gautami" panose="020B0502040204020203" pitchFamily="34" charset="0"/>
                <a:cs typeface="Gautami" panose="020B0502040204020203" pitchFamily="34" charset="0"/>
              </a:rPr>
              <a:t>masas</a:t>
            </a:r>
            <a:endParaRPr lang="eu-ES" sz="1400" dirty="0">
              <a:latin typeface="Gautami" panose="020B0502040204020203" pitchFamily="34" charset="0"/>
              <a:cs typeface="Gautami" panose="020B0502040204020203" pitchFamily="34" charset="0"/>
            </a:endParaRPr>
          </a:p>
          <a:p>
            <a:endParaRPr lang="eu-ES" dirty="0">
              <a:latin typeface="Gautami" panose="020B0502040204020203" pitchFamily="34" charset="0"/>
              <a:cs typeface="Gautami" panose="020B0502040204020203" pitchFamily="34" charset="0"/>
            </a:endParaRPr>
          </a:p>
        </p:txBody>
      </p:sp>
      <p:sp>
        <p:nvSpPr>
          <p:cNvPr id="24" name="Elipsea 23"/>
          <p:cNvSpPr/>
          <p:nvPr/>
        </p:nvSpPr>
        <p:spPr>
          <a:xfrm>
            <a:off x="6372200" y="4581128"/>
            <a:ext cx="1872208" cy="10801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u-ES" dirty="0" err="1" smtClean="0">
                <a:latin typeface="Gautami" panose="020B0502040204020203" pitchFamily="34" charset="0"/>
                <a:cs typeface="Gautami" panose="020B0502040204020203" pitchFamily="34" charset="0"/>
              </a:rPr>
              <a:t>Masas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receptor</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público</a:t>
            </a:r>
            <a:endParaRPr lang="eu-ES" dirty="0">
              <a:latin typeface="Gautami" panose="020B0502040204020203" pitchFamily="34" charset="0"/>
              <a:cs typeface="Gautami" panose="020B0502040204020203" pitchFamily="34" charset="0"/>
            </a:endParaRPr>
          </a:p>
        </p:txBody>
      </p:sp>
      <p:sp>
        <p:nvSpPr>
          <p:cNvPr id="25" name="Laukizuzen biribildua 24"/>
          <p:cNvSpPr/>
          <p:nvPr/>
        </p:nvSpPr>
        <p:spPr>
          <a:xfrm>
            <a:off x="971600" y="4437112"/>
            <a:ext cx="1944216" cy="129614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u-ES" dirty="0" err="1" smtClean="0">
                <a:latin typeface="Gautami" panose="020B0502040204020203" pitchFamily="34" charset="0"/>
                <a:cs typeface="Gautami" panose="020B0502040204020203" pitchFamily="34" charset="0"/>
              </a:rPr>
              <a:t>Instituciones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gobiernos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políticos/as</a:t>
            </a:r>
            <a:r>
              <a:rPr lang="eu-ES" dirty="0" smtClean="0">
                <a:latin typeface="Gautami" panose="020B0502040204020203" pitchFamily="34" charset="0"/>
                <a:cs typeface="Gautami" panose="020B0502040204020203" pitchFamily="34" charset="0"/>
              </a:rPr>
              <a:t> </a:t>
            </a:r>
            <a:endParaRPr lang="eu-ES" dirty="0">
              <a:latin typeface="Gautami" panose="020B0502040204020203" pitchFamily="34" charset="0"/>
              <a:cs typeface="Gautami" panose="020B0502040204020203" pitchFamily="34" charset="0"/>
            </a:endParaRPr>
          </a:p>
        </p:txBody>
      </p:sp>
      <p:sp>
        <p:nvSpPr>
          <p:cNvPr id="26" name="Laukizuzena 25"/>
          <p:cNvSpPr/>
          <p:nvPr/>
        </p:nvSpPr>
        <p:spPr>
          <a:xfrm rot="19025599">
            <a:off x="3298207" y="4653136"/>
            <a:ext cx="3114660" cy="93610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u-ES" sz="2000" b="1" dirty="0" err="1" smtClean="0">
                <a:latin typeface="Gautami" panose="020B0502040204020203" pitchFamily="34" charset="0"/>
                <a:cs typeface="Gautami" panose="020B0502040204020203" pitchFamily="34" charset="0"/>
              </a:rPr>
              <a:t>Medios</a:t>
            </a:r>
            <a:r>
              <a:rPr lang="eu-ES" sz="2000" b="1" dirty="0" smtClean="0">
                <a:latin typeface="Gautami" panose="020B0502040204020203" pitchFamily="34" charset="0"/>
                <a:cs typeface="Gautami" panose="020B0502040204020203" pitchFamily="34" charset="0"/>
              </a:rPr>
              <a:t> de </a:t>
            </a:r>
            <a:r>
              <a:rPr lang="eu-ES" sz="2000" b="1" dirty="0" err="1" smtClean="0">
                <a:latin typeface="Gautami" panose="020B0502040204020203" pitchFamily="34" charset="0"/>
                <a:cs typeface="Gautami" panose="020B0502040204020203" pitchFamily="34" charset="0"/>
              </a:rPr>
              <a:t>comunicación</a:t>
            </a:r>
            <a:r>
              <a:rPr lang="eu-ES" sz="2000" b="1" dirty="0" smtClean="0">
                <a:latin typeface="Gautami" panose="020B0502040204020203" pitchFamily="34" charset="0"/>
                <a:cs typeface="Gautami" panose="020B0502040204020203" pitchFamily="34" charset="0"/>
              </a:rPr>
              <a:t> </a:t>
            </a:r>
            <a:r>
              <a:rPr lang="eu-ES" sz="2000" b="1" dirty="0" err="1" smtClean="0">
                <a:latin typeface="Gautami" panose="020B0502040204020203" pitchFamily="34" charset="0"/>
                <a:cs typeface="Gautami" panose="020B0502040204020203" pitchFamily="34" charset="0"/>
              </a:rPr>
              <a:t>tradicionales</a:t>
            </a:r>
            <a:endParaRPr lang="eu-ES" sz="2000" b="1" dirty="0">
              <a:latin typeface="Gautami" panose="020B0502040204020203" pitchFamily="34" charset="0"/>
              <a:cs typeface="Gautami" panose="020B0502040204020203" pitchFamily="34" charset="0"/>
            </a:endParaRPr>
          </a:p>
        </p:txBody>
      </p:sp>
      <p:sp>
        <p:nvSpPr>
          <p:cNvPr id="27" name="Eskuin-gezia 26"/>
          <p:cNvSpPr/>
          <p:nvPr/>
        </p:nvSpPr>
        <p:spPr>
          <a:xfrm>
            <a:off x="5436096" y="5013176"/>
            <a:ext cx="792088" cy="4320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u-ES"/>
          </a:p>
        </p:txBody>
      </p:sp>
      <p:sp>
        <p:nvSpPr>
          <p:cNvPr id="28" name="Eskuin-gezia 27"/>
          <p:cNvSpPr/>
          <p:nvPr/>
        </p:nvSpPr>
        <p:spPr>
          <a:xfrm>
            <a:off x="3275856" y="5021560"/>
            <a:ext cx="792088" cy="4320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u-ES"/>
          </a:p>
        </p:txBody>
      </p:sp>
      <p:sp>
        <p:nvSpPr>
          <p:cNvPr id="29" name="Titulua 1"/>
          <p:cNvSpPr txBox="1">
            <a:spLocks/>
          </p:cNvSpPr>
          <p:nvPr/>
        </p:nvSpPr>
        <p:spPr>
          <a:xfrm>
            <a:off x="392074" y="3033794"/>
            <a:ext cx="3312368" cy="72008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u-ES" sz="1800" dirty="0" err="1" smtClean="0">
                <a:latin typeface="Gautami" panose="020B0502040204020203" pitchFamily="34" charset="0"/>
                <a:cs typeface="Gautami" panose="020B0502040204020203" pitchFamily="34" charset="0"/>
              </a:rPr>
              <a:t>Anterior</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endParaRPr lang="eu-ES" sz="1800"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15295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a 3"/>
          <p:cNvSpPr/>
          <p:nvPr/>
        </p:nvSpPr>
        <p:spPr>
          <a:xfrm>
            <a:off x="5076056" y="2708920"/>
            <a:ext cx="1872208" cy="10801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u-ES" dirty="0" err="1" smtClean="0">
                <a:latin typeface="Gautami" panose="020B0502040204020203" pitchFamily="34" charset="0"/>
                <a:cs typeface="Gautami" panose="020B0502040204020203" pitchFamily="34" charset="0"/>
              </a:rPr>
              <a:t>Masas</a:t>
            </a:r>
            <a:endParaRPr lang="eu-ES" dirty="0">
              <a:latin typeface="Gautami" panose="020B0502040204020203" pitchFamily="34" charset="0"/>
              <a:cs typeface="Gautami" panose="020B0502040204020203" pitchFamily="34" charset="0"/>
            </a:endParaRPr>
          </a:p>
        </p:txBody>
      </p:sp>
      <p:sp>
        <p:nvSpPr>
          <p:cNvPr id="9" name="Gorako gezi kurbatua 8"/>
          <p:cNvSpPr/>
          <p:nvPr/>
        </p:nvSpPr>
        <p:spPr>
          <a:xfrm>
            <a:off x="5418380" y="3861048"/>
            <a:ext cx="1116124"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solidFill>
                <a:schemeClr val="tx1"/>
              </a:solidFill>
            </a:endParaRPr>
          </a:p>
        </p:txBody>
      </p:sp>
      <p:sp>
        <p:nvSpPr>
          <p:cNvPr id="10" name="Gorako gezi kurbatua 9"/>
          <p:cNvSpPr/>
          <p:nvPr/>
        </p:nvSpPr>
        <p:spPr>
          <a:xfrm rot="10586840">
            <a:off x="5310084" y="2222137"/>
            <a:ext cx="1116124"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solidFill>
                <a:schemeClr val="tx1"/>
              </a:solidFill>
            </a:endParaRPr>
          </a:p>
        </p:txBody>
      </p:sp>
      <p:sp>
        <p:nvSpPr>
          <p:cNvPr id="11" name="Gorako gezi kurbatua 10"/>
          <p:cNvSpPr/>
          <p:nvPr/>
        </p:nvSpPr>
        <p:spPr>
          <a:xfrm rot="16610536">
            <a:off x="6834955" y="3008582"/>
            <a:ext cx="663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solidFill>
                <a:schemeClr val="tx1"/>
              </a:solidFill>
            </a:endParaRPr>
          </a:p>
        </p:txBody>
      </p:sp>
      <p:sp>
        <p:nvSpPr>
          <p:cNvPr id="12" name="Gorako gezi kurbatua 11"/>
          <p:cNvSpPr/>
          <p:nvPr/>
        </p:nvSpPr>
        <p:spPr>
          <a:xfrm rot="3590603">
            <a:off x="4449765" y="3131934"/>
            <a:ext cx="663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solidFill>
                <a:schemeClr val="tx1"/>
              </a:solidFill>
            </a:endParaRPr>
          </a:p>
        </p:txBody>
      </p:sp>
      <p:cxnSp>
        <p:nvCxnSpPr>
          <p:cNvPr id="13" name="Gezidun lotura-marra zuzena 12"/>
          <p:cNvCxnSpPr/>
          <p:nvPr/>
        </p:nvCxnSpPr>
        <p:spPr>
          <a:xfrm flipV="1">
            <a:off x="6001379" y="3836673"/>
            <a:ext cx="0" cy="888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Gezidun lotura-marra zuzena 13"/>
          <p:cNvCxnSpPr/>
          <p:nvPr/>
        </p:nvCxnSpPr>
        <p:spPr>
          <a:xfrm flipV="1">
            <a:off x="3059832" y="3695550"/>
            <a:ext cx="1476449" cy="1245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descr="http://www.bo.all.biz/img/bo/catalog/14401.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7224" y="836712"/>
            <a:ext cx="1701489" cy="1701489"/>
          </a:xfrm>
          <a:prstGeom prst="rect">
            <a:avLst/>
          </a:prstGeom>
          <a:noFill/>
          <a:extLst>
            <a:ext uri="{909E8E84-426E-40DD-AFC4-6F175D3DCCD1}">
              <a14:hiddenFill xmlns:a14="http://schemas.microsoft.com/office/drawing/2010/main">
                <a:solidFill>
                  <a:srgbClr val="FFFFFF"/>
                </a:solidFill>
              </a14:hiddenFill>
            </a:ext>
          </a:extLst>
        </p:spPr>
      </p:pic>
      <p:sp>
        <p:nvSpPr>
          <p:cNvPr id="17" name="Laukizuzen biribildua 16"/>
          <p:cNvSpPr/>
          <p:nvPr/>
        </p:nvSpPr>
        <p:spPr>
          <a:xfrm>
            <a:off x="1187624" y="4724060"/>
            <a:ext cx="1944216" cy="129614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u-ES" dirty="0" err="1" smtClean="0">
                <a:latin typeface="Gautami" panose="020B0502040204020203" pitchFamily="34" charset="0"/>
                <a:cs typeface="Gautami" panose="020B0502040204020203" pitchFamily="34" charset="0"/>
              </a:rPr>
              <a:t>Instituciones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gobiernos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políticos/as</a:t>
            </a:r>
            <a:r>
              <a:rPr lang="eu-ES" dirty="0" smtClean="0">
                <a:latin typeface="Gautami" panose="020B0502040204020203" pitchFamily="34" charset="0"/>
                <a:cs typeface="Gautami" panose="020B0502040204020203" pitchFamily="34" charset="0"/>
              </a:rPr>
              <a:t> </a:t>
            </a:r>
            <a:endParaRPr lang="eu-ES" dirty="0">
              <a:latin typeface="Gautami" panose="020B0502040204020203" pitchFamily="34" charset="0"/>
              <a:cs typeface="Gautami" panose="020B0502040204020203" pitchFamily="34" charset="0"/>
            </a:endParaRPr>
          </a:p>
        </p:txBody>
      </p:sp>
      <p:sp>
        <p:nvSpPr>
          <p:cNvPr id="18" name="Laukizuzena 17"/>
          <p:cNvSpPr/>
          <p:nvPr/>
        </p:nvSpPr>
        <p:spPr>
          <a:xfrm>
            <a:off x="4644008" y="5056480"/>
            <a:ext cx="3114660" cy="93610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u-ES" dirty="0" err="1" smtClean="0">
                <a:latin typeface="Gautami" panose="020B0502040204020203" pitchFamily="34" charset="0"/>
                <a:cs typeface="Gautami" panose="020B0502040204020203" pitchFamily="34" charset="0"/>
              </a:rPr>
              <a:t>Medios</a:t>
            </a:r>
            <a:r>
              <a:rPr lang="eu-ES" dirty="0" smtClean="0">
                <a:latin typeface="Gautami" panose="020B0502040204020203" pitchFamily="34" charset="0"/>
                <a:cs typeface="Gautami" panose="020B0502040204020203" pitchFamily="34" charset="0"/>
              </a:rPr>
              <a:t> de </a:t>
            </a:r>
            <a:r>
              <a:rPr lang="eu-ES" dirty="0" err="1" smtClean="0">
                <a:latin typeface="Gautami" panose="020B0502040204020203" pitchFamily="34" charset="0"/>
                <a:cs typeface="Gautami" panose="020B0502040204020203" pitchFamily="34" charset="0"/>
              </a:rPr>
              <a:t>comunicación</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tradicionales</a:t>
            </a:r>
            <a:endParaRPr lang="eu-ES" dirty="0">
              <a:latin typeface="Gautami" panose="020B0502040204020203" pitchFamily="34" charset="0"/>
              <a:cs typeface="Gautami" panose="020B0502040204020203" pitchFamily="34" charset="0"/>
            </a:endParaRPr>
          </a:p>
        </p:txBody>
      </p:sp>
      <p:sp>
        <p:nvSpPr>
          <p:cNvPr id="19" name="Eskuin-gezia 18"/>
          <p:cNvSpPr/>
          <p:nvPr/>
        </p:nvSpPr>
        <p:spPr>
          <a:xfrm>
            <a:off x="3491880" y="5308508"/>
            <a:ext cx="792088" cy="4320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u-ES"/>
          </a:p>
        </p:txBody>
      </p:sp>
      <p:sp>
        <p:nvSpPr>
          <p:cNvPr id="20" name="Titulua 1"/>
          <p:cNvSpPr txBox="1">
            <a:spLocks/>
          </p:cNvSpPr>
          <p:nvPr/>
        </p:nvSpPr>
        <p:spPr>
          <a:xfrm>
            <a:off x="899592" y="1484785"/>
            <a:ext cx="2898464" cy="86409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u-ES" sz="600" dirty="0" smtClean="0">
              <a:latin typeface="Gautami" panose="020B0502040204020203" pitchFamily="34" charset="0"/>
              <a:cs typeface="Gautami" panose="020B0502040204020203" pitchFamily="34" charset="0"/>
            </a:endParaRPr>
          </a:p>
          <a:p>
            <a:r>
              <a:rPr lang="eu-ES" sz="1800" dirty="0" smtClean="0">
                <a:latin typeface="Gautami" panose="020B0502040204020203" pitchFamily="34" charset="0"/>
                <a:cs typeface="Gautami" panose="020B0502040204020203" pitchFamily="34" charset="0"/>
              </a:rPr>
              <a:t>Nuevo paradigma de la </a:t>
            </a:r>
            <a:r>
              <a:rPr lang="eu-ES" sz="1800" dirty="0" err="1" smtClean="0">
                <a:latin typeface="Gautami" panose="020B0502040204020203" pitchFamily="34" charset="0"/>
                <a:cs typeface="Gautami" panose="020B0502040204020203" pitchFamily="34" charset="0"/>
              </a:rPr>
              <a:t>comunicación</a:t>
            </a:r>
            <a:endParaRPr lang="eu-ES" sz="1800"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34822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2"/>
          <p:cNvPicPr/>
          <p:nvPr/>
        </p:nvPicPr>
        <p:blipFill>
          <a:blip r:embed="rId2" cstate="print"/>
          <a:srcRect t="18568"/>
          <a:stretch>
            <a:fillRect/>
          </a:stretch>
        </p:blipFill>
        <p:spPr bwMode="auto">
          <a:xfrm>
            <a:off x="1187624" y="908720"/>
            <a:ext cx="6768752" cy="4680520"/>
          </a:xfrm>
          <a:prstGeom prst="rect">
            <a:avLst/>
          </a:prstGeom>
          <a:noFill/>
          <a:ln w="9525">
            <a:noFill/>
            <a:miter lim="800000"/>
            <a:headEnd/>
            <a:tailEnd/>
          </a:ln>
        </p:spPr>
      </p:pic>
      <p:sp>
        <p:nvSpPr>
          <p:cNvPr id="3" name="2 Rectángulo"/>
          <p:cNvSpPr/>
          <p:nvPr/>
        </p:nvSpPr>
        <p:spPr>
          <a:xfrm>
            <a:off x="1115616" y="332656"/>
            <a:ext cx="1189749" cy="523220"/>
          </a:xfrm>
          <a:prstGeom prst="rect">
            <a:avLst/>
          </a:prstGeom>
        </p:spPr>
        <p:txBody>
          <a:bodyPr wrap="none">
            <a:spAutoFit/>
          </a:bodyPr>
          <a:lstStyle/>
          <a:p>
            <a:r>
              <a:rPr lang="es-ES" sz="2800" dirty="0" smtClean="0">
                <a:solidFill>
                  <a:schemeClr val="bg1">
                    <a:lumMod val="75000"/>
                  </a:schemeClr>
                </a:solidFill>
                <a:effectLst>
                  <a:outerShdw blurRad="38100" dist="38100" dir="2700000" algn="tl">
                    <a:srgbClr val="000000">
                      <a:alpha val="43137"/>
                    </a:srgbClr>
                  </a:outerShdw>
                </a:effectLst>
              </a:rPr>
              <a:t>- 2009 </a:t>
            </a:r>
            <a:endParaRPr lang="es-ES" sz="2800" dirty="0"/>
          </a:p>
        </p:txBody>
      </p:sp>
      <p:sp>
        <p:nvSpPr>
          <p:cNvPr id="5" name="4 Rectángulo"/>
          <p:cNvSpPr/>
          <p:nvPr/>
        </p:nvSpPr>
        <p:spPr>
          <a:xfrm>
            <a:off x="6660232" y="5445224"/>
            <a:ext cx="1340432" cy="523220"/>
          </a:xfrm>
          <a:prstGeom prst="rect">
            <a:avLst/>
          </a:prstGeom>
        </p:spPr>
        <p:txBody>
          <a:bodyPr wrap="none">
            <a:spAutoFit/>
          </a:bodyPr>
          <a:lstStyle/>
          <a:p>
            <a:r>
              <a:rPr lang="es-ES" sz="2800" dirty="0" smtClean="0">
                <a:solidFill>
                  <a:schemeClr val="bg1">
                    <a:lumMod val="75000"/>
                  </a:schemeClr>
                </a:solidFill>
                <a:effectLst>
                  <a:outerShdw blurRad="38100" dist="38100" dir="2700000" algn="tl">
                    <a:srgbClr val="000000">
                      <a:alpha val="43137"/>
                    </a:srgbClr>
                  </a:outerShdw>
                </a:effectLst>
              </a:rPr>
              <a:t> 2017 + </a:t>
            </a:r>
            <a:endParaRPr lang="es-ES" sz="2800" dirty="0"/>
          </a:p>
        </p:txBody>
      </p:sp>
      <p:cxnSp>
        <p:nvCxnSpPr>
          <p:cNvPr id="6" name="Gezidun lotura-marra zuzena 5"/>
          <p:cNvCxnSpPr/>
          <p:nvPr/>
        </p:nvCxnSpPr>
        <p:spPr>
          <a:xfrm flipH="1" flipV="1">
            <a:off x="7164288" y="1844824"/>
            <a:ext cx="67021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Gezidun lotura-marra zuzena 6"/>
          <p:cNvCxnSpPr/>
          <p:nvPr/>
        </p:nvCxnSpPr>
        <p:spPr>
          <a:xfrm flipH="1">
            <a:off x="7358168" y="2204864"/>
            <a:ext cx="48984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stuKoadroa 9"/>
          <p:cNvSpPr txBox="1"/>
          <p:nvPr/>
        </p:nvSpPr>
        <p:spPr>
          <a:xfrm>
            <a:off x="7834504" y="2024844"/>
            <a:ext cx="1057976" cy="646331"/>
          </a:xfrm>
          <a:prstGeom prst="rect">
            <a:avLst/>
          </a:prstGeom>
          <a:noFill/>
        </p:spPr>
        <p:txBody>
          <a:bodyPr wrap="square" rtlCol="0">
            <a:spAutoFit/>
          </a:bodyPr>
          <a:lstStyle/>
          <a:p>
            <a:r>
              <a:rPr lang="eu-ES" dirty="0" err="1" smtClean="0">
                <a:solidFill>
                  <a:schemeClr val="accent1"/>
                </a:solidFill>
              </a:rPr>
              <a:t>Opinión</a:t>
            </a:r>
            <a:r>
              <a:rPr lang="eu-ES" dirty="0" smtClean="0">
                <a:solidFill>
                  <a:schemeClr val="accent1"/>
                </a:solidFill>
              </a:rPr>
              <a:t> </a:t>
            </a:r>
            <a:r>
              <a:rPr lang="eu-ES" dirty="0" err="1" smtClean="0">
                <a:solidFill>
                  <a:schemeClr val="accent1"/>
                </a:solidFill>
              </a:rPr>
              <a:t>pública</a:t>
            </a:r>
            <a:endParaRPr lang="eu-ES" dirty="0">
              <a:solidFill>
                <a:schemeClr val="accent1"/>
              </a:solidFill>
            </a:endParaRPr>
          </a:p>
        </p:txBody>
      </p:sp>
    </p:spTree>
    <p:extLst>
      <p:ext uri="{BB962C8B-B14F-4D97-AF65-F5344CB8AC3E}">
        <p14:creationId xmlns:p14="http://schemas.microsoft.com/office/powerpoint/2010/main" val="90878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683568" y="1844824"/>
            <a:ext cx="7772400" cy="1470025"/>
          </a:xfrm>
        </p:spPr>
        <p:txBody>
          <a:bodyPr>
            <a:noAutofit/>
          </a:bodyPr>
          <a:lstStyle/>
          <a:p>
            <a:r>
              <a:rPr lang="eu-ES" sz="2800" dirty="0" err="1" smtClean="0">
                <a:latin typeface="Gautami" panose="020B0502040204020203" pitchFamily="34" charset="0"/>
                <a:cs typeface="Gautami" panose="020B0502040204020203" pitchFamily="34" charset="0"/>
              </a:rPr>
              <a:t>Redes</a:t>
            </a:r>
            <a:r>
              <a:rPr lang="eu-ES" sz="2800" dirty="0" smtClean="0">
                <a:latin typeface="Gautami" panose="020B0502040204020203" pitchFamily="34" charset="0"/>
                <a:cs typeface="Gautami" panose="020B0502040204020203" pitchFamily="34" charset="0"/>
              </a:rPr>
              <a:t> </a:t>
            </a:r>
            <a:r>
              <a:rPr lang="eu-ES" sz="2800" dirty="0" err="1" smtClean="0">
                <a:latin typeface="Gautami" panose="020B0502040204020203" pitchFamily="34" charset="0"/>
                <a:cs typeface="Gautami" panose="020B0502040204020203" pitchFamily="34" charset="0"/>
              </a:rPr>
              <a:t>sociales</a:t>
            </a:r>
            <a:r>
              <a:rPr lang="eu-ES" sz="2800" dirty="0" smtClean="0">
                <a:latin typeface="Gautami" panose="020B0502040204020203" pitchFamily="34" charset="0"/>
                <a:cs typeface="Gautami" panose="020B0502040204020203" pitchFamily="34" charset="0"/>
              </a:rPr>
              <a:t>, internet (y </a:t>
            </a:r>
            <a:r>
              <a:rPr lang="eu-ES" sz="2800" dirty="0" err="1" smtClean="0">
                <a:latin typeface="Gautami" panose="020B0502040204020203" pitchFamily="34" charset="0"/>
                <a:cs typeface="Gautami" panose="020B0502040204020203" pitchFamily="34" charset="0"/>
              </a:rPr>
              <a:t>política)</a:t>
            </a:r>
            <a:r>
              <a:rPr lang="eu-ES" sz="2800" dirty="0" smtClean="0">
                <a:latin typeface="Gautami" panose="020B0502040204020203" pitchFamily="34" charset="0"/>
                <a:cs typeface="Gautami" panose="020B0502040204020203" pitchFamily="34" charset="0"/>
              </a:rPr>
              <a:t> </a:t>
            </a:r>
            <a:r>
              <a:rPr lang="eu-ES" sz="2800" dirty="0" err="1" smtClean="0">
                <a:latin typeface="Gautami" panose="020B0502040204020203" pitchFamily="34" charset="0"/>
                <a:cs typeface="Gautami" panose="020B0502040204020203" pitchFamily="34" charset="0"/>
              </a:rPr>
              <a:t>en</a:t>
            </a:r>
            <a:r>
              <a:rPr lang="eu-ES" sz="2800" dirty="0" smtClean="0">
                <a:latin typeface="Gautami" panose="020B0502040204020203" pitchFamily="34" charset="0"/>
                <a:cs typeface="Gautami" panose="020B0502040204020203" pitchFamily="34" charset="0"/>
              </a:rPr>
              <a:t> </a:t>
            </a:r>
            <a:r>
              <a:rPr lang="eu-ES" sz="2800" dirty="0" err="1" smtClean="0">
                <a:latin typeface="Gautami" panose="020B0502040204020203" pitchFamily="34" charset="0"/>
                <a:cs typeface="Gautami" panose="020B0502040204020203" pitchFamily="34" charset="0"/>
              </a:rPr>
              <a:t>el</a:t>
            </a:r>
            <a:r>
              <a:rPr lang="eu-ES" sz="2800" dirty="0" smtClean="0">
                <a:latin typeface="Gautami" panose="020B0502040204020203" pitchFamily="34" charset="0"/>
                <a:cs typeface="Gautami" panose="020B0502040204020203" pitchFamily="34" charset="0"/>
              </a:rPr>
              <a:t> </a:t>
            </a:r>
            <a:r>
              <a:rPr lang="eu-ES" sz="2800" dirty="0" err="1" smtClean="0">
                <a:latin typeface="Gautami" panose="020B0502040204020203" pitchFamily="34" charset="0"/>
                <a:cs typeface="Gautami" panose="020B0502040204020203" pitchFamily="34" charset="0"/>
              </a:rPr>
              <a:t>nuevo</a:t>
            </a:r>
            <a:r>
              <a:rPr lang="eu-ES" sz="2800" dirty="0" smtClean="0">
                <a:latin typeface="Gautami" panose="020B0502040204020203" pitchFamily="34" charset="0"/>
                <a:cs typeface="Gautami" panose="020B0502040204020203" pitchFamily="34" charset="0"/>
              </a:rPr>
              <a:t> paradigma de la </a:t>
            </a:r>
            <a:r>
              <a:rPr lang="eu-ES" sz="2800" dirty="0" err="1" smtClean="0">
                <a:latin typeface="Gautami" panose="020B0502040204020203" pitchFamily="34" charset="0"/>
                <a:cs typeface="Gautami" panose="020B0502040204020203" pitchFamily="34" charset="0"/>
              </a:rPr>
              <a:t>comunicación</a:t>
            </a:r>
            <a:r>
              <a:rPr lang="eu-ES" sz="2800" dirty="0" smtClean="0">
                <a:latin typeface="Gautami" panose="020B0502040204020203" pitchFamily="34" charset="0"/>
                <a:cs typeface="Gautami" panose="020B0502040204020203" pitchFamily="34" charset="0"/>
              </a:rPr>
              <a:t/>
            </a:r>
            <a:br>
              <a:rPr lang="eu-ES" sz="2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2051720" y="2924944"/>
            <a:ext cx="5112568" cy="830997"/>
          </a:xfrm>
          <a:prstGeom prst="rect">
            <a:avLst/>
          </a:prstGeom>
        </p:spPr>
        <p:txBody>
          <a:bodyPr wrap="square">
            <a:spAutoFit/>
          </a:bodyPr>
          <a:lstStyle/>
          <a:p>
            <a:pPr algn="ctr"/>
            <a:r>
              <a:rPr lang="eu-ES" sz="2400" b="1" dirty="0" err="1" smtClean="0">
                <a:latin typeface="Gautami" panose="020B0502040204020203" pitchFamily="34" charset="0"/>
                <a:cs typeface="Gautami" panose="020B0502040204020203" pitchFamily="34" charset="0"/>
              </a:rPr>
              <a:t>Partidos</a:t>
            </a:r>
            <a:r>
              <a:rPr lang="eu-ES" sz="2400" b="1" dirty="0" smtClean="0">
                <a:latin typeface="Gautami" panose="020B0502040204020203" pitchFamily="34" charset="0"/>
                <a:cs typeface="Gautami" panose="020B0502040204020203" pitchFamily="34" charset="0"/>
              </a:rPr>
              <a:t> </a:t>
            </a:r>
            <a:r>
              <a:rPr lang="eu-ES" sz="2400" b="1" dirty="0" err="1" smtClean="0">
                <a:latin typeface="Gautami" panose="020B0502040204020203" pitchFamily="34" charset="0"/>
                <a:cs typeface="Gautami" panose="020B0502040204020203" pitchFamily="34" charset="0"/>
              </a:rPr>
              <a:t>políticos</a:t>
            </a:r>
            <a:r>
              <a:rPr lang="eu-ES" sz="2400" b="1" dirty="0" smtClean="0">
                <a:latin typeface="Gautami" panose="020B0502040204020203" pitchFamily="34" charset="0"/>
                <a:cs typeface="Gautami" panose="020B0502040204020203" pitchFamily="34" charset="0"/>
              </a:rPr>
              <a:t> e </a:t>
            </a:r>
            <a:r>
              <a:rPr lang="eu-ES" sz="2400" b="1" dirty="0" err="1" smtClean="0">
                <a:latin typeface="Gautami" panose="020B0502040204020203" pitchFamily="34" charset="0"/>
                <a:cs typeface="Gautami" panose="020B0502040204020203" pitchFamily="34" charset="0"/>
              </a:rPr>
              <a:t>instituciones…</a:t>
            </a:r>
            <a:endParaRPr lang="eu-ES" sz="2400" b="1" dirty="0" smtClean="0">
              <a:latin typeface="Gautami" panose="020B0502040204020203" pitchFamily="34" charset="0"/>
              <a:cs typeface="Gautami" panose="020B0502040204020203" pitchFamily="34" charset="0"/>
            </a:endParaRPr>
          </a:p>
          <a:p>
            <a:pPr algn="ctr"/>
            <a:r>
              <a:rPr lang="eu-ES" sz="2400" b="1" dirty="0" err="1" smtClean="0">
                <a:solidFill>
                  <a:schemeClr val="bg2">
                    <a:lumMod val="10000"/>
                  </a:schemeClr>
                </a:solidFill>
                <a:latin typeface="Gautami" panose="020B0502040204020203" pitchFamily="34" charset="0"/>
                <a:cs typeface="Gautami" panose="020B0502040204020203" pitchFamily="34" charset="0"/>
              </a:rPr>
              <a:t>¿Para</a:t>
            </a:r>
            <a:r>
              <a:rPr lang="eu-ES" sz="2400" b="1" dirty="0" smtClean="0">
                <a:solidFill>
                  <a:schemeClr val="bg2">
                    <a:lumMod val="10000"/>
                  </a:schemeClr>
                </a:solidFill>
                <a:latin typeface="Gautami" panose="020B0502040204020203" pitchFamily="34" charset="0"/>
                <a:cs typeface="Gautami" panose="020B0502040204020203" pitchFamily="34" charset="0"/>
              </a:rPr>
              <a:t> </a:t>
            </a:r>
            <a:r>
              <a:rPr lang="eu-ES" sz="2400" b="1" dirty="0" err="1" smtClean="0">
                <a:solidFill>
                  <a:schemeClr val="bg2">
                    <a:lumMod val="10000"/>
                  </a:schemeClr>
                </a:solidFill>
                <a:latin typeface="Gautami" panose="020B0502040204020203" pitchFamily="34" charset="0"/>
                <a:cs typeface="Gautami" panose="020B0502040204020203" pitchFamily="34" charset="0"/>
              </a:rPr>
              <a:t>qué?</a:t>
            </a:r>
            <a:endParaRPr lang="eu-ES" sz="2400" b="1" dirty="0">
              <a:solidFill>
                <a:schemeClr val="bg2">
                  <a:lumMod val="10000"/>
                </a:schemeClr>
              </a:solidFill>
            </a:endParaRPr>
          </a:p>
        </p:txBody>
      </p:sp>
      <p:sp>
        <p:nvSpPr>
          <p:cNvPr id="4" name="TestuKoadroa 3"/>
          <p:cNvSpPr txBox="1"/>
          <p:nvPr/>
        </p:nvSpPr>
        <p:spPr>
          <a:xfrm>
            <a:off x="1619672" y="4293096"/>
            <a:ext cx="5976664" cy="1754326"/>
          </a:xfrm>
          <a:prstGeom prst="rect">
            <a:avLst/>
          </a:prstGeom>
          <a:noFill/>
        </p:spPr>
        <p:txBody>
          <a:bodyPr wrap="square" rtlCol="0">
            <a:spAutoFit/>
          </a:bodyPr>
          <a:lstStyle/>
          <a:p>
            <a:pPr algn="ctr"/>
            <a:r>
              <a:rPr lang="eu-ES" sz="2400" dirty="0" smtClean="0">
                <a:latin typeface="Gautami" panose="020B0502040204020203" pitchFamily="34" charset="0"/>
                <a:cs typeface="Gautami" panose="020B0502040204020203" pitchFamily="34" charset="0"/>
              </a:rPr>
              <a:t>1- </a:t>
            </a:r>
            <a:r>
              <a:rPr lang="eu-ES" sz="2400" dirty="0" err="1" smtClean="0">
                <a:latin typeface="Gautami" panose="020B0502040204020203" pitchFamily="34" charset="0"/>
                <a:cs typeface="Gautami" panose="020B0502040204020203" pitchFamily="34" charset="0"/>
              </a:rPr>
              <a:t>Función</a:t>
            </a:r>
            <a:r>
              <a:rPr lang="eu-ES" sz="2400" dirty="0" smtClean="0">
                <a:latin typeface="Gautami" panose="020B0502040204020203" pitchFamily="34" charset="0"/>
                <a:cs typeface="Gautami" panose="020B0502040204020203" pitchFamily="34" charset="0"/>
              </a:rPr>
              <a:t> </a:t>
            </a:r>
            <a:r>
              <a:rPr lang="eu-ES" sz="2400" dirty="0" err="1" smtClean="0">
                <a:latin typeface="Gautami" panose="020B0502040204020203" pitchFamily="34" charset="0"/>
                <a:cs typeface="Gautami" panose="020B0502040204020203" pitchFamily="34" charset="0"/>
              </a:rPr>
              <a:t>informativa</a:t>
            </a:r>
            <a:r>
              <a:rPr lang="eu-ES" sz="2400" dirty="0" smtClean="0">
                <a:latin typeface="Gautami" panose="020B0502040204020203" pitchFamily="34" charset="0"/>
                <a:cs typeface="Gautami" panose="020B0502040204020203" pitchFamily="34" charset="0"/>
              </a:rPr>
              <a:t>.</a:t>
            </a:r>
          </a:p>
          <a:p>
            <a:pPr algn="ctr"/>
            <a:r>
              <a:rPr lang="eu-ES" sz="2400" dirty="0" smtClean="0">
                <a:latin typeface="Gautami" panose="020B0502040204020203" pitchFamily="34" charset="0"/>
                <a:cs typeface="Gautami" panose="020B0502040204020203" pitchFamily="34" charset="0"/>
              </a:rPr>
              <a:t>2- </a:t>
            </a:r>
            <a:r>
              <a:rPr lang="eu-ES" sz="2400" dirty="0" err="1" smtClean="0">
                <a:latin typeface="Gautami" panose="020B0502040204020203" pitchFamily="34" charset="0"/>
                <a:cs typeface="Gautami" panose="020B0502040204020203" pitchFamily="34" charset="0"/>
              </a:rPr>
              <a:t>Función</a:t>
            </a:r>
            <a:r>
              <a:rPr lang="eu-ES" sz="2400" dirty="0" smtClean="0">
                <a:latin typeface="Gautami" panose="020B0502040204020203" pitchFamily="34" charset="0"/>
                <a:cs typeface="Gautami" panose="020B0502040204020203" pitchFamily="34" charset="0"/>
              </a:rPr>
              <a:t> </a:t>
            </a:r>
            <a:r>
              <a:rPr lang="eu-ES" sz="2400" dirty="0" err="1" smtClean="0">
                <a:latin typeface="Gautami" panose="020B0502040204020203" pitchFamily="34" charset="0"/>
                <a:cs typeface="Gautami" panose="020B0502040204020203" pitchFamily="34" charset="0"/>
              </a:rPr>
              <a:t>demoscópica</a:t>
            </a:r>
            <a:r>
              <a:rPr lang="eu-ES" sz="2400" dirty="0" smtClean="0">
                <a:latin typeface="Gautami" panose="020B0502040204020203" pitchFamily="34" charset="0"/>
                <a:cs typeface="Gautami" panose="020B0502040204020203" pitchFamily="34" charset="0"/>
              </a:rPr>
              <a:t>. </a:t>
            </a:r>
          </a:p>
          <a:p>
            <a:pPr algn="ctr"/>
            <a:r>
              <a:rPr lang="eu-ES" sz="2400" dirty="0" smtClean="0">
                <a:latin typeface="Gautami" panose="020B0502040204020203" pitchFamily="34" charset="0"/>
                <a:cs typeface="Gautami" panose="020B0502040204020203" pitchFamily="34" charset="0"/>
              </a:rPr>
              <a:t>3- </a:t>
            </a:r>
            <a:r>
              <a:rPr lang="eu-ES" sz="2400" dirty="0" err="1" smtClean="0">
                <a:latin typeface="Gautami" panose="020B0502040204020203" pitchFamily="34" charset="0"/>
                <a:cs typeface="Gautami" panose="020B0502040204020203" pitchFamily="34" charset="0"/>
              </a:rPr>
              <a:t>Función</a:t>
            </a:r>
            <a:r>
              <a:rPr lang="eu-ES" sz="2400" dirty="0" smtClean="0">
                <a:latin typeface="Gautami" panose="020B0502040204020203" pitchFamily="34" charset="0"/>
                <a:cs typeface="Gautami" panose="020B0502040204020203" pitchFamily="34" charset="0"/>
              </a:rPr>
              <a:t> </a:t>
            </a:r>
            <a:r>
              <a:rPr lang="eu-ES" sz="2400" dirty="0" err="1" smtClean="0">
                <a:latin typeface="Gautami" panose="020B0502040204020203" pitchFamily="34" charset="0"/>
                <a:cs typeface="Gautami" panose="020B0502040204020203" pitchFamily="34" charset="0"/>
              </a:rPr>
              <a:t>activista</a:t>
            </a:r>
            <a:r>
              <a:rPr lang="eu-ES" sz="2400" dirty="0" smtClean="0">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endParaRPr lang="eu-ES" dirty="0" smtClean="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221629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323528" y="548680"/>
            <a:ext cx="5544616" cy="1470025"/>
          </a:xfrm>
        </p:spPr>
        <p:txBody>
          <a:bodyPr>
            <a:noAutofit/>
          </a:bodyPr>
          <a:lstStyle/>
          <a:p>
            <a:r>
              <a:rPr lang="eu-ES" sz="1800" dirty="0" err="1" smtClean="0">
                <a:latin typeface="Gautami" panose="020B0502040204020203" pitchFamily="34" charset="0"/>
                <a:cs typeface="Gautami" panose="020B0502040204020203" pitchFamily="34" charset="0"/>
              </a:rPr>
              <a:t>Redes</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sociales</a:t>
            </a:r>
            <a:r>
              <a:rPr lang="eu-ES" sz="1800" dirty="0" smtClean="0">
                <a:latin typeface="Gautami" panose="020B0502040204020203" pitchFamily="34" charset="0"/>
                <a:cs typeface="Gautami" panose="020B0502040204020203" pitchFamily="34" charset="0"/>
              </a:rPr>
              <a:t>, internet (y </a:t>
            </a:r>
            <a:r>
              <a:rPr lang="eu-ES" sz="1800" dirty="0" err="1" smtClean="0">
                <a:latin typeface="Gautami" panose="020B0502040204020203" pitchFamily="34" charset="0"/>
                <a:cs typeface="Gautami" panose="020B0502040204020203" pitchFamily="34" charset="0"/>
              </a:rPr>
              <a:t>política)</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en</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el</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nuevo</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r>
              <a:rPr lang="eu-ES" sz="1800" dirty="0" smtClean="0">
                <a:latin typeface="Gautami" panose="020B0502040204020203" pitchFamily="34" charset="0"/>
                <a:cs typeface="Gautami" panose="020B0502040204020203" pitchFamily="34" charset="0"/>
              </a:rPr>
              <a:t/>
            </a:r>
            <a:br>
              <a:rPr lang="eu-ES" sz="1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539552" y="1340767"/>
            <a:ext cx="5112568" cy="584775"/>
          </a:xfrm>
          <a:prstGeom prst="rect">
            <a:avLst/>
          </a:prstGeom>
        </p:spPr>
        <p:txBody>
          <a:bodyPr wrap="square">
            <a:spAutoFit/>
          </a:bodyPr>
          <a:lstStyle/>
          <a:p>
            <a:pPr algn="ctr"/>
            <a:r>
              <a:rPr lang="eu-ES" sz="1600" b="1" dirty="0" err="1" smtClean="0">
                <a:latin typeface="Gautami" panose="020B0502040204020203" pitchFamily="34" charset="0"/>
                <a:cs typeface="Gautami" panose="020B0502040204020203" pitchFamily="34" charset="0"/>
              </a:rPr>
              <a:t>Partidos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políticos</a:t>
            </a:r>
            <a:r>
              <a:rPr lang="eu-ES" sz="1600" b="1" dirty="0" smtClean="0">
                <a:latin typeface="Gautami" panose="020B0502040204020203" pitchFamily="34" charset="0"/>
                <a:cs typeface="Gautami" panose="020B0502040204020203" pitchFamily="34" charset="0"/>
              </a:rPr>
              <a:t> e </a:t>
            </a:r>
            <a:r>
              <a:rPr lang="eu-ES" sz="1600" b="1" dirty="0" err="1" smtClean="0">
                <a:latin typeface="Gautami" panose="020B0502040204020203" pitchFamily="34" charset="0"/>
                <a:cs typeface="Gautami" panose="020B0502040204020203" pitchFamily="34" charset="0"/>
              </a:rPr>
              <a:t>instituciones…</a:t>
            </a:r>
            <a:endParaRPr lang="eu-ES" sz="1600" b="1" dirty="0" smtClean="0">
              <a:latin typeface="Gautami" panose="020B0502040204020203" pitchFamily="34" charset="0"/>
              <a:cs typeface="Gautami" panose="020B0502040204020203" pitchFamily="34" charset="0"/>
            </a:endParaRPr>
          </a:p>
          <a:p>
            <a:pPr algn="ctr"/>
            <a:r>
              <a:rPr lang="eu-ES" sz="1600" b="1" dirty="0" err="1" smtClean="0">
                <a:solidFill>
                  <a:schemeClr val="bg2">
                    <a:lumMod val="10000"/>
                  </a:schemeClr>
                </a:solidFill>
                <a:latin typeface="Gautami" panose="020B0502040204020203" pitchFamily="34" charset="0"/>
                <a:cs typeface="Gautami" panose="020B0502040204020203" pitchFamily="34" charset="0"/>
              </a:rPr>
              <a:t>¿Para</a:t>
            </a:r>
            <a:r>
              <a:rPr lang="eu-ES" sz="1600" b="1" dirty="0" smtClean="0">
                <a:solidFill>
                  <a:schemeClr val="bg2">
                    <a:lumMod val="10000"/>
                  </a:schemeClr>
                </a:solidFill>
                <a:latin typeface="Gautami" panose="020B0502040204020203" pitchFamily="34" charset="0"/>
                <a:cs typeface="Gautami" panose="020B0502040204020203" pitchFamily="34" charset="0"/>
              </a:rPr>
              <a:t> </a:t>
            </a:r>
            <a:r>
              <a:rPr lang="eu-ES" sz="1600" b="1" dirty="0" err="1" smtClean="0">
                <a:solidFill>
                  <a:schemeClr val="bg2">
                    <a:lumMod val="10000"/>
                  </a:schemeClr>
                </a:solidFill>
                <a:latin typeface="Gautami" panose="020B0502040204020203" pitchFamily="34" charset="0"/>
                <a:cs typeface="Gautami" panose="020B0502040204020203" pitchFamily="34" charset="0"/>
              </a:rPr>
              <a:t>qué?</a:t>
            </a:r>
            <a:endParaRPr lang="eu-ES" sz="1600" b="1" dirty="0">
              <a:solidFill>
                <a:schemeClr val="bg2">
                  <a:lumMod val="10000"/>
                </a:schemeClr>
              </a:solidFill>
            </a:endParaRPr>
          </a:p>
        </p:txBody>
      </p:sp>
      <p:sp>
        <p:nvSpPr>
          <p:cNvPr id="4" name="TestuKoadroa 3"/>
          <p:cNvSpPr txBox="1"/>
          <p:nvPr/>
        </p:nvSpPr>
        <p:spPr>
          <a:xfrm>
            <a:off x="2123728" y="2132856"/>
            <a:ext cx="5544616" cy="1815882"/>
          </a:xfrm>
          <a:prstGeom prst="rect">
            <a:avLst/>
          </a:prstGeom>
          <a:noFill/>
        </p:spPr>
        <p:txBody>
          <a:bodyPr wrap="square" rtlCol="0">
            <a:spAutoFit/>
          </a:bodyPr>
          <a:lstStyle/>
          <a:p>
            <a:pPr algn="ctr"/>
            <a:r>
              <a:rPr lang="eu-ES" sz="2800" b="1" dirty="0" smtClean="0">
                <a:latin typeface="Gautami" panose="020B0502040204020203" pitchFamily="34" charset="0"/>
                <a:cs typeface="Gautami" panose="020B0502040204020203" pitchFamily="34" charset="0"/>
              </a:rPr>
              <a:t>1- </a:t>
            </a:r>
            <a:r>
              <a:rPr lang="eu-ES" sz="2800" b="1" dirty="0" err="1" smtClean="0">
                <a:latin typeface="Gautami" panose="020B0502040204020203" pitchFamily="34" charset="0"/>
                <a:cs typeface="Gautami" panose="020B0502040204020203" pitchFamily="34" charset="0"/>
              </a:rPr>
              <a:t>Función</a:t>
            </a:r>
            <a:r>
              <a:rPr lang="eu-ES" sz="2800" b="1" dirty="0" smtClean="0">
                <a:latin typeface="Gautami" panose="020B0502040204020203" pitchFamily="34" charset="0"/>
                <a:cs typeface="Gautami" panose="020B0502040204020203" pitchFamily="34" charset="0"/>
              </a:rPr>
              <a:t> </a:t>
            </a:r>
            <a:r>
              <a:rPr lang="eu-ES" sz="2800" b="1" dirty="0" err="1" smtClean="0">
                <a:latin typeface="Gautami" panose="020B0502040204020203" pitchFamily="34" charset="0"/>
                <a:cs typeface="Gautami" panose="020B0502040204020203" pitchFamily="34" charset="0"/>
              </a:rPr>
              <a:t>informativa</a:t>
            </a:r>
            <a:r>
              <a:rPr lang="eu-ES" sz="2800" b="1" dirty="0" smtClean="0">
                <a:latin typeface="Gautami" panose="020B0502040204020203" pitchFamily="34" charset="0"/>
                <a:cs typeface="Gautami" panose="020B0502040204020203" pitchFamily="34" charset="0"/>
              </a:rPr>
              <a:t>.</a:t>
            </a:r>
          </a:p>
          <a:p>
            <a:pPr algn="ctr"/>
            <a:r>
              <a:rPr lang="eu-ES" sz="2400" dirty="0" smtClean="0">
                <a:solidFill>
                  <a:schemeClr val="bg1">
                    <a:lumMod val="50000"/>
                  </a:schemeClr>
                </a:solidFill>
                <a:latin typeface="Gautami" panose="020B0502040204020203" pitchFamily="34" charset="0"/>
                <a:cs typeface="Gautami" panose="020B0502040204020203" pitchFamily="34" charset="0"/>
              </a:rPr>
              <a:t>2- </a:t>
            </a:r>
            <a:r>
              <a:rPr lang="eu-ES" sz="2400" dirty="0" err="1" smtClean="0">
                <a:solidFill>
                  <a:schemeClr val="bg1">
                    <a:lumMod val="50000"/>
                  </a:schemeClr>
                </a:solidFill>
                <a:latin typeface="Gautami" panose="020B0502040204020203" pitchFamily="34" charset="0"/>
                <a:cs typeface="Gautami" panose="020B0502040204020203" pitchFamily="34" charset="0"/>
              </a:rPr>
              <a:t>Función</a:t>
            </a:r>
            <a:r>
              <a:rPr lang="eu-ES" sz="2400" dirty="0" smtClean="0">
                <a:solidFill>
                  <a:schemeClr val="bg1">
                    <a:lumMod val="50000"/>
                  </a:schemeClr>
                </a:solidFill>
                <a:latin typeface="Gautami" panose="020B0502040204020203" pitchFamily="34" charset="0"/>
                <a:cs typeface="Gautami" panose="020B0502040204020203" pitchFamily="34" charset="0"/>
              </a:rPr>
              <a:t> </a:t>
            </a:r>
            <a:r>
              <a:rPr lang="eu-ES" sz="2400" dirty="0" err="1" smtClean="0">
                <a:solidFill>
                  <a:schemeClr val="bg1">
                    <a:lumMod val="50000"/>
                  </a:schemeClr>
                </a:solidFill>
                <a:latin typeface="Gautami" panose="020B0502040204020203" pitchFamily="34" charset="0"/>
                <a:cs typeface="Gautami" panose="020B0502040204020203" pitchFamily="34" charset="0"/>
              </a:rPr>
              <a:t>demoscópica</a:t>
            </a:r>
            <a:r>
              <a:rPr lang="eu-ES" sz="2400" dirty="0" smtClean="0">
                <a:solidFill>
                  <a:schemeClr val="bg1">
                    <a:lumMod val="50000"/>
                  </a:schemeClr>
                </a:solidFill>
                <a:latin typeface="Gautami" panose="020B0502040204020203" pitchFamily="34" charset="0"/>
                <a:cs typeface="Gautami" panose="020B0502040204020203" pitchFamily="34" charset="0"/>
              </a:rPr>
              <a:t>. </a:t>
            </a:r>
          </a:p>
          <a:p>
            <a:pPr algn="ctr"/>
            <a:r>
              <a:rPr lang="eu-ES" sz="2400" dirty="0" smtClean="0">
                <a:solidFill>
                  <a:schemeClr val="bg1">
                    <a:lumMod val="50000"/>
                  </a:schemeClr>
                </a:solidFill>
                <a:latin typeface="Gautami" panose="020B0502040204020203" pitchFamily="34" charset="0"/>
                <a:cs typeface="Gautami" panose="020B0502040204020203" pitchFamily="34" charset="0"/>
              </a:rPr>
              <a:t>3- </a:t>
            </a:r>
            <a:r>
              <a:rPr lang="eu-ES" sz="2400" dirty="0" err="1" smtClean="0">
                <a:solidFill>
                  <a:schemeClr val="bg1">
                    <a:lumMod val="50000"/>
                  </a:schemeClr>
                </a:solidFill>
                <a:latin typeface="Gautami" panose="020B0502040204020203" pitchFamily="34" charset="0"/>
                <a:cs typeface="Gautami" panose="020B0502040204020203" pitchFamily="34" charset="0"/>
              </a:rPr>
              <a:t>Función</a:t>
            </a:r>
            <a:r>
              <a:rPr lang="eu-ES" sz="2400" dirty="0" smtClean="0">
                <a:solidFill>
                  <a:schemeClr val="bg1">
                    <a:lumMod val="50000"/>
                  </a:schemeClr>
                </a:solidFill>
                <a:latin typeface="Gautami" panose="020B0502040204020203" pitchFamily="34" charset="0"/>
                <a:cs typeface="Gautami" panose="020B0502040204020203" pitchFamily="34" charset="0"/>
              </a:rPr>
              <a:t> </a:t>
            </a:r>
            <a:r>
              <a:rPr lang="eu-ES" sz="2400" dirty="0" err="1" smtClean="0">
                <a:solidFill>
                  <a:schemeClr val="bg1">
                    <a:lumMod val="50000"/>
                  </a:schemeClr>
                </a:solidFill>
                <a:latin typeface="Gautami" panose="020B0502040204020203" pitchFamily="34" charset="0"/>
                <a:cs typeface="Gautami" panose="020B0502040204020203" pitchFamily="34" charset="0"/>
              </a:rPr>
              <a:t>activista</a:t>
            </a:r>
            <a:r>
              <a:rPr lang="eu-ES" sz="2400" dirty="0" smtClean="0">
                <a:solidFill>
                  <a:schemeClr val="bg1">
                    <a:lumMod val="50000"/>
                  </a:schemeClr>
                </a:solidFill>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endParaRPr lang="eu-ES" dirty="0" smtClean="0">
              <a:latin typeface="Gautami" panose="020B0502040204020203" pitchFamily="34" charset="0"/>
              <a:cs typeface="Gautami" panose="020B0502040204020203" pitchFamily="34" charset="0"/>
            </a:endParaRPr>
          </a:p>
        </p:txBody>
      </p:sp>
      <p:sp>
        <p:nvSpPr>
          <p:cNvPr id="3" name="TestuKoadroa 2"/>
          <p:cNvSpPr txBox="1"/>
          <p:nvPr/>
        </p:nvSpPr>
        <p:spPr>
          <a:xfrm>
            <a:off x="3131840" y="4365104"/>
            <a:ext cx="3672408" cy="923330"/>
          </a:xfrm>
          <a:prstGeom prst="rect">
            <a:avLst/>
          </a:prstGeom>
          <a:noFill/>
        </p:spPr>
        <p:txBody>
          <a:bodyPr wrap="square" rtlCol="0">
            <a:spAutoFit/>
          </a:bodyPr>
          <a:lstStyle/>
          <a:p>
            <a:pPr algn="ctr"/>
            <a:r>
              <a:rPr lang="eu-ES" dirty="0" err="1" smtClean="0">
                <a:latin typeface="Gautami" panose="020B0502040204020203" pitchFamily="34" charset="0"/>
                <a:cs typeface="Gautami" panose="020B0502040204020203" pitchFamily="34" charset="0"/>
              </a:rPr>
              <a:t>Trasladar</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el</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mensaje</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político</a:t>
            </a:r>
            <a:endParaRPr lang="eu-ES" dirty="0" smtClean="0">
              <a:latin typeface="Gautami" panose="020B0502040204020203" pitchFamily="34" charset="0"/>
              <a:cs typeface="Gautami" panose="020B0502040204020203" pitchFamily="34" charset="0"/>
            </a:endParaRPr>
          </a:p>
          <a:p>
            <a:pPr algn="ctr"/>
            <a:r>
              <a:rPr lang="eu-ES" dirty="0">
                <a:latin typeface="Gautami" panose="020B0502040204020203" pitchFamily="34" charset="0"/>
                <a:cs typeface="Gautami" panose="020B0502040204020203" pitchFamily="34" charset="0"/>
              </a:rPr>
              <a:t>p</a:t>
            </a:r>
            <a:r>
              <a:rPr lang="eu-ES" dirty="0" smtClean="0">
                <a:latin typeface="Gautami" panose="020B0502040204020203" pitchFamily="34" charset="0"/>
                <a:cs typeface="Gautami" panose="020B0502040204020203" pitchFamily="34" charset="0"/>
              </a:rPr>
              <a:t>ara </a:t>
            </a:r>
            <a:r>
              <a:rPr lang="eu-ES" dirty="0" err="1" smtClean="0">
                <a:latin typeface="Gautami" panose="020B0502040204020203" pitchFamily="34" charset="0"/>
                <a:cs typeface="Gautami" panose="020B0502040204020203" pitchFamily="34" charset="0"/>
              </a:rPr>
              <a:t>conformar</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el</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relato</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político</a:t>
            </a:r>
            <a:r>
              <a:rPr lang="eu-ES" dirty="0" smtClean="0">
                <a:latin typeface="Gautami" panose="020B0502040204020203" pitchFamily="34" charset="0"/>
                <a:cs typeface="Gautami" panose="020B0502040204020203" pitchFamily="34" charset="0"/>
              </a:rPr>
              <a:t> de una </a:t>
            </a:r>
            <a:r>
              <a:rPr lang="eu-ES" dirty="0" err="1" smtClean="0">
                <a:latin typeface="Gautami" panose="020B0502040204020203" pitchFamily="34" charset="0"/>
                <a:cs typeface="Gautami" panose="020B0502040204020203" pitchFamily="34" charset="0"/>
              </a:rPr>
              <a:t>institución</a:t>
            </a:r>
            <a:r>
              <a:rPr lang="eu-ES" dirty="0" smtClean="0">
                <a:latin typeface="Gautami" panose="020B0502040204020203" pitchFamily="34" charset="0"/>
                <a:cs typeface="Gautami" panose="020B0502040204020203" pitchFamily="34" charset="0"/>
              </a:rPr>
              <a:t> o </a:t>
            </a:r>
            <a:r>
              <a:rPr lang="eu-ES" dirty="0" err="1" smtClean="0">
                <a:latin typeface="Gautami" panose="020B0502040204020203" pitchFamily="34" charset="0"/>
                <a:cs typeface="Gautami" panose="020B0502040204020203" pitchFamily="34" charset="0"/>
              </a:rPr>
              <a:t>partido</a:t>
            </a:r>
            <a:endParaRPr lang="eu-ES"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3303039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ua 1"/>
          <p:cNvSpPr>
            <a:spLocks noGrp="1"/>
          </p:cNvSpPr>
          <p:nvPr>
            <p:ph type="ctrTitle"/>
          </p:nvPr>
        </p:nvSpPr>
        <p:spPr>
          <a:xfrm>
            <a:off x="323528" y="548680"/>
            <a:ext cx="5544616" cy="1470025"/>
          </a:xfrm>
        </p:spPr>
        <p:txBody>
          <a:bodyPr>
            <a:noAutofit/>
          </a:bodyPr>
          <a:lstStyle/>
          <a:p>
            <a:r>
              <a:rPr lang="eu-ES" sz="1800" dirty="0" err="1" smtClean="0">
                <a:latin typeface="Gautami" panose="020B0502040204020203" pitchFamily="34" charset="0"/>
                <a:cs typeface="Gautami" panose="020B0502040204020203" pitchFamily="34" charset="0"/>
              </a:rPr>
              <a:t>Redes</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sociales</a:t>
            </a:r>
            <a:r>
              <a:rPr lang="eu-ES" sz="1800" dirty="0" smtClean="0">
                <a:latin typeface="Gautami" panose="020B0502040204020203" pitchFamily="34" charset="0"/>
                <a:cs typeface="Gautami" panose="020B0502040204020203" pitchFamily="34" charset="0"/>
              </a:rPr>
              <a:t>, internet (y </a:t>
            </a:r>
            <a:r>
              <a:rPr lang="eu-ES" sz="1800" dirty="0" err="1" smtClean="0">
                <a:latin typeface="Gautami" panose="020B0502040204020203" pitchFamily="34" charset="0"/>
                <a:cs typeface="Gautami" panose="020B0502040204020203" pitchFamily="34" charset="0"/>
              </a:rPr>
              <a:t>política)</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en</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el</a:t>
            </a:r>
            <a:r>
              <a:rPr lang="eu-ES" sz="1800" dirty="0" smtClean="0">
                <a:latin typeface="Gautami" panose="020B0502040204020203" pitchFamily="34" charset="0"/>
                <a:cs typeface="Gautami" panose="020B0502040204020203" pitchFamily="34" charset="0"/>
              </a:rPr>
              <a:t> </a:t>
            </a:r>
            <a:r>
              <a:rPr lang="eu-ES" sz="1800" dirty="0" err="1" smtClean="0">
                <a:latin typeface="Gautami" panose="020B0502040204020203" pitchFamily="34" charset="0"/>
                <a:cs typeface="Gautami" panose="020B0502040204020203" pitchFamily="34" charset="0"/>
              </a:rPr>
              <a:t>nuevo</a:t>
            </a:r>
            <a:r>
              <a:rPr lang="eu-ES" sz="1800" dirty="0" smtClean="0">
                <a:latin typeface="Gautami" panose="020B0502040204020203" pitchFamily="34" charset="0"/>
                <a:cs typeface="Gautami" panose="020B0502040204020203" pitchFamily="34" charset="0"/>
              </a:rPr>
              <a:t> paradigma de la </a:t>
            </a:r>
            <a:r>
              <a:rPr lang="eu-ES" sz="1800" dirty="0" err="1" smtClean="0">
                <a:latin typeface="Gautami" panose="020B0502040204020203" pitchFamily="34" charset="0"/>
                <a:cs typeface="Gautami" panose="020B0502040204020203" pitchFamily="34" charset="0"/>
              </a:rPr>
              <a:t>comunicación</a:t>
            </a:r>
            <a:r>
              <a:rPr lang="eu-ES" sz="1800" dirty="0" smtClean="0">
                <a:latin typeface="Gautami" panose="020B0502040204020203" pitchFamily="34" charset="0"/>
                <a:cs typeface="Gautami" panose="020B0502040204020203" pitchFamily="34" charset="0"/>
              </a:rPr>
              <a:t/>
            </a:r>
            <a:br>
              <a:rPr lang="eu-ES" sz="1800" dirty="0" smtClean="0">
                <a:latin typeface="Gautami" panose="020B0502040204020203" pitchFamily="34" charset="0"/>
                <a:cs typeface="Gautami" panose="020B0502040204020203" pitchFamily="34" charset="0"/>
              </a:rPr>
            </a:br>
            <a:r>
              <a:rPr lang="eu-ES" sz="3200" dirty="0" smtClean="0">
                <a:latin typeface="Gautami" panose="020B0502040204020203" pitchFamily="34" charset="0"/>
                <a:cs typeface="Gautami" panose="020B0502040204020203" pitchFamily="34" charset="0"/>
              </a:rPr>
              <a:t/>
            </a:r>
            <a:br>
              <a:rPr lang="eu-ES" sz="3200" dirty="0" smtClean="0">
                <a:latin typeface="Gautami" panose="020B0502040204020203" pitchFamily="34" charset="0"/>
                <a:cs typeface="Gautami" panose="020B0502040204020203" pitchFamily="34" charset="0"/>
              </a:rPr>
            </a:br>
            <a:endParaRPr lang="eu-ES" sz="3200" dirty="0">
              <a:latin typeface="Gautami" panose="020B0502040204020203" pitchFamily="34" charset="0"/>
              <a:cs typeface="Gautami" panose="020B05020402040202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059" y="331469"/>
            <a:ext cx="1819397" cy="86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aukizuzena 4"/>
          <p:cNvSpPr/>
          <p:nvPr/>
        </p:nvSpPr>
        <p:spPr>
          <a:xfrm>
            <a:off x="539552" y="1340767"/>
            <a:ext cx="5112568" cy="584775"/>
          </a:xfrm>
          <a:prstGeom prst="rect">
            <a:avLst/>
          </a:prstGeom>
        </p:spPr>
        <p:txBody>
          <a:bodyPr wrap="square">
            <a:spAutoFit/>
          </a:bodyPr>
          <a:lstStyle/>
          <a:p>
            <a:pPr algn="ctr"/>
            <a:r>
              <a:rPr lang="eu-ES" sz="1600" b="1" dirty="0" err="1" smtClean="0">
                <a:latin typeface="Gautami" panose="020B0502040204020203" pitchFamily="34" charset="0"/>
                <a:cs typeface="Gautami" panose="020B0502040204020203" pitchFamily="34" charset="0"/>
              </a:rPr>
              <a:t>Partidos</a:t>
            </a:r>
            <a:r>
              <a:rPr lang="eu-ES" sz="1600" b="1" dirty="0" smtClean="0">
                <a:latin typeface="Gautami" panose="020B0502040204020203" pitchFamily="34" charset="0"/>
                <a:cs typeface="Gautami" panose="020B0502040204020203" pitchFamily="34" charset="0"/>
              </a:rPr>
              <a:t> </a:t>
            </a:r>
            <a:r>
              <a:rPr lang="eu-ES" sz="1600" b="1" dirty="0" err="1" smtClean="0">
                <a:latin typeface="Gautami" panose="020B0502040204020203" pitchFamily="34" charset="0"/>
                <a:cs typeface="Gautami" panose="020B0502040204020203" pitchFamily="34" charset="0"/>
              </a:rPr>
              <a:t>políticos</a:t>
            </a:r>
            <a:r>
              <a:rPr lang="eu-ES" sz="1600" b="1" dirty="0" smtClean="0">
                <a:latin typeface="Gautami" panose="020B0502040204020203" pitchFamily="34" charset="0"/>
                <a:cs typeface="Gautami" panose="020B0502040204020203" pitchFamily="34" charset="0"/>
              </a:rPr>
              <a:t> e </a:t>
            </a:r>
            <a:r>
              <a:rPr lang="eu-ES" sz="1600" b="1" dirty="0" err="1" smtClean="0">
                <a:latin typeface="Gautami" panose="020B0502040204020203" pitchFamily="34" charset="0"/>
                <a:cs typeface="Gautami" panose="020B0502040204020203" pitchFamily="34" charset="0"/>
              </a:rPr>
              <a:t>instituciones…</a:t>
            </a:r>
            <a:endParaRPr lang="eu-ES" sz="1600" b="1" dirty="0" smtClean="0">
              <a:latin typeface="Gautami" panose="020B0502040204020203" pitchFamily="34" charset="0"/>
              <a:cs typeface="Gautami" panose="020B0502040204020203" pitchFamily="34" charset="0"/>
            </a:endParaRPr>
          </a:p>
          <a:p>
            <a:pPr algn="ctr"/>
            <a:r>
              <a:rPr lang="eu-ES" sz="1600" b="1" dirty="0" err="1" smtClean="0">
                <a:solidFill>
                  <a:schemeClr val="bg2">
                    <a:lumMod val="10000"/>
                  </a:schemeClr>
                </a:solidFill>
                <a:latin typeface="Gautami" panose="020B0502040204020203" pitchFamily="34" charset="0"/>
                <a:cs typeface="Gautami" panose="020B0502040204020203" pitchFamily="34" charset="0"/>
              </a:rPr>
              <a:t>¿Para</a:t>
            </a:r>
            <a:r>
              <a:rPr lang="eu-ES" sz="1600" b="1" dirty="0" smtClean="0">
                <a:solidFill>
                  <a:schemeClr val="bg2">
                    <a:lumMod val="10000"/>
                  </a:schemeClr>
                </a:solidFill>
                <a:latin typeface="Gautami" panose="020B0502040204020203" pitchFamily="34" charset="0"/>
                <a:cs typeface="Gautami" panose="020B0502040204020203" pitchFamily="34" charset="0"/>
              </a:rPr>
              <a:t> </a:t>
            </a:r>
            <a:r>
              <a:rPr lang="eu-ES" sz="1600" b="1" dirty="0" err="1" smtClean="0">
                <a:solidFill>
                  <a:schemeClr val="bg2">
                    <a:lumMod val="10000"/>
                  </a:schemeClr>
                </a:solidFill>
                <a:latin typeface="Gautami" panose="020B0502040204020203" pitchFamily="34" charset="0"/>
                <a:cs typeface="Gautami" panose="020B0502040204020203" pitchFamily="34" charset="0"/>
              </a:rPr>
              <a:t>qué?</a:t>
            </a:r>
            <a:endParaRPr lang="eu-ES" sz="1600" b="1" dirty="0">
              <a:solidFill>
                <a:schemeClr val="bg2">
                  <a:lumMod val="10000"/>
                </a:schemeClr>
              </a:solidFill>
            </a:endParaRPr>
          </a:p>
        </p:txBody>
      </p:sp>
      <p:sp>
        <p:nvSpPr>
          <p:cNvPr id="4" name="TestuKoadroa 3"/>
          <p:cNvSpPr txBox="1"/>
          <p:nvPr/>
        </p:nvSpPr>
        <p:spPr>
          <a:xfrm>
            <a:off x="2123728" y="2132856"/>
            <a:ext cx="5544616" cy="1815882"/>
          </a:xfrm>
          <a:prstGeom prst="rect">
            <a:avLst/>
          </a:prstGeom>
          <a:noFill/>
        </p:spPr>
        <p:txBody>
          <a:bodyPr wrap="square" rtlCol="0">
            <a:spAutoFit/>
          </a:bodyPr>
          <a:lstStyle/>
          <a:p>
            <a:pPr algn="ctr"/>
            <a:r>
              <a:rPr lang="eu-ES" sz="2400" dirty="0">
                <a:solidFill>
                  <a:schemeClr val="bg1">
                    <a:lumMod val="50000"/>
                  </a:schemeClr>
                </a:solidFill>
                <a:latin typeface="Gautami" panose="020B0502040204020203" pitchFamily="34" charset="0"/>
                <a:cs typeface="Gautami" panose="020B0502040204020203" pitchFamily="34" charset="0"/>
              </a:rPr>
              <a:t>1- </a:t>
            </a:r>
            <a:r>
              <a:rPr lang="eu-ES" sz="2400" dirty="0" err="1">
                <a:solidFill>
                  <a:schemeClr val="bg1">
                    <a:lumMod val="50000"/>
                  </a:schemeClr>
                </a:solidFill>
                <a:latin typeface="Gautami" panose="020B0502040204020203" pitchFamily="34" charset="0"/>
                <a:cs typeface="Gautami" panose="020B0502040204020203" pitchFamily="34" charset="0"/>
              </a:rPr>
              <a:t>Función</a:t>
            </a:r>
            <a:r>
              <a:rPr lang="eu-ES" sz="2400" dirty="0">
                <a:solidFill>
                  <a:schemeClr val="bg1">
                    <a:lumMod val="50000"/>
                  </a:schemeClr>
                </a:solidFill>
                <a:latin typeface="Gautami" panose="020B0502040204020203" pitchFamily="34" charset="0"/>
                <a:cs typeface="Gautami" panose="020B0502040204020203" pitchFamily="34" charset="0"/>
              </a:rPr>
              <a:t> </a:t>
            </a:r>
            <a:r>
              <a:rPr lang="eu-ES" sz="2400" dirty="0" err="1">
                <a:solidFill>
                  <a:schemeClr val="bg1">
                    <a:lumMod val="50000"/>
                  </a:schemeClr>
                </a:solidFill>
                <a:latin typeface="Gautami" panose="020B0502040204020203" pitchFamily="34" charset="0"/>
                <a:cs typeface="Gautami" panose="020B0502040204020203" pitchFamily="34" charset="0"/>
              </a:rPr>
              <a:t>informativa</a:t>
            </a:r>
            <a:r>
              <a:rPr lang="eu-ES" sz="2400" dirty="0">
                <a:solidFill>
                  <a:schemeClr val="bg1">
                    <a:lumMod val="50000"/>
                  </a:schemeClr>
                </a:solidFill>
                <a:latin typeface="Gautami" panose="020B0502040204020203" pitchFamily="34" charset="0"/>
                <a:cs typeface="Gautami" panose="020B0502040204020203" pitchFamily="34" charset="0"/>
              </a:rPr>
              <a:t>.</a:t>
            </a:r>
          </a:p>
          <a:p>
            <a:pPr algn="ctr"/>
            <a:r>
              <a:rPr lang="eu-ES" sz="2800" b="1" dirty="0" smtClean="0">
                <a:latin typeface="Gautami" panose="020B0502040204020203" pitchFamily="34" charset="0"/>
                <a:cs typeface="Gautami" panose="020B0502040204020203" pitchFamily="34" charset="0"/>
              </a:rPr>
              <a:t>2- </a:t>
            </a:r>
            <a:r>
              <a:rPr lang="eu-ES" sz="2800" b="1" dirty="0" err="1" smtClean="0">
                <a:latin typeface="Gautami" panose="020B0502040204020203" pitchFamily="34" charset="0"/>
                <a:cs typeface="Gautami" panose="020B0502040204020203" pitchFamily="34" charset="0"/>
              </a:rPr>
              <a:t>Función</a:t>
            </a:r>
            <a:r>
              <a:rPr lang="eu-ES" sz="2800" b="1" dirty="0" smtClean="0">
                <a:latin typeface="Gautami" panose="020B0502040204020203" pitchFamily="34" charset="0"/>
                <a:cs typeface="Gautami" panose="020B0502040204020203" pitchFamily="34" charset="0"/>
              </a:rPr>
              <a:t> </a:t>
            </a:r>
            <a:r>
              <a:rPr lang="eu-ES" sz="2800" b="1" dirty="0" err="1" smtClean="0">
                <a:latin typeface="Gautami" panose="020B0502040204020203" pitchFamily="34" charset="0"/>
                <a:cs typeface="Gautami" panose="020B0502040204020203" pitchFamily="34" charset="0"/>
              </a:rPr>
              <a:t>demoscópica</a:t>
            </a:r>
            <a:r>
              <a:rPr lang="eu-ES" sz="2800" b="1" dirty="0" smtClean="0">
                <a:latin typeface="Gautami" panose="020B0502040204020203" pitchFamily="34" charset="0"/>
                <a:cs typeface="Gautami" panose="020B0502040204020203" pitchFamily="34" charset="0"/>
              </a:rPr>
              <a:t>. </a:t>
            </a:r>
          </a:p>
          <a:p>
            <a:pPr algn="ctr"/>
            <a:r>
              <a:rPr lang="eu-ES" sz="2400" dirty="0" smtClean="0">
                <a:solidFill>
                  <a:schemeClr val="bg1">
                    <a:lumMod val="50000"/>
                  </a:schemeClr>
                </a:solidFill>
                <a:latin typeface="Gautami" panose="020B0502040204020203" pitchFamily="34" charset="0"/>
                <a:cs typeface="Gautami" panose="020B0502040204020203" pitchFamily="34" charset="0"/>
              </a:rPr>
              <a:t>3- </a:t>
            </a:r>
            <a:r>
              <a:rPr lang="eu-ES" sz="2400" dirty="0" err="1" smtClean="0">
                <a:solidFill>
                  <a:schemeClr val="bg1">
                    <a:lumMod val="50000"/>
                  </a:schemeClr>
                </a:solidFill>
                <a:latin typeface="Gautami" panose="020B0502040204020203" pitchFamily="34" charset="0"/>
                <a:cs typeface="Gautami" panose="020B0502040204020203" pitchFamily="34" charset="0"/>
              </a:rPr>
              <a:t>Función</a:t>
            </a:r>
            <a:r>
              <a:rPr lang="eu-ES" sz="2400" dirty="0" smtClean="0">
                <a:solidFill>
                  <a:schemeClr val="bg1">
                    <a:lumMod val="50000"/>
                  </a:schemeClr>
                </a:solidFill>
                <a:latin typeface="Gautami" panose="020B0502040204020203" pitchFamily="34" charset="0"/>
                <a:cs typeface="Gautami" panose="020B0502040204020203" pitchFamily="34" charset="0"/>
              </a:rPr>
              <a:t> </a:t>
            </a:r>
            <a:r>
              <a:rPr lang="eu-ES" sz="2400" dirty="0" err="1" smtClean="0">
                <a:solidFill>
                  <a:schemeClr val="bg1">
                    <a:lumMod val="50000"/>
                  </a:schemeClr>
                </a:solidFill>
                <a:latin typeface="Gautami" panose="020B0502040204020203" pitchFamily="34" charset="0"/>
                <a:cs typeface="Gautami" panose="020B0502040204020203" pitchFamily="34" charset="0"/>
              </a:rPr>
              <a:t>activista</a:t>
            </a:r>
            <a:r>
              <a:rPr lang="eu-ES" sz="2400" dirty="0" smtClean="0">
                <a:solidFill>
                  <a:schemeClr val="bg1">
                    <a:lumMod val="50000"/>
                  </a:schemeClr>
                </a:solidFill>
                <a:latin typeface="Gautami" panose="020B0502040204020203" pitchFamily="34" charset="0"/>
                <a:cs typeface="Gautami" panose="020B0502040204020203" pitchFamily="34" charset="0"/>
              </a:rPr>
              <a:t>. </a:t>
            </a:r>
          </a:p>
          <a:p>
            <a:pPr algn="ctr"/>
            <a:endParaRPr lang="eu-ES" dirty="0">
              <a:latin typeface="Gautami" panose="020B0502040204020203" pitchFamily="34" charset="0"/>
              <a:cs typeface="Gautami" panose="020B0502040204020203" pitchFamily="34" charset="0"/>
            </a:endParaRPr>
          </a:p>
          <a:p>
            <a:pPr algn="ctr"/>
            <a:endParaRPr lang="eu-ES" dirty="0" smtClean="0">
              <a:latin typeface="Gautami" panose="020B0502040204020203" pitchFamily="34" charset="0"/>
              <a:cs typeface="Gautami" panose="020B0502040204020203" pitchFamily="34" charset="0"/>
            </a:endParaRPr>
          </a:p>
        </p:txBody>
      </p:sp>
      <p:sp>
        <p:nvSpPr>
          <p:cNvPr id="3" name="TestuKoadroa 2"/>
          <p:cNvSpPr txBox="1"/>
          <p:nvPr/>
        </p:nvSpPr>
        <p:spPr>
          <a:xfrm>
            <a:off x="2267744" y="4365104"/>
            <a:ext cx="5328592" cy="1754326"/>
          </a:xfrm>
          <a:prstGeom prst="rect">
            <a:avLst/>
          </a:prstGeom>
          <a:noFill/>
        </p:spPr>
        <p:txBody>
          <a:bodyPr wrap="square" rtlCol="0">
            <a:spAutoFit/>
          </a:bodyPr>
          <a:lstStyle/>
          <a:p>
            <a:pPr algn="ctr"/>
            <a:r>
              <a:rPr lang="eu-ES" b="1" dirty="0" err="1" smtClean="0">
                <a:latin typeface="Gautami" panose="020B0502040204020203" pitchFamily="34" charset="0"/>
                <a:cs typeface="Gautami" panose="020B0502040204020203" pitchFamily="34" charset="0"/>
              </a:rPr>
              <a:t>Conocer</a:t>
            </a:r>
            <a:r>
              <a:rPr lang="eu-ES" dirty="0" smtClean="0">
                <a:latin typeface="Gautami" panose="020B0502040204020203" pitchFamily="34" charset="0"/>
                <a:cs typeface="Gautami" panose="020B0502040204020203" pitchFamily="34" charset="0"/>
              </a:rPr>
              <a:t> la </a:t>
            </a:r>
            <a:r>
              <a:rPr lang="eu-ES" dirty="0" err="1" smtClean="0">
                <a:latin typeface="Gautami" panose="020B0502040204020203" pitchFamily="34" charset="0"/>
                <a:cs typeface="Gautami" panose="020B0502040204020203" pitchFamily="34" charset="0"/>
              </a:rPr>
              <a:t>repercusión</a:t>
            </a:r>
            <a:r>
              <a:rPr lang="eu-ES" dirty="0" smtClean="0">
                <a:latin typeface="Gautami" panose="020B0502040204020203" pitchFamily="34" charset="0"/>
                <a:cs typeface="Gautami" panose="020B0502040204020203" pitchFamily="34" charset="0"/>
              </a:rPr>
              <a:t> y </a:t>
            </a:r>
            <a:r>
              <a:rPr lang="eu-ES" dirty="0" err="1" smtClean="0">
                <a:latin typeface="Gautami" panose="020B0502040204020203" pitchFamily="34" charset="0"/>
                <a:cs typeface="Gautami" panose="020B0502040204020203" pitchFamily="34" charset="0"/>
              </a:rPr>
              <a:t>reacción</a:t>
            </a:r>
            <a:r>
              <a:rPr lang="eu-ES" dirty="0" smtClean="0">
                <a:latin typeface="Gautami" panose="020B0502040204020203" pitchFamily="34" charset="0"/>
                <a:cs typeface="Gautami" panose="020B0502040204020203" pitchFamily="34" charset="0"/>
              </a:rPr>
              <a:t> a tu </a:t>
            </a:r>
            <a:r>
              <a:rPr lang="eu-ES" dirty="0" err="1" smtClean="0">
                <a:latin typeface="Gautami" panose="020B0502040204020203" pitchFamily="34" charset="0"/>
                <a:cs typeface="Gautami" panose="020B0502040204020203" pitchFamily="34" charset="0"/>
              </a:rPr>
              <a:t>mensaje</a:t>
            </a:r>
            <a:endParaRPr lang="eu-ES" dirty="0" smtClean="0">
              <a:latin typeface="Gautami" panose="020B0502040204020203" pitchFamily="34" charset="0"/>
              <a:cs typeface="Gautami" panose="020B0502040204020203" pitchFamily="34" charset="0"/>
            </a:endParaRPr>
          </a:p>
          <a:p>
            <a:pPr algn="ctr"/>
            <a:r>
              <a:rPr lang="eu-ES" b="1" dirty="0" err="1" smtClean="0">
                <a:latin typeface="Gautami" panose="020B0502040204020203" pitchFamily="34" charset="0"/>
                <a:cs typeface="Gautami" panose="020B0502040204020203" pitchFamily="34" charset="0"/>
              </a:rPr>
              <a:t>Conocer</a:t>
            </a:r>
            <a:r>
              <a:rPr lang="eu-ES" dirty="0" smtClean="0">
                <a:latin typeface="Gautami" panose="020B0502040204020203" pitchFamily="34" charset="0"/>
                <a:cs typeface="Gautami" panose="020B0502040204020203" pitchFamily="34" charset="0"/>
              </a:rPr>
              <a:t> a </a:t>
            </a:r>
            <a:r>
              <a:rPr lang="eu-ES" dirty="0" err="1" smtClean="0">
                <a:latin typeface="Gautami" panose="020B0502040204020203" pitchFamily="34" charset="0"/>
                <a:cs typeface="Gautami" panose="020B0502040204020203" pitchFamily="34" charset="0"/>
              </a:rPr>
              <a:t>tus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seguidores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Quiénes</a:t>
            </a:r>
            <a:r>
              <a:rPr lang="eu-ES" dirty="0" smtClean="0">
                <a:latin typeface="Gautami" panose="020B0502040204020203" pitchFamily="34" charset="0"/>
                <a:cs typeface="Gautami" panose="020B0502040204020203" pitchFamily="34" charset="0"/>
              </a:rPr>
              <a:t> son, </a:t>
            </a:r>
            <a:r>
              <a:rPr lang="eu-ES" dirty="0" err="1" smtClean="0">
                <a:latin typeface="Gautami" panose="020B0502040204020203" pitchFamily="34" charset="0"/>
                <a:cs typeface="Gautami" panose="020B0502040204020203" pitchFamily="34" charset="0"/>
              </a:rPr>
              <a:t>Cómo</a:t>
            </a:r>
            <a:r>
              <a:rPr lang="eu-ES" dirty="0" smtClean="0">
                <a:latin typeface="Gautami" panose="020B0502040204020203" pitchFamily="34" charset="0"/>
                <a:cs typeface="Gautami" panose="020B0502040204020203" pitchFamily="34" charset="0"/>
              </a:rPr>
              <a:t> son, </a:t>
            </a:r>
            <a:r>
              <a:rPr lang="eu-ES" dirty="0" err="1" smtClean="0">
                <a:latin typeface="Gautami" panose="020B0502040204020203" pitchFamily="34" charset="0"/>
                <a:cs typeface="Gautami" panose="020B0502040204020203" pitchFamily="34" charset="0"/>
              </a:rPr>
              <a:t>qué</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les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preocupa…)</a:t>
            </a:r>
            <a:endParaRPr lang="eu-ES" dirty="0" smtClean="0">
              <a:latin typeface="Gautami" panose="020B0502040204020203" pitchFamily="34" charset="0"/>
              <a:cs typeface="Gautami" panose="020B0502040204020203" pitchFamily="34" charset="0"/>
            </a:endParaRPr>
          </a:p>
          <a:p>
            <a:pPr algn="ctr"/>
            <a:r>
              <a:rPr lang="eu-ES" b="1" dirty="0" err="1" smtClean="0">
                <a:latin typeface="Gautami" panose="020B0502040204020203" pitchFamily="34" charset="0"/>
                <a:cs typeface="Gautami" panose="020B0502040204020203" pitchFamily="34" charset="0"/>
              </a:rPr>
              <a:t>Conocer</a:t>
            </a:r>
            <a:r>
              <a:rPr lang="eu-ES" dirty="0" smtClean="0">
                <a:latin typeface="Gautami" panose="020B0502040204020203" pitchFamily="34" charset="0"/>
                <a:cs typeface="Gautami" panose="020B0502040204020203" pitchFamily="34" charset="0"/>
              </a:rPr>
              <a:t> a </a:t>
            </a:r>
            <a:r>
              <a:rPr lang="eu-ES" dirty="0" err="1" smtClean="0">
                <a:latin typeface="Gautami" panose="020B0502040204020203" pitchFamily="34" charset="0"/>
                <a:cs typeface="Gautami" panose="020B0502040204020203" pitchFamily="34" charset="0"/>
              </a:rPr>
              <a:t>tus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votantes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potenciales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¿Quiénes</a:t>
            </a:r>
            <a:r>
              <a:rPr lang="eu-ES" dirty="0" smtClean="0">
                <a:latin typeface="Gautami" panose="020B0502040204020203" pitchFamily="34" charset="0"/>
                <a:cs typeface="Gautami" panose="020B0502040204020203" pitchFamily="34" charset="0"/>
              </a:rPr>
              <a:t> </a:t>
            </a:r>
            <a:r>
              <a:rPr lang="eu-ES" dirty="0" err="1" smtClean="0">
                <a:latin typeface="Gautami" panose="020B0502040204020203" pitchFamily="34" charset="0"/>
                <a:cs typeface="Gautami" panose="020B0502040204020203" pitchFamily="34" charset="0"/>
              </a:rPr>
              <a:t>son…)</a:t>
            </a:r>
            <a:endParaRPr lang="eu-ES" dirty="0" smtClean="0">
              <a:latin typeface="Gautami" panose="020B0502040204020203" pitchFamily="34" charset="0"/>
              <a:cs typeface="Gautami" panose="020B0502040204020203" pitchFamily="34" charset="0"/>
            </a:endParaRPr>
          </a:p>
          <a:p>
            <a:pPr algn="ctr"/>
            <a:r>
              <a:rPr lang="eu-ES" dirty="0" err="1" smtClean="0">
                <a:latin typeface="Gautami" panose="020B0502040204020203" pitchFamily="34" charset="0"/>
                <a:cs typeface="Gautami" panose="020B0502040204020203" pitchFamily="34" charset="0"/>
              </a:rPr>
              <a:t>Conocer…</a:t>
            </a:r>
            <a:endParaRPr lang="eu-ES" dirty="0">
              <a:latin typeface="Gautami" panose="020B0502040204020203" pitchFamily="34" charset="0"/>
              <a:cs typeface="Gautami" panose="020B0502040204020203" pitchFamily="34" charset="0"/>
            </a:endParaRPr>
          </a:p>
        </p:txBody>
      </p:sp>
    </p:spTree>
    <p:extLst>
      <p:ext uri="{BB962C8B-B14F-4D97-AF65-F5344CB8AC3E}">
        <p14:creationId xmlns:p14="http://schemas.microsoft.com/office/powerpoint/2010/main" val="3211381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ko ga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704</Words>
  <Application>Microsoft Office PowerPoint</Application>
  <PresentationFormat>Pantailako aurkezpena (4:3)</PresentationFormat>
  <Paragraphs>108</Paragraphs>
  <Slides>16</Slides>
  <Notes>0</Notes>
  <HiddenSlides>0</HiddenSlides>
  <MMClips>0</MMClips>
  <ScaleCrop>false</ScaleCrop>
  <HeadingPairs>
    <vt:vector size="4" baseType="variant">
      <vt:variant>
        <vt:lpstr>Gaia</vt:lpstr>
      </vt:variant>
      <vt:variant>
        <vt:i4>1</vt:i4>
      </vt:variant>
      <vt:variant>
        <vt:lpstr>Diapositiben tituluak</vt:lpstr>
      </vt:variant>
      <vt:variant>
        <vt:i4>16</vt:i4>
      </vt:variant>
    </vt:vector>
  </HeadingPairs>
  <TitlesOfParts>
    <vt:vector size="17" baseType="lpstr">
      <vt:lpstr>Office-ko gaia</vt:lpstr>
      <vt:lpstr>Redes sociales, internet (y política) en el nuevo paradigma de la comunicación  </vt:lpstr>
      <vt:lpstr>¿Apocalípticos o integrados? ¿Escépticos o fascinados?</vt:lpstr>
      <vt:lpstr>Chomsky Vs Castells</vt:lpstr>
      <vt:lpstr>Cambio de paradigma de la comunicación</vt:lpstr>
      <vt:lpstr>PowerPoint-eko aurkezpena</vt:lpstr>
      <vt:lpstr>PowerPoint-eko aurkezpena</vt:lpstr>
      <vt:lpstr>Redes sociales, internet (y política) en el nuevo paradigma de la comunicación  </vt:lpstr>
      <vt:lpstr>Redes sociales, internet (y política) en el nuevo paradigma de la comunicación  </vt:lpstr>
      <vt:lpstr>Redes sociales, internet (y política) en el nuevo paradigma de la comunicación  </vt:lpstr>
      <vt:lpstr>Redes sociales, internet y política en el nuevo paradigma de la comunicación  </vt:lpstr>
      <vt:lpstr>Redes sociales, internet y política en el nuevo paradigma de la comunicación  </vt:lpstr>
      <vt:lpstr>Redes sociales, internet y política en el nuevo paradigma de la comunicación  </vt:lpstr>
      <vt:lpstr>PowerPoint-eko aurkezpena</vt:lpstr>
      <vt:lpstr>PowerPoint-eko aurkezpena</vt:lpstr>
      <vt:lpstr>Quizás, el “sistema” y la lógica del mercado capitalista ha conseguido que actuemos bajo los parámetros del propio sistema…</vt:lpstr>
      <vt:lpstr>PowerPoint-eko aurkezpena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PowerPoint-eko aurkezpena</dc:title>
  <dc:creator>Orbegozo, Julen (EHBILDU4)</dc:creator>
  <cp:lastModifiedBy>Orbegozo, Julen (EHBILDU4)</cp:lastModifiedBy>
  <cp:revision>17</cp:revision>
  <dcterms:created xsi:type="dcterms:W3CDTF">2017-11-06T10:53:44Z</dcterms:created>
  <dcterms:modified xsi:type="dcterms:W3CDTF">2017-11-06T15:32:55Z</dcterms:modified>
</cp:coreProperties>
</file>