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1" r:id="rId4"/>
    <p:sldId id="258" r:id="rId5"/>
    <p:sldId id="259" r:id="rId6"/>
    <p:sldId id="268" r:id="rId7"/>
    <p:sldId id="260" r:id="rId8"/>
    <p:sldId id="261" r:id="rId9"/>
    <p:sldId id="267" r:id="rId10"/>
    <p:sldId id="262" r:id="rId11"/>
    <p:sldId id="263" r:id="rId12"/>
    <p:sldId id="270" r:id="rId13"/>
    <p:sldId id="264" r:id="rId14"/>
    <p:sldId id="269" r:id="rId15"/>
    <p:sldId id="272" r:id="rId16"/>
    <p:sldId id="265" r:id="rId17"/>
    <p:sldId id="266" r:id="rId18"/>
    <p:sldId id="273" r:id="rId19"/>
    <p:sldId id="274" r:id="rId20"/>
    <p:sldId id="277" r:id="rId21"/>
    <p:sldId id="275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466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FA2DF-472B-4F3D-902C-81F3424761EF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732DB-8A05-41D1-B8F2-738DFD210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11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690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Zusätzlich haben wir Programmablaufpläne</a:t>
            </a:r>
            <a:r>
              <a:rPr lang="de-DE" baseline="0" dirty="0"/>
              <a:t> erstellt, hier zwei Beispiele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74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Kommunikationswege: WhatsApp,</a:t>
            </a:r>
            <a:r>
              <a:rPr lang="de-DE" baseline="0" dirty="0"/>
              <a:t> Skype, etc.</a:t>
            </a:r>
          </a:p>
          <a:p>
            <a:endParaRPr lang="de-DE" baseline="0" dirty="0"/>
          </a:p>
          <a:p>
            <a:r>
              <a:rPr lang="de-DE" baseline="0" dirty="0"/>
              <a:t>Team Meetings waren immer persönlich, so kann besser über Skizzen und Abläufe gesprochen werden</a:t>
            </a:r>
          </a:p>
          <a:p>
            <a:endParaRPr lang="de-DE" baseline="0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33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baseline="0" dirty="0"/>
              <a:t> als </a:t>
            </a:r>
            <a:r>
              <a:rPr lang="de-DE" baseline="0" dirty="0" err="1"/>
              <a:t>Versionskontolle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281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829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885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Vorher: Die ganze</a:t>
            </a:r>
            <a:r>
              <a:rPr lang="de-DE" baseline="0" dirty="0"/>
              <a:t> Logik innerhalb des Projektes geplant</a:t>
            </a:r>
          </a:p>
          <a:p>
            <a:endParaRPr lang="de-DE" baseline="0" dirty="0"/>
          </a:p>
          <a:p>
            <a:r>
              <a:rPr lang="de-DE" baseline="0" dirty="0"/>
              <a:t>-&gt; Es musste umgestellt werden, da die Umsetzung der Logik zeitlich zu eng angesetzt war.</a:t>
            </a:r>
          </a:p>
          <a:p>
            <a:endParaRPr lang="de-DE" baseline="0" dirty="0"/>
          </a:p>
          <a:p>
            <a:r>
              <a:rPr lang="de-DE" baseline="0" dirty="0"/>
              <a:t>Nachher: Ein Großteil der Logik (unteres Bild) wird auf nach dem Modulende angesetzt – bisherige Implementierung nur als Prototyp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60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der Baseline</a:t>
            </a:r>
            <a:r>
              <a:rPr lang="de-DE" baseline="0" dirty="0"/>
              <a:t> wurde viel am Plan geändert -&gt; sichtbare Relikte alter Pakete</a:t>
            </a:r>
          </a:p>
          <a:p>
            <a:endParaRPr lang="de-DE" baseline="0" dirty="0"/>
          </a:p>
          <a:p>
            <a:r>
              <a:rPr lang="de-DE" baseline="0" dirty="0"/>
              <a:t>Auch sichtbar: Roter Pfad (nur in noch nicht abgeschlossenen </a:t>
            </a:r>
            <a:r>
              <a:rPr lang="de-DE" baseline="0" dirty="0" err="1"/>
              <a:t>Arbeitpaketen</a:t>
            </a:r>
            <a:r>
              <a:rPr lang="de-DE" baseline="0" dirty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95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22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Verwendetes Tool: </a:t>
            </a:r>
            <a:r>
              <a:rPr lang="de-DE" dirty="0" err="1"/>
              <a:t>Ninjamock</a:t>
            </a:r>
            <a:endParaRPr lang="de-DE" dirty="0"/>
          </a:p>
          <a:p>
            <a:endParaRPr lang="de-DE" dirty="0"/>
          </a:p>
          <a:p>
            <a:r>
              <a:rPr lang="de-DE" dirty="0"/>
              <a:t>Erste </a:t>
            </a:r>
            <a:r>
              <a:rPr lang="de-DE" dirty="0" err="1"/>
              <a:t>Mockups</a:t>
            </a:r>
            <a:r>
              <a:rPr lang="de-DE" dirty="0"/>
              <a:t> waren noch mit </a:t>
            </a:r>
            <a:r>
              <a:rPr lang="de-DE" dirty="0" err="1"/>
              <a:t>mehrereren</a:t>
            </a:r>
            <a:r>
              <a:rPr lang="de-DE" dirty="0"/>
              <a:t> Notizen</a:t>
            </a:r>
            <a:r>
              <a:rPr lang="de-DE" baseline="0" dirty="0"/>
              <a:t> pro Zeile horizontal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10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690C51-0975-4DB1-A8F1-911F4CA4E3D0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F0F35D-A559-4B2F-93A2-E937B3C9D4B3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4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4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0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4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78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92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37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68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07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14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0690C51-0975-4DB1-A8F1-911F4CA4E3D0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4F0F35D-A559-4B2F-93A2-E937B3C9D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9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u-M/KanBan-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5"/>
            <a:ext cx="9966960" cy="2177347"/>
          </a:xfrm>
        </p:spPr>
        <p:txBody>
          <a:bodyPr>
            <a:normAutofit/>
          </a:bodyPr>
          <a:lstStyle/>
          <a:p>
            <a:r>
              <a:rPr lang="en-US" sz="6600" dirty="0" err="1"/>
              <a:t>Projektmanagement</a:t>
            </a:r>
            <a:br>
              <a:rPr lang="en-US" sz="6600" dirty="0"/>
            </a:br>
            <a:r>
              <a:rPr lang="en-US" sz="4000" dirty="0"/>
              <a:t>KANBAN-</a:t>
            </a:r>
            <a:r>
              <a:rPr lang="en-US" sz="4000" dirty="0" err="1"/>
              <a:t>Anwendung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9530" y="4413737"/>
            <a:ext cx="8767860" cy="2198077"/>
          </a:xfrm>
        </p:spPr>
        <p:txBody>
          <a:bodyPr>
            <a:normAutofit/>
          </a:bodyPr>
          <a:lstStyle/>
          <a:p>
            <a:r>
              <a:rPr lang="en-US" dirty="0"/>
              <a:t>Sebastian </a:t>
            </a:r>
            <a:r>
              <a:rPr lang="en-US" dirty="0" err="1"/>
              <a:t>Strubert</a:t>
            </a:r>
            <a:r>
              <a:rPr lang="en-US" dirty="0"/>
              <a:t> &amp; Lloyd Niebel</a:t>
            </a:r>
          </a:p>
          <a:p>
            <a:r>
              <a:rPr lang="en-US" dirty="0"/>
              <a:t>SRH – Heidelberg</a:t>
            </a:r>
          </a:p>
          <a:p>
            <a:r>
              <a:rPr lang="en-US" dirty="0" err="1"/>
              <a:t>Angewandte</a:t>
            </a:r>
            <a:r>
              <a:rPr lang="en-US" dirty="0"/>
              <a:t> </a:t>
            </a:r>
            <a:r>
              <a:rPr lang="en-US" dirty="0" err="1"/>
              <a:t>Informatik</a:t>
            </a:r>
            <a:endParaRPr lang="en-US" dirty="0"/>
          </a:p>
          <a:p>
            <a:r>
              <a:rPr lang="en-US" dirty="0"/>
              <a:t>30.09.2016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90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Arbeitspaket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72" y="3386137"/>
            <a:ext cx="10296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2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80" y="1642420"/>
            <a:ext cx="9611359" cy="482864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219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9705" y="400937"/>
            <a:ext cx="2557343" cy="6084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068" y="396629"/>
            <a:ext cx="2412806" cy="3752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649" y="3606339"/>
            <a:ext cx="2479899" cy="28744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459947" y="903059"/>
            <a:ext cx="2553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/>
              <a:t>Vorher</a:t>
            </a:r>
            <a:endParaRPr lang="de-DE" u="sng" dirty="0"/>
          </a:p>
        </p:txBody>
      </p:sp>
      <p:sp>
        <p:nvSpPr>
          <p:cNvPr id="11" name="Textfeld 10"/>
          <p:cNvSpPr txBox="1"/>
          <p:nvPr/>
        </p:nvSpPr>
        <p:spPr>
          <a:xfrm>
            <a:off x="6987886" y="903059"/>
            <a:ext cx="31132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/>
              <a:t>Nachher</a:t>
            </a:r>
          </a:p>
          <a:p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6057899" y="173485"/>
            <a:ext cx="10392" cy="6539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1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65" y="1723065"/>
            <a:ext cx="10943190" cy="468812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228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Gantt-Ressourcen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9618" y="2691246"/>
            <a:ext cx="3968027" cy="24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6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15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de-DE" dirty="0"/>
              <a:t>Thema: ‚Ein teamorientiertes </a:t>
            </a:r>
            <a:r>
              <a:rPr lang="de-DE" dirty="0" err="1"/>
              <a:t>KanBan</a:t>
            </a:r>
            <a:r>
              <a:rPr lang="de-DE" dirty="0"/>
              <a:t> „System“ soll konzipiert und erstellt werden‘</a:t>
            </a:r>
          </a:p>
          <a:p>
            <a:pPr marL="45720" indent="0">
              <a:buNone/>
            </a:pPr>
            <a:r>
              <a:rPr lang="de-DE" dirty="0"/>
              <a:t>Technologien: </a:t>
            </a:r>
          </a:p>
          <a:p>
            <a:pPr marL="45720" indent="0">
              <a:buNone/>
            </a:pPr>
            <a:endParaRPr lang="de-DE" dirty="0"/>
          </a:p>
          <a:p>
            <a:pPr lvl="2"/>
            <a:r>
              <a:rPr lang="de-DE" sz="2000" dirty="0"/>
              <a:t>Frontend: Universal Windows </a:t>
            </a:r>
            <a:r>
              <a:rPr lang="de-DE" sz="2000" dirty="0" err="1"/>
              <a:t>Platform</a:t>
            </a:r>
            <a:endParaRPr lang="de-DE" sz="2000" dirty="0"/>
          </a:p>
          <a:p>
            <a:pPr lvl="2"/>
            <a:r>
              <a:rPr lang="de-DE" sz="2000" dirty="0"/>
              <a:t>Backend: .NET Core</a:t>
            </a:r>
          </a:p>
        </p:txBody>
      </p:sp>
      <p:pic>
        <p:nvPicPr>
          <p:cNvPr id="3076" name="Picture 4" descr="http://cdn1.tnwcdn.com/wp-content/blogs.dir/1/files/2016/03/UWP-Small-Windows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90" y="4833695"/>
            <a:ext cx="3426960" cy="132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codeopinion.com/wp-content/uploads/2016/02/aspnetco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713" y="4370763"/>
            <a:ext cx="2857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1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36" y="1810338"/>
            <a:ext cx="10670598" cy="453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Konzeption: </a:t>
            </a:r>
            <a:r>
              <a:rPr lang="de-DE" dirty="0" err="1"/>
              <a:t>Mockups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Tool: </a:t>
            </a:r>
            <a:r>
              <a:rPr lang="de-DE" dirty="0" err="1"/>
              <a:t>Ninjamock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722" y="238991"/>
            <a:ext cx="3426503" cy="62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Konzeption: </a:t>
            </a:r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07" y="1628775"/>
            <a:ext cx="3028950" cy="48958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912" y="1514475"/>
            <a:ext cx="3000375" cy="50101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958936" y="196596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Boardansicht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155006" y="196803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Notizansicht</a:t>
            </a:r>
          </a:p>
        </p:txBody>
      </p:sp>
      <p:sp>
        <p:nvSpPr>
          <p:cNvPr id="8" name="Eingekerbter Pfeil nach rechts 7"/>
          <p:cNvSpPr/>
          <p:nvPr/>
        </p:nvSpPr>
        <p:spPr>
          <a:xfrm>
            <a:off x="4471770" y="3532908"/>
            <a:ext cx="3512128" cy="78970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2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indent="-514350">
              <a:buFont typeface="+mj-lt"/>
              <a:buAutoNum type="romanUcPeriod"/>
            </a:pPr>
            <a:r>
              <a:rPr lang="en-US" dirty="0"/>
              <a:t>Management</a:t>
            </a:r>
          </a:p>
          <a:p>
            <a:pPr marL="731520" lvl="1" indent="-457200">
              <a:buAutoNum type="arabicPeriod"/>
            </a:pPr>
            <a:r>
              <a:rPr lang="en-US" dirty="0" err="1"/>
              <a:t>Projektthema</a:t>
            </a:r>
            <a:endParaRPr lang="en-US" dirty="0"/>
          </a:p>
          <a:p>
            <a:pPr marL="731520" lvl="1" indent="-457200">
              <a:buAutoNum type="arabicPeriod"/>
            </a:pPr>
            <a:r>
              <a:rPr lang="en-US" dirty="0" err="1"/>
              <a:t>Arbeitsweise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</a:p>
          <a:p>
            <a:pPr marL="731520" lvl="1" indent="-457200">
              <a:buAutoNum type="arabicPeriod"/>
            </a:pPr>
            <a:r>
              <a:rPr lang="en-US" dirty="0" err="1"/>
              <a:t>Projektstrukturplan</a:t>
            </a:r>
            <a:endParaRPr lang="en-US" dirty="0"/>
          </a:p>
          <a:p>
            <a:pPr marL="731520" lvl="1" indent="-457200">
              <a:buAutoNum type="arabicPeriod"/>
            </a:pPr>
            <a:r>
              <a:rPr lang="en-US" dirty="0" err="1"/>
              <a:t>Beispiel-Arbeitspaket</a:t>
            </a: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Gantt-</a:t>
            </a:r>
            <a:r>
              <a:rPr lang="en-US" dirty="0" err="1"/>
              <a:t>Diagramm</a:t>
            </a:r>
            <a:r>
              <a:rPr lang="en-US" dirty="0"/>
              <a:t> &amp; MS-Project</a:t>
            </a:r>
          </a:p>
          <a:p>
            <a:pPr marL="274320" lvl="1" indent="0">
              <a:buNone/>
            </a:pPr>
            <a:endParaRPr lang="en-US" dirty="0"/>
          </a:p>
          <a:p>
            <a:pPr marL="560070" indent="-514350">
              <a:buFont typeface="+mj-lt"/>
              <a:buAutoNum type="romanUcPeriod"/>
            </a:pPr>
            <a:r>
              <a:rPr lang="en-US" dirty="0" err="1"/>
              <a:t>Umsetzung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Aufgabenstellung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Konzeption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Realisierung</a:t>
            </a:r>
            <a:endParaRPr lang="en-US" dirty="0"/>
          </a:p>
          <a:p>
            <a:pPr marL="502920" indent="-457200">
              <a:buAutoNum type="arabicPeriod"/>
            </a:pPr>
            <a:endParaRPr lang="de-DE" dirty="0"/>
          </a:p>
        </p:txBody>
      </p:sp>
      <p:pic>
        <p:nvPicPr>
          <p:cNvPr id="1026" name="Picture 2" descr="http://www.hopfenwiesen.de/bilder/icon-inhelt-24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57" y="2163387"/>
            <a:ext cx="3457385" cy="33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82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45720" indent="0">
              <a:buNone/>
            </a:pPr>
            <a:r>
              <a:rPr lang="de-DE" dirty="0" err="1"/>
              <a:t>Scope</a:t>
            </a:r>
            <a:r>
              <a:rPr lang="de-DE" dirty="0"/>
              <a:t>: Einfache Anwendung um </a:t>
            </a:r>
            <a:r>
              <a:rPr lang="de-DE" dirty="0" err="1"/>
              <a:t>KanBan</a:t>
            </a:r>
            <a:r>
              <a:rPr lang="de-DE" dirty="0"/>
              <a:t>-Board zu verwenden</a:t>
            </a:r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Kernfeatures:</a:t>
            </a:r>
          </a:p>
          <a:p>
            <a:pPr lvl="1"/>
            <a:r>
              <a:rPr lang="de-DE" dirty="0"/>
              <a:t>Boards erstellen</a:t>
            </a:r>
          </a:p>
          <a:p>
            <a:pPr lvl="1"/>
            <a:r>
              <a:rPr lang="de-DE" dirty="0"/>
              <a:t>Notes erstellen</a:t>
            </a:r>
          </a:p>
          <a:p>
            <a:pPr lvl="1"/>
            <a:r>
              <a:rPr lang="de-DE" dirty="0"/>
              <a:t>Nutzer einladen</a:t>
            </a:r>
          </a:p>
        </p:txBody>
      </p:sp>
    </p:spTree>
    <p:extLst>
      <p:ext uri="{BB962C8B-B14F-4D97-AF65-F5344CB8AC3E}">
        <p14:creationId xmlns:p14="http://schemas.microsoft.com/office/powerpoint/2010/main" val="2107344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</a:t>
            </a:r>
          </a:p>
        </p:txBody>
      </p:sp>
      <p:pic>
        <p:nvPicPr>
          <p:cNvPr id="4098" name="Picture 2" descr="Note erstell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99" y="1965960"/>
            <a:ext cx="3343272" cy="43649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Person zu Board einlad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682" y="609600"/>
            <a:ext cx="3269961" cy="58115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332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20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263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7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I.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62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50" y="2057400"/>
            <a:ext cx="702607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teamorientiertes</a:t>
            </a:r>
            <a:r>
              <a:rPr lang="en-US" dirty="0"/>
              <a:t> </a:t>
            </a:r>
            <a:r>
              <a:rPr lang="en-US" dirty="0" err="1"/>
              <a:t>KanBan</a:t>
            </a:r>
            <a:r>
              <a:rPr lang="en-US" dirty="0"/>
              <a:t> “System”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konzipiert</a:t>
            </a:r>
            <a:r>
              <a:rPr lang="en-US" dirty="0"/>
              <a:t> und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Idee</a:t>
            </a:r>
            <a:r>
              <a:rPr lang="en-US" dirty="0"/>
              <a:t>: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Kartensystem</a:t>
            </a:r>
            <a:r>
              <a:rPr lang="en-US" dirty="0"/>
              <a:t> </a:t>
            </a:r>
            <a:r>
              <a:rPr lang="en-US" dirty="0" err="1"/>
              <a:t>ähnlich</a:t>
            </a:r>
            <a:r>
              <a:rPr lang="en-US" dirty="0"/>
              <a:t> Trello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auf Smartphone </a:t>
            </a:r>
            <a:r>
              <a:rPr lang="en-US" dirty="0" err="1"/>
              <a:t>Nutzer</a:t>
            </a:r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728" y="609600"/>
            <a:ext cx="3009357" cy="577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9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Arbeitsweise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Übliche Kommunikationswege</a:t>
            </a:r>
          </a:p>
          <a:p>
            <a:r>
              <a:rPr lang="de-DE" dirty="0"/>
              <a:t>Team-Meetings: Persönlich, jeden Mittwoch</a:t>
            </a:r>
          </a:p>
        </p:txBody>
      </p:sp>
      <p:pic>
        <p:nvPicPr>
          <p:cNvPr id="2050" name="Picture 2" descr="http://www.freeiconspng.com/uploads/meeting-icon-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639" y="1063336"/>
            <a:ext cx="5032664" cy="503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77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Arbeitsweise im 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34" y="1783010"/>
            <a:ext cx="6089201" cy="4587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655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de-DE" dirty="0"/>
              <a:t>Arbeitsweise im Team</a:t>
            </a:r>
          </a:p>
        </p:txBody>
      </p:sp>
      <p:pic>
        <p:nvPicPr>
          <p:cNvPr id="4" name="Inhaltsplatzhalt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89" y="2380307"/>
            <a:ext cx="9515341" cy="2780345"/>
          </a:xfrm>
          <a:ln>
            <a:solidFill>
              <a:schemeClr val="tx1"/>
            </a:solidFill>
          </a:ln>
        </p:spPr>
      </p:pic>
      <p:sp>
        <p:nvSpPr>
          <p:cNvPr id="3" name="Textfeld 2"/>
          <p:cNvSpPr txBox="1"/>
          <p:nvPr/>
        </p:nvSpPr>
        <p:spPr>
          <a:xfrm>
            <a:off x="3879273" y="565265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https://github.com/Kulu-M/KanBan-App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58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35" y="2466542"/>
            <a:ext cx="9448800" cy="2943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87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683" y="1708123"/>
            <a:ext cx="6298154" cy="46888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108035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TM03457444[[fn=Fundament]]</Template>
  <TotalTime>0</TotalTime>
  <Words>282</Words>
  <Application>Microsoft Office PowerPoint</Application>
  <PresentationFormat>Breitbild</PresentationFormat>
  <Paragraphs>90</Paragraphs>
  <Slides>24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Symbol</vt:lpstr>
      <vt:lpstr>Basis</vt:lpstr>
      <vt:lpstr>Projektmanagement KANBAN-Anwendung</vt:lpstr>
      <vt:lpstr>Inhaltsverzeichnis</vt:lpstr>
      <vt:lpstr>I. Management</vt:lpstr>
      <vt:lpstr>Projektthema</vt:lpstr>
      <vt:lpstr>Arbeitsweise im Team</vt:lpstr>
      <vt:lpstr>Arbeitsweise im Team</vt:lpstr>
      <vt:lpstr>Arbeitsweise im Team</vt:lpstr>
      <vt:lpstr>Projektstrukturplan</vt:lpstr>
      <vt:lpstr>Projektstrukturplan</vt:lpstr>
      <vt:lpstr>Beispiel Arbeitspaket</vt:lpstr>
      <vt:lpstr>Gantt-Diagramm</vt:lpstr>
      <vt:lpstr>PowerPoint-Präsentation</vt:lpstr>
      <vt:lpstr>Gantt-Diagramm</vt:lpstr>
      <vt:lpstr>Gantt-Ressourcen</vt:lpstr>
      <vt:lpstr>II. Umsetzung</vt:lpstr>
      <vt:lpstr>Aufgabenstellung</vt:lpstr>
      <vt:lpstr>PowerPoint-Präsentation</vt:lpstr>
      <vt:lpstr>Konzeption: Mockups</vt:lpstr>
      <vt:lpstr>Konzeption: Mockups</vt:lpstr>
      <vt:lpstr>Projektdefinition</vt:lpstr>
      <vt:lpstr>Programmablauf</vt:lpstr>
      <vt:lpstr>Realisierung</vt:lpstr>
      <vt:lpstr>Realisierung</vt:lpstr>
      <vt:lpstr>Realisierung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Projektmanagement KANBAN-Anwendung</dc:title>
  <dc:creator>Lloyd Niebel</dc:creator>
  <cp:lastModifiedBy>Lloyd Niebel</cp:lastModifiedBy>
  <cp:revision>34</cp:revision>
  <dcterms:created xsi:type="dcterms:W3CDTF">2016-09-28T11:25:24Z</dcterms:created>
  <dcterms:modified xsi:type="dcterms:W3CDTF">2016-09-28T15:27:58Z</dcterms:modified>
</cp:coreProperties>
</file>