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71" r:id="rId4"/>
    <p:sldId id="258" r:id="rId5"/>
    <p:sldId id="280" r:id="rId6"/>
    <p:sldId id="283" r:id="rId7"/>
    <p:sldId id="259" r:id="rId8"/>
    <p:sldId id="268" r:id="rId9"/>
    <p:sldId id="282" r:id="rId10"/>
    <p:sldId id="260" r:id="rId11"/>
    <p:sldId id="261" r:id="rId12"/>
    <p:sldId id="267" r:id="rId13"/>
    <p:sldId id="262" r:id="rId14"/>
    <p:sldId id="263" r:id="rId15"/>
    <p:sldId id="270" r:id="rId16"/>
    <p:sldId id="264" r:id="rId17"/>
    <p:sldId id="269" r:id="rId18"/>
    <p:sldId id="272" r:id="rId19"/>
    <p:sldId id="265" r:id="rId20"/>
    <p:sldId id="266" r:id="rId21"/>
    <p:sldId id="273" r:id="rId22"/>
    <p:sldId id="274" r:id="rId23"/>
    <p:sldId id="277" r:id="rId24"/>
    <p:sldId id="275" r:id="rId25"/>
    <p:sldId id="279" r:id="rId26"/>
    <p:sldId id="281" r:id="rId27"/>
    <p:sldId id="278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466" autoAdjust="0"/>
  </p:normalViewPr>
  <p:slideViewPr>
    <p:cSldViewPr snapToGrid="0">
      <p:cViewPr varScale="1">
        <p:scale>
          <a:sx n="99" d="100"/>
          <a:sy n="99" d="100"/>
        </p:scale>
        <p:origin x="-103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FA2DF-472B-4F3D-902C-81F3424761EF}" type="datetimeFigureOut">
              <a:rPr lang="de-DE" smtClean="0"/>
              <a:pPr/>
              <a:t>28.09.2016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732DB-8A05-41D1-B8F2-738DFD2104F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265113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63690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Verwendetes Tool: </a:t>
            </a:r>
            <a:r>
              <a:rPr lang="de-DE" dirty="0" err="1"/>
              <a:t>Ninjamock</a:t>
            </a:r>
            <a:endParaRPr lang="de-DE" dirty="0"/>
          </a:p>
          <a:p>
            <a:endParaRPr lang="de-DE" dirty="0"/>
          </a:p>
          <a:p>
            <a:r>
              <a:rPr lang="de-DE" dirty="0"/>
              <a:t>Erste </a:t>
            </a:r>
            <a:r>
              <a:rPr lang="de-DE" dirty="0" err="1"/>
              <a:t>Mockups</a:t>
            </a:r>
            <a:r>
              <a:rPr lang="de-DE" dirty="0"/>
              <a:t> waren noch mit </a:t>
            </a:r>
            <a:r>
              <a:rPr lang="de-DE" dirty="0" err="1"/>
              <a:t>mehrereren</a:t>
            </a:r>
            <a:r>
              <a:rPr lang="de-DE" dirty="0"/>
              <a:t> Notizen</a:t>
            </a:r>
            <a:r>
              <a:rPr lang="de-DE" baseline="0" dirty="0"/>
              <a:t> pro Zeile horizontal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60102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Zusätzlich haben wir Programmablaufpläne</a:t>
            </a:r>
            <a:r>
              <a:rPr lang="de-DE" baseline="0" dirty="0"/>
              <a:t> erstellt, hier zwei </a:t>
            </a:r>
            <a:r>
              <a:rPr lang="de-DE" baseline="0" dirty="0" smtClean="0"/>
              <a:t>Beispiele</a:t>
            </a:r>
          </a:p>
          <a:p>
            <a:endParaRPr lang="de-DE" baseline="0" dirty="0" smtClean="0"/>
          </a:p>
          <a:p>
            <a:r>
              <a:rPr lang="de-DE" baseline="0" dirty="0" smtClean="0"/>
              <a:t>Bei diesen Beispielen sind die Routen komplett – </a:t>
            </a:r>
            <a:r>
              <a:rPr lang="de-DE" baseline="0" dirty="0" err="1" smtClean="0"/>
              <a:t>beispielCode</a:t>
            </a:r>
            <a:r>
              <a:rPr lang="de-DE" baseline="0" dirty="0" smtClean="0"/>
              <a:t> folgt auf nächsten Folien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58744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Folgendem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NuGet</a:t>
            </a:r>
            <a:r>
              <a:rPr lang="en-US" baseline="0" dirty="0" smtClean="0"/>
              <a:t>-Packages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verwendet</a:t>
            </a:r>
            <a:r>
              <a:rPr lang="en-US" baseline="0" dirty="0" smtClean="0"/>
              <a:t>…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Abgesehne</a:t>
            </a:r>
            <a:r>
              <a:rPr lang="en-US" baseline="0" dirty="0" smtClean="0"/>
              <a:t> von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üblichen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zusätlichen</a:t>
            </a:r>
            <a:r>
              <a:rPr lang="en-US" baseline="0" dirty="0" smtClean="0"/>
              <a:t> Software </a:t>
            </a:r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Editoren</a:t>
            </a:r>
            <a:r>
              <a:rPr lang="en-US" baseline="0" dirty="0" smtClean="0"/>
              <a:t> etc.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SQLite</a:t>
            </a:r>
            <a:r>
              <a:rPr lang="en-US" baseline="0" dirty="0" smtClean="0"/>
              <a:t> Browser </a:t>
            </a:r>
            <a:r>
              <a:rPr lang="en-US" baseline="0" dirty="0" err="1" smtClean="0"/>
              <a:t>verwendet</a:t>
            </a:r>
            <a:r>
              <a:rPr lang="en-US" baseline="0" dirty="0" smtClean="0"/>
              <a:t> um die </a:t>
            </a:r>
            <a:r>
              <a:rPr lang="en-US" baseline="0" dirty="0" err="1" smtClean="0"/>
              <a:t>SQLite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Datenbank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erstellen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auszulesen</a:t>
            </a:r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Codebeispiel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Einem</a:t>
            </a:r>
            <a:r>
              <a:rPr lang="en-US" baseline="0" dirty="0" smtClean="0"/>
              <a:t> User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einem</a:t>
            </a:r>
            <a:r>
              <a:rPr lang="en-US" baseline="0" dirty="0" smtClean="0"/>
              <a:t> Board </a:t>
            </a:r>
            <a:r>
              <a:rPr lang="en-US" baseline="0" dirty="0" err="1" smtClean="0"/>
              <a:t>Lese</a:t>
            </a:r>
            <a:r>
              <a:rPr lang="en-US" baseline="0" dirty="0" smtClean="0"/>
              <a:t>- und </a:t>
            </a:r>
            <a:r>
              <a:rPr lang="en-US" baseline="0" dirty="0" err="1" smtClean="0"/>
              <a:t>Schreibrechte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erteilen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Roter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Kasten</a:t>
            </a:r>
            <a:r>
              <a:rPr lang="en-US" baseline="0" dirty="0" smtClean="0"/>
              <a:t>: Request </a:t>
            </a:r>
            <a:r>
              <a:rPr lang="en-US" baseline="0" dirty="0" err="1" smtClean="0"/>
              <a:t>absenden</a:t>
            </a:r>
            <a:endParaRPr lang="en-US" baseline="0" dirty="0" smtClean="0"/>
          </a:p>
          <a:p>
            <a:r>
              <a:rPr lang="en-US" baseline="0" dirty="0" smtClean="0"/>
              <a:t>2. </a:t>
            </a:r>
            <a:r>
              <a:rPr lang="en-US" baseline="0" dirty="0" err="1" smtClean="0"/>
              <a:t>Roter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Kasten</a:t>
            </a:r>
            <a:r>
              <a:rPr lang="en-US" baseline="0" dirty="0" smtClean="0"/>
              <a:t>: Backend </a:t>
            </a:r>
            <a:r>
              <a:rPr lang="en-US" baseline="0" dirty="0" err="1" smtClean="0"/>
              <a:t>sendet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UserListe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dieses Board </a:t>
            </a:r>
            <a:r>
              <a:rPr lang="en-US" baseline="0" dirty="0" err="1" smtClean="0"/>
              <a:t>zurück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26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derselbe</a:t>
            </a:r>
            <a:r>
              <a:rPr lang="en-US" baseline="0" dirty="0" smtClean="0"/>
              <a:t> Code auf Backend </a:t>
            </a:r>
            <a:r>
              <a:rPr lang="en-US" baseline="0" dirty="0" err="1" smtClean="0"/>
              <a:t>Seite</a:t>
            </a:r>
            <a:endParaRPr lang="en-US" baseline="0" dirty="0" smtClean="0"/>
          </a:p>
          <a:p>
            <a:r>
              <a:rPr lang="en-US" baseline="0" dirty="0" smtClean="0"/>
              <a:t>Die </a:t>
            </a:r>
            <a:r>
              <a:rPr lang="en-US" baseline="0" dirty="0" err="1" smtClean="0"/>
              <a:t>neuen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Rechte</a:t>
            </a:r>
            <a:r>
              <a:rPr lang="en-US" baseline="0" dirty="0" smtClean="0"/>
              <a:t> des Users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in die </a:t>
            </a:r>
            <a:r>
              <a:rPr lang="en-US" baseline="0" dirty="0" err="1" smtClean="0"/>
              <a:t>Datenbank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geschrieben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sofern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User </a:t>
            </a:r>
            <a:r>
              <a:rPr lang="en-US" baseline="0" dirty="0" err="1" smtClean="0"/>
              <a:t>existiert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27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Im</a:t>
            </a:r>
            <a:r>
              <a:rPr lang="en-US" dirty="0" smtClean="0"/>
              <a:t> Frontend </a:t>
            </a:r>
            <a:r>
              <a:rPr lang="en-US" dirty="0" err="1" smtClean="0"/>
              <a:t>selbes</a:t>
            </a:r>
            <a:r>
              <a:rPr lang="en-US" dirty="0" smtClean="0"/>
              <a:t> </a:t>
            </a:r>
            <a:r>
              <a:rPr lang="en-US" dirty="0" err="1" smtClean="0"/>
              <a:t>Datenmodell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Backend</a:t>
            </a:r>
          </a:p>
          <a:p>
            <a:endParaRPr lang="en-US" dirty="0" smtClean="0"/>
          </a:p>
          <a:p>
            <a:r>
              <a:rPr lang="en-US" dirty="0" smtClean="0"/>
              <a:t>Backend </a:t>
            </a:r>
            <a:r>
              <a:rPr lang="en-US" dirty="0" err="1" smtClean="0"/>
              <a:t>durch</a:t>
            </a:r>
            <a:r>
              <a:rPr lang="en-US" dirty="0" smtClean="0"/>
              <a:t> Entity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erstellt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28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Kommunikationswege: WhatsApp,</a:t>
            </a:r>
            <a:r>
              <a:rPr lang="de-DE" baseline="0" dirty="0"/>
              <a:t> Skype, etc.</a:t>
            </a:r>
          </a:p>
          <a:p>
            <a:endParaRPr lang="de-DE" baseline="0" dirty="0"/>
          </a:p>
          <a:p>
            <a:r>
              <a:rPr lang="de-DE" baseline="0" dirty="0"/>
              <a:t>Team Meetings waren immer persönlich, so kann besser über Skizzen und Abläufe gesprochen werden</a:t>
            </a:r>
          </a:p>
          <a:p>
            <a:endParaRPr lang="de-DE" baseline="0" dirty="0"/>
          </a:p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41338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Informationssammlung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das WIKI von </a:t>
            </a:r>
            <a:r>
              <a:rPr lang="en-US" dirty="0" err="1" smtClean="0"/>
              <a:t>unserem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Repository </a:t>
            </a:r>
            <a:r>
              <a:rPr lang="en-US" baseline="0" dirty="0" err="1" smtClean="0"/>
              <a:t>verwendet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baseline="0" dirty="0"/>
              <a:t> als </a:t>
            </a:r>
            <a:r>
              <a:rPr lang="de-DE" baseline="0" dirty="0" err="1"/>
              <a:t>Versionskontolle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2828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67829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Gantt Diagramm</a:t>
            </a:r>
            <a:r>
              <a:rPr lang="de-DE" baseline="0" dirty="0" smtClean="0"/>
              <a:t> vor </a:t>
            </a:r>
            <a:r>
              <a:rPr lang="de-DE" baseline="0" dirty="0" err="1" smtClean="0"/>
              <a:t>Baseline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-Geordnet, noch nichts umgestellt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29885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Vorher: Die ganze</a:t>
            </a:r>
            <a:r>
              <a:rPr lang="de-DE" baseline="0" dirty="0"/>
              <a:t> Logik innerhalb des Projektes geplant</a:t>
            </a:r>
          </a:p>
          <a:p>
            <a:endParaRPr lang="de-DE" baseline="0" dirty="0"/>
          </a:p>
          <a:p>
            <a:r>
              <a:rPr lang="de-DE" baseline="0" dirty="0"/>
              <a:t>-&gt; Es musste umgestellt werden, da die Umsetzung der Logik zeitlich zu eng angesetzt war.</a:t>
            </a:r>
          </a:p>
          <a:p>
            <a:endParaRPr lang="de-DE" baseline="0" dirty="0"/>
          </a:p>
          <a:p>
            <a:r>
              <a:rPr lang="de-DE" baseline="0" dirty="0"/>
              <a:t>Nachher: Ein Großteil der Logik (unteres Bild) wird auf nach dem Modulende angesetzt – bisherige Implementierung nur als Prototyp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348060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 der Baseline</a:t>
            </a:r>
            <a:r>
              <a:rPr lang="de-DE" baseline="0" dirty="0"/>
              <a:t> wurde viel am Plan geändert -&gt; sichtbare Relikte alter Pakete</a:t>
            </a:r>
          </a:p>
          <a:p>
            <a:endParaRPr lang="de-DE" baseline="0" dirty="0"/>
          </a:p>
          <a:p>
            <a:r>
              <a:rPr lang="de-DE" baseline="0" dirty="0"/>
              <a:t>Auch sichtbar: </a:t>
            </a:r>
            <a:r>
              <a:rPr lang="de-DE" baseline="0" dirty="0" smtClean="0"/>
              <a:t>Kritischer Pfad </a:t>
            </a:r>
            <a:r>
              <a:rPr lang="de-DE" baseline="0" dirty="0"/>
              <a:t>(nur in noch nicht abgeschlossenen </a:t>
            </a:r>
            <a:r>
              <a:rPr lang="de-DE" baseline="0" dirty="0" err="1"/>
              <a:t>Arbeitpaketen</a:t>
            </a:r>
            <a:r>
              <a:rPr lang="de-DE" baseline="0" dirty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01951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Genau Themenbeschreibung:</a:t>
            </a:r>
            <a:r>
              <a:rPr lang="de-DE" baseline="0" dirty="0" smtClean="0"/>
              <a:t> </a:t>
            </a:r>
            <a:r>
              <a:rPr lang="de-DE" dirty="0" smtClean="0"/>
              <a:t>‚Ein teamorientiertes </a:t>
            </a:r>
            <a:r>
              <a:rPr lang="de-DE" dirty="0" err="1" smtClean="0"/>
              <a:t>KanBan</a:t>
            </a:r>
            <a:r>
              <a:rPr lang="de-DE" dirty="0" smtClean="0"/>
              <a:t> „System“ soll konzipiert und erstellt werden‘</a:t>
            </a:r>
          </a:p>
          <a:p>
            <a:endParaRPr lang="de-DE" dirty="0" smtClean="0"/>
          </a:p>
          <a:p>
            <a:r>
              <a:rPr lang="de-DE" dirty="0" smtClean="0"/>
              <a:t>Technologien:</a:t>
            </a:r>
          </a:p>
          <a:p>
            <a:r>
              <a:rPr lang="de-DE" dirty="0" smtClean="0"/>
              <a:t>-Frontend</a:t>
            </a:r>
            <a:r>
              <a:rPr lang="de-DE" baseline="0" dirty="0" smtClean="0"/>
              <a:t> : UWP</a:t>
            </a:r>
          </a:p>
          <a:p>
            <a:r>
              <a:rPr lang="de-DE" baseline="0" dirty="0" smtClean="0"/>
              <a:t>-Backend: .NET Core</a:t>
            </a:r>
          </a:p>
          <a:p>
            <a:r>
              <a:rPr lang="de-DE" baseline="0" dirty="0" smtClean="0"/>
              <a:t>-Persistenz: </a:t>
            </a:r>
            <a:r>
              <a:rPr lang="de-DE" baseline="0" dirty="0" err="1" smtClean="0"/>
              <a:t>SQLite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54228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690C51-0975-4DB1-A8F1-911F4CA4E3D0}" type="datetimeFigureOut">
              <a:rPr lang="de-DE" smtClean="0"/>
              <a:pPr/>
              <a:t>28.09.2016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4046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0C51-0975-4DB1-A8F1-911F4CA4E3D0}" type="datetimeFigureOut">
              <a:rPr lang="de-DE" smtClean="0"/>
              <a:pPr/>
              <a:t>28.09.2016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396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0C51-0975-4DB1-A8F1-911F4CA4E3D0}" type="datetimeFigureOut">
              <a:rPr lang="de-DE" smtClean="0"/>
              <a:pPr/>
              <a:t>28.09.2016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01264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0C51-0975-4DB1-A8F1-911F4CA4E3D0}" type="datetimeFigureOut">
              <a:rPr lang="de-DE" smtClean="0"/>
              <a:pPr/>
              <a:t>28.09.2016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1508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0C51-0975-4DB1-A8F1-911F4CA4E3D0}" type="datetimeFigureOut">
              <a:rPr lang="de-DE" smtClean="0"/>
              <a:pPr/>
              <a:t>28.09.2016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9394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0C51-0975-4DB1-A8F1-911F4CA4E3D0}" type="datetimeFigureOut">
              <a:rPr lang="de-DE" smtClean="0"/>
              <a:pPr/>
              <a:t>28.09.2016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7478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0C51-0975-4DB1-A8F1-911F4CA4E3D0}" type="datetimeFigureOut">
              <a:rPr lang="de-DE" smtClean="0"/>
              <a:pPr/>
              <a:t>28.09.2016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4592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0C51-0975-4DB1-A8F1-911F4CA4E3D0}" type="datetimeFigureOut">
              <a:rPr lang="de-DE" smtClean="0"/>
              <a:pPr/>
              <a:t>28.09.2016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9437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0C51-0975-4DB1-A8F1-911F4CA4E3D0}" type="datetimeFigureOut">
              <a:rPr lang="de-DE" smtClean="0"/>
              <a:pPr/>
              <a:t>28.09.2016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7268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0C51-0975-4DB1-A8F1-911F4CA4E3D0}" type="datetimeFigureOut">
              <a:rPr lang="de-DE" smtClean="0"/>
              <a:pPr/>
              <a:t>28.09.2016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2007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0C51-0975-4DB1-A8F1-911F4CA4E3D0}" type="datetimeFigureOut">
              <a:rPr lang="de-DE" smtClean="0"/>
              <a:pPr/>
              <a:t>28.09.2016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7814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0690C51-0975-4DB1-A8F1-911F4CA4E3D0}" type="datetimeFigureOut">
              <a:rPr lang="de-DE" smtClean="0"/>
              <a:pPr/>
              <a:t>28.09.2016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2095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lu-M/KanBan-Ap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9980" y="882375"/>
            <a:ext cx="9966960" cy="2177347"/>
          </a:xfrm>
        </p:spPr>
        <p:txBody>
          <a:bodyPr>
            <a:normAutofit/>
          </a:bodyPr>
          <a:lstStyle/>
          <a:p>
            <a:r>
              <a:rPr lang="en-US" sz="6600" dirty="0" err="1"/>
              <a:t>Projektmanagement</a:t>
            </a:r>
            <a:r>
              <a:rPr lang="en-US" sz="6600" dirty="0"/>
              <a:t/>
            </a:r>
            <a:br>
              <a:rPr lang="en-US" sz="6600" dirty="0"/>
            </a:br>
            <a:r>
              <a:rPr lang="en-US" sz="4000" dirty="0"/>
              <a:t>KANBAN-</a:t>
            </a:r>
            <a:r>
              <a:rPr lang="en-US" sz="4000" dirty="0" err="1"/>
              <a:t>Anwendung</a:t>
            </a:r>
            <a:endParaRPr lang="de-DE" sz="6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09530" y="4413737"/>
            <a:ext cx="8767860" cy="2198077"/>
          </a:xfrm>
        </p:spPr>
        <p:txBody>
          <a:bodyPr>
            <a:normAutofit/>
          </a:bodyPr>
          <a:lstStyle/>
          <a:p>
            <a:r>
              <a:rPr lang="en-US" dirty="0"/>
              <a:t>Sebastian </a:t>
            </a:r>
            <a:r>
              <a:rPr lang="en-US" dirty="0" err="1"/>
              <a:t>Strubert</a:t>
            </a:r>
            <a:r>
              <a:rPr lang="en-US" dirty="0"/>
              <a:t> &amp; Lloyd Niebel</a:t>
            </a:r>
          </a:p>
          <a:p>
            <a:r>
              <a:rPr lang="en-US" dirty="0"/>
              <a:t>SRH – Heidelberg</a:t>
            </a:r>
          </a:p>
          <a:p>
            <a:r>
              <a:rPr lang="en-US" dirty="0" err="1"/>
              <a:t>Angewandte</a:t>
            </a:r>
            <a:r>
              <a:rPr lang="en-US" dirty="0"/>
              <a:t> </a:t>
            </a:r>
            <a:r>
              <a:rPr lang="en-US" dirty="0" err="1"/>
              <a:t>Informatik</a:t>
            </a:r>
            <a:endParaRPr lang="en-US" dirty="0"/>
          </a:p>
          <a:p>
            <a:r>
              <a:rPr lang="en-US" dirty="0"/>
              <a:t>30.09.2016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73900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de-DE" dirty="0" smtClean="0"/>
              <a:t>Versionskontrolle: </a:t>
            </a:r>
            <a:r>
              <a:rPr lang="de-DE" dirty="0" err="1" smtClean="0"/>
              <a:t>Git</a:t>
            </a:r>
            <a:r>
              <a:rPr lang="de-DE" dirty="0" smtClean="0"/>
              <a:t>(Hub)</a:t>
            </a:r>
            <a:endParaRPr lang="de-DE" dirty="0"/>
          </a:p>
        </p:txBody>
      </p:sp>
      <p:pic>
        <p:nvPicPr>
          <p:cNvPr id="4" name="Inhaltsplatzhalter 3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23089" y="2380307"/>
            <a:ext cx="9515341" cy="2780345"/>
          </a:xfrm>
          <a:ln>
            <a:solidFill>
              <a:schemeClr val="tx1"/>
            </a:solidFill>
          </a:ln>
        </p:spPr>
      </p:pic>
      <p:sp>
        <p:nvSpPr>
          <p:cNvPr id="3" name="Textfeld 2"/>
          <p:cNvSpPr txBox="1"/>
          <p:nvPr/>
        </p:nvSpPr>
        <p:spPr>
          <a:xfrm>
            <a:off x="3879273" y="565265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3"/>
              </a:rPr>
              <a:t>https://github.com/Kulu-M/KanBan-App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572582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Projektstrukturplan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5035" y="2466542"/>
            <a:ext cx="9448800" cy="2943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46870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Projektstrukturplan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31683" y="1708123"/>
            <a:ext cx="6298154" cy="46888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711080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Arbeitspaket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1172" y="3386137"/>
            <a:ext cx="102965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6023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Gantt-Diagramm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75080" y="1642420"/>
            <a:ext cx="9611359" cy="4828641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742195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819705" y="400937"/>
            <a:ext cx="2557343" cy="60841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21068" y="396629"/>
            <a:ext cx="2412806" cy="37523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84649" y="3606339"/>
            <a:ext cx="2479899" cy="28744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feld 9"/>
          <p:cNvSpPr txBox="1"/>
          <p:nvPr/>
        </p:nvSpPr>
        <p:spPr>
          <a:xfrm>
            <a:off x="459947" y="903059"/>
            <a:ext cx="25537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u="sng" dirty="0"/>
              <a:t>Vorher</a:t>
            </a:r>
            <a:endParaRPr lang="de-DE" u="sng" dirty="0"/>
          </a:p>
        </p:txBody>
      </p:sp>
      <p:sp>
        <p:nvSpPr>
          <p:cNvPr id="11" name="Textfeld 10"/>
          <p:cNvSpPr txBox="1"/>
          <p:nvPr/>
        </p:nvSpPr>
        <p:spPr>
          <a:xfrm>
            <a:off x="6987886" y="903059"/>
            <a:ext cx="311324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u="sng" dirty="0"/>
              <a:t>Nachher</a:t>
            </a:r>
          </a:p>
          <a:p>
            <a:endParaRPr lang="de-DE" dirty="0"/>
          </a:p>
        </p:txBody>
      </p:sp>
      <p:cxnSp>
        <p:nvCxnSpPr>
          <p:cNvPr id="13" name="Gerader Verbinder 12"/>
          <p:cNvCxnSpPr/>
          <p:nvPr/>
        </p:nvCxnSpPr>
        <p:spPr>
          <a:xfrm>
            <a:off x="6057899" y="173485"/>
            <a:ext cx="10392" cy="6539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7281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Gantt-Diagramm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165" y="1723065"/>
            <a:ext cx="10943190" cy="4688126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91228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Gantt-Ressourcen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29618" y="2691246"/>
            <a:ext cx="3968027" cy="244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1265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II. 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8670" lvl="1" indent="-514350">
              <a:buFont typeface="+mj-lt"/>
              <a:buAutoNum type="arabicPeriod"/>
            </a:pPr>
            <a:endParaRPr lang="en-US" dirty="0" smtClean="0"/>
          </a:p>
          <a:p>
            <a:pPr marL="788670" lvl="1" indent="-514350">
              <a:buFont typeface="+mj-lt"/>
              <a:buAutoNum type="arabicPeriod"/>
            </a:pPr>
            <a:endParaRPr lang="en-US" dirty="0" smtClean="0"/>
          </a:p>
          <a:p>
            <a:pPr marL="788670" lvl="1" indent="-514350">
              <a:buFont typeface="+mj-lt"/>
              <a:buAutoNum type="arabicPeriod"/>
            </a:pPr>
            <a:endParaRPr lang="en-US" dirty="0" smtClean="0"/>
          </a:p>
          <a:p>
            <a:pPr marL="788670" lvl="1" indent="-514350">
              <a:buFont typeface="+mj-lt"/>
              <a:buAutoNum type="arabicPeriod"/>
            </a:pPr>
            <a:endParaRPr lang="en-US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US" dirty="0" err="1" smtClean="0"/>
              <a:t>Aufgabenstellung</a:t>
            </a:r>
            <a:endParaRPr lang="en-US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US" dirty="0" err="1" smtClean="0"/>
              <a:t>Konzeption</a:t>
            </a:r>
            <a:endParaRPr lang="en-US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US" dirty="0" err="1" smtClean="0"/>
              <a:t>Realisierung</a:t>
            </a:r>
            <a:endParaRPr lang="en-US" dirty="0" smtClean="0"/>
          </a:p>
          <a:p>
            <a:endParaRPr lang="de-DE" dirty="0"/>
          </a:p>
        </p:txBody>
      </p:sp>
      <p:pic>
        <p:nvPicPr>
          <p:cNvPr id="13314" name="Picture 2" descr="http://developer.telerik.com/wp-content/uploads/2015/12/DotNETSourceMem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5743" y="2156209"/>
            <a:ext cx="3581400" cy="2895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069150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de-DE" dirty="0"/>
              <a:t>Thema: ‚Ein teamorientiertes </a:t>
            </a:r>
            <a:r>
              <a:rPr lang="de-DE" dirty="0" err="1"/>
              <a:t>KanBan</a:t>
            </a:r>
            <a:r>
              <a:rPr lang="de-DE" dirty="0"/>
              <a:t> „System“ soll konzipiert und erstellt werden‘</a:t>
            </a:r>
          </a:p>
          <a:p>
            <a:pPr marL="45720" indent="0">
              <a:buNone/>
            </a:pPr>
            <a:r>
              <a:rPr lang="de-DE" dirty="0"/>
              <a:t>Technologien: </a:t>
            </a:r>
          </a:p>
          <a:p>
            <a:pPr marL="45720" indent="0">
              <a:buNone/>
            </a:pPr>
            <a:endParaRPr lang="de-DE" dirty="0"/>
          </a:p>
          <a:p>
            <a:pPr lvl="2"/>
            <a:r>
              <a:rPr lang="de-DE" sz="2000" dirty="0"/>
              <a:t>Frontend: Universal Windows </a:t>
            </a:r>
            <a:r>
              <a:rPr lang="de-DE" sz="2000" dirty="0" err="1"/>
              <a:t>Platform</a:t>
            </a:r>
            <a:endParaRPr lang="de-DE" sz="2000" dirty="0"/>
          </a:p>
          <a:p>
            <a:pPr lvl="2"/>
            <a:r>
              <a:rPr lang="de-DE" sz="2000" dirty="0"/>
              <a:t>Backend: .NET </a:t>
            </a:r>
            <a:r>
              <a:rPr lang="de-DE" sz="2000" dirty="0" smtClean="0"/>
              <a:t>Core</a:t>
            </a:r>
          </a:p>
          <a:p>
            <a:pPr lvl="2"/>
            <a:r>
              <a:rPr lang="de-DE" sz="2000" dirty="0" err="1" smtClean="0"/>
              <a:t>Persistenzschicht</a:t>
            </a:r>
            <a:r>
              <a:rPr lang="de-DE" sz="2000" dirty="0" smtClean="0"/>
              <a:t>: </a:t>
            </a:r>
            <a:r>
              <a:rPr lang="de-DE" sz="2000" dirty="0" err="1" smtClean="0"/>
              <a:t>SQLite</a:t>
            </a:r>
            <a:endParaRPr lang="de-DE" sz="2000" dirty="0"/>
          </a:p>
        </p:txBody>
      </p:sp>
      <p:pic>
        <p:nvPicPr>
          <p:cNvPr id="3076" name="Picture 4" descr="http://cdn1.tnwcdn.com/wp-content/blogs.dir/1/files/2016/03/UWP-Small-Windows-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6784" y="4706754"/>
            <a:ext cx="3680233" cy="14249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codeopinion.com/wp-content/uploads/2016/02/aspnetcor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63143" y="4706754"/>
            <a:ext cx="2010999" cy="14613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s://upload.wikimedia.org/wikipedia/commons/thumb/3/38/SQLite370.svg/1280px-SQLite370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7350" y="4697130"/>
            <a:ext cx="3141072" cy="1487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75001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0070" indent="-514350">
              <a:buFont typeface="+mj-lt"/>
              <a:buAutoNum type="romanUcPeriod"/>
            </a:pPr>
            <a:r>
              <a:rPr lang="en-US" dirty="0" smtClean="0"/>
              <a:t>Management</a:t>
            </a:r>
            <a:endParaRPr lang="en-US" dirty="0"/>
          </a:p>
          <a:p>
            <a:pPr marL="731520" lvl="1" indent="-457200">
              <a:buAutoNum type="arabicPeriod"/>
            </a:pPr>
            <a:r>
              <a:rPr lang="en-US" dirty="0" err="1" smtClean="0"/>
              <a:t>Projektthema</a:t>
            </a:r>
            <a:endParaRPr lang="en-US" dirty="0" smtClean="0"/>
          </a:p>
          <a:p>
            <a:pPr marL="731520" lvl="1" indent="-457200">
              <a:buAutoNum type="arabicPeriod"/>
            </a:pPr>
            <a:r>
              <a:rPr lang="en-US" dirty="0" err="1" smtClean="0"/>
              <a:t>Arbeitsweise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Team</a:t>
            </a:r>
          </a:p>
          <a:p>
            <a:pPr marL="731520" lvl="1" indent="-457200">
              <a:buAutoNum type="arabicPeriod"/>
            </a:pPr>
            <a:r>
              <a:rPr lang="en-US" dirty="0" err="1" smtClean="0"/>
              <a:t>Projektstrukturplan</a:t>
            </a:r>
            <a:endParaRPr lang="en-US" dirty="0" smtClean="0"/>
          </a:p>
          <a:p>
            <a:pPr marL="731520" lvl="1" indent="-457200">
              <a:buAutoNum type="arabicPeriod"/>
            </a:pPr>
            <a:r>
              <a:rPr lang="en-US" dirty="0" err="1" smtClean="0"/>
              <a:t>Beispiel-Arbeitspaket</a:t>
            </a:r>
            <a:endParaRPr lang="en-US" dirty="0" smtClean="0"/>
          </a:p>
          <a:p>
            <a:pPr marL="731520" lvl="1" indent="-457200">
              <a:buAutoNum type="arabicPeriod"/>
            </a:pPr>
            <a:r>
              <a:rPr lang="en-US" dirty="0" smtClean="0"/>
              <a:t>Gantt-</a:t>
            </a:r>
            <a:r>
              <a:rPr lang="en-US" dirty="0" err="1" smtClean="0"/>
              <a:t>Diagramm</a:t>
            </a:r>
            <a:r>
              <a:rPr lang="en-US" dirty="0" smtClean="0"/>
              <a:t> &amp; MS-Project</a:t>
            </a:r>
          </a:p>
          <a:p>
            <a:pPr marL="274320" lvl="1" indent="0">
              <a:buNone/>
            </a:pPr>
            <a:endParaRPr lang="en-US" dirty="0"/>
          </a:p>
          <a:p>
            <a:pPr marL="560070" indent="-514350">
              <a:buFont typeface="+mj-lt"/>
              <a:buAutoNum type="romanUcPeriod"/>
            </a:pPr>
            <a:r>
              <a:rPr lang="en-US" dirty="0" err="1"/>
              <a:t>Umsetzung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 err="1" smtClean="0"/>
              <a:t>Aufgabenstellung</a:t>
            </a:r>
            <a:endParaRPr lang="en-US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US" dirty="0" err="1" smtClean="0"/>
              <a:t>Konzeption</a:t>
            </a:r>
            <a:endParaRPr lang="en-US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US" dirty="0" err="1" smtClean="0"/>
              <a:t>Realisierung</a:t>
            </a:r>
            <a:endParaRPr lang="en-US" dirty="0" smtClean="0"/>
          </a:p>
          <a:p>
            <a:pPr marL="502920" indent="-457200">
              <a:buAutoNum type="arabicPeriod"/>
            </a:pPr>
            <a:endParaRPr lang="de-DE" dirty="0"/>
          </a:p>
        </p:txBody>
      </p:sp>
      <p:pic>
        <p:nvPicPr>
          <p:cNvPr id="1026" name="Picture 2" descr="http://www.hopfenwiesen.de/bilder/icon-inhelt-240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34357" y="2163387"/>
            <a:ext cx="3457385" cy="338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35082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.NET Core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4136" y="1810338"/>
            <a:ext cx="10670598" cy="45327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345858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Konzeption: </a:t>
            </a:r>
            <a:r>
              <a:rPr lang="de-DE" dirty="0" err="1"/>
              <a:t>Mockups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Stift und Papier</a:t>
            </a:r>
            <a:endParaRPr lang="de-DE" dirty="0"/>
          </a:p>
          <a:p>
            <a:r>
              <a:rPr lang="de-DE" dirty="0"/>
              <a:t>Tool: </a:t>
            </a:r>
            <a:r>
              <a:rPr lang="de-DE" dirty="0" err="1"/>
              <a:t>Ninjamock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12722" y="238991"/>
            <a:ext cx="3426503" cy="62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6886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Konzeption: </a:t>
            </a:r>
            <a:r>
              <a:rPr lang="de-DE" dirty="0" err="1"/>
              <a:t>Mockups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807" y="1628775"/>
            <a:ext cx="3028950" cy="489585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03017" y="1514475"/>
            <a:ext cx="3000375" cy="501015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958936" y="196596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Boardansicht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510114" y="196803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Notizansicht</a:t>
            </a:r>
          </a:p>
        </p:txBody>
      </p:sp>
      <p:sp>
        <p:nvSpPr>
          <p:cNvPr id="8" name="Eingekerbter Pfeil nach rechts 7"/>
          <p:cNvSpPr/>
          <p:nvPr/>
        </p:nvSpPr>
        <p:spPr>
          <a:xfrm>
            <a:off x="4077134" y="3532908"/>
            <a:ext cx="3512128" cy="78970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41722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Projektdefinition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45720" indent="0">
              <a:buNone/>
            </a:pPr>
            <a:r>
              <a:rPr lang="de-DE" dirty="0" smtClean="0"/>
              <a:t>Rahmen: Schlanke Anwendung </a:t>
            </a:r>
            <a:r>
              <a:rPr lang="de-DE" dirty="0"/>
              <a:t>um </a:t>
            </a:r>
            <a:r>
              <a:rPr lang="de-DE" dirty="0" err="1" smtClean="0"/>
              <a:t>KanBan</a:t>
            </a:r>
            <a:r>
              <a:rPr lang="de-DE" dirty="0" smtClean="0"/>
              <a:t>-Boards </a:t>
            </a:r>
            <a:r>
              <a:rPr lang="de-DE" dirty="0"/>
              <a:t>zu verwenden</a:t>
            </a:r>
          </a:p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r>
              <a:rPr lang="de-DE" dirty="0"/>
              <a:t>Kernfeatures:</a:t>
            </a:r>
          </a:p>
          <a:p>
            <a:pPr lvl="1"/>
            <a:r>
              <a:rPr lang="de-DE" dirty="0"/>
              <a:t>Boards erstellen</a:t>
            </a:r>
          </a:p>
          <a:p>
            <a:pPr lvl="1"/>
            <a:r>
              <a:rPr lang="de-DE" dirty="0"/>
              <a:t>Notes erstellen</a:t>
            </a:r>
          </a:p>
          <a:p>
            <a:pPr lvl="1"/>
            <a:r>
              <a:rPr lang="de-DE" dirty="0"/>
              <a:t>Nutzer einladen</a:t>
            </a:r>
          </a:p>
        </p:txBody>
      </p:sp>
    </p:spTree>
    <p:extLst>
      <p:ext uri="{BB962C8B-B14F-4D97-AF65-F5344CB8AC3E}">
        <p14:creationId xmlns:p14="http://schemas.microsoft.com/office/powerpoint/2010/main" xmlns="" val="2107344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Programmablauf</a:t>
            </a:r>
          </a:p>
        </p:txBody>
      </p:sp>
      <p:pic>
        <p:nvPicPr>
          <p:cNvPr id="4098" name="Picture 2" descr="Note erstell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73819" y="2014086"/>
            <a:ext cx="3343272" cy="436490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Person zu Board einlade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74897" y="571099"/>
            <a:ext cx="3269961" cy="58115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02332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Software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de-DE" sz="2800" dirty="0" smtClean="0"/>
              <a:t>Entwicklungsumgebung</a:t>
            </a:r>
          </a:p>
          <a:p>
            <a:r>
              <a:rPr lang="de-DE" sz="2000" dirty="0" smtClean="0"/>
              <a:t>Visual Studio Community</a:t>
            </a:r>
            <a:endParaRPr lang="de-DE" sz="2000" dirty="0" smtClean="0"/>
          </a:p>
          <a:p>
            <a:pPr>
              <a:buNone/>
            </a:pPr>
            <a:endParaRPr lang="de-DE" b="1" dirty="0" smtClean="0"/>
          </a:p>
          <a:p>
            <a:pPr>
              <a:buNone/>
            </a:pPr>
            <a:r>
              <a:rPr lang="de-DE" sz="2800" dirty="0" err="1" smtClean="0"/>
              <a:t>NuGet-Packages</a:t>
            </a:r>
            <a:endParaRPr lang="de-DE" sz="2800" dirty="0" smtClean="0"/>
          </a:p>
          <a:p>
            <a:r>
              <a:rPr lang="de-DE" sz="2000" dirty="0" err="1" smtClean="0"/>
              <a:t>Entity</a:t>
            </a:r>
            <a:r>
              <a:rPr lang="de-DE" sz="2000" dirty="0" smtClean="0"/>
              <a:t>-Framework</a:t>
            </a:r>
          </a:p>
          <a:p>
            <a:r>
              <a:rPr lang="de-DE" sz="2000" dirty="0" err="1" smtClean="0"/>
              <a:t>Newtonsoft.Json</a:t>
            </a:r>
            <a:endParaRPr lang="de-DE" sz="2000" dirty="0" smtClean="0"/>
          </a:p>
          <a:p>
            <a:r>
              <a:rPr lang="de-DE" sz="2000" dirty="0" smtClean="0"/>
              <a:t>.NET </a:t>
            </a:r>
            <a:r>
              <a:rPr lang="de-DE" sz="2000" dirty="0" err="1" smtClean="0"/>
              <a:t>Core.UniversalWindowsPlatform</a:t>
            </a:r>
            <a:endParaRPr lang="de-DE" dirty="0" smtClean="0"/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sz="2800" dirty="0" smtClean="0"/>
              <a:t>Zusätzliche Software</a:t>
            </a:r>
          </a:p>
          <a:p>
            <a:r>
              <a:rPr lang="de-DE" sz="2000" dirty="0" err="1" smtClean="0"/>
              <a:t>SQLite</a:t>
            </a:r>
            <a:r>
              <a:rPr lang="de-DE" sz="2000" dirty="0" smtClean="0"/>
              <a:t> Browser</a:t>
            </a:r>
            <a:endParaRPr lang="de-DE" sz="2000" dirty="0" smtClean="0"/>
          </a:p>
        </p:txBody>
      </p:sp>
      <p:pic>
        <p:nvPicPr>
          <p:cNvPr id="1026" name="Picture 2" descr="https://i.ytimg.com/vi/DUGtcWNlrv8/maxresdefaul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6601" y="4480025"/>
            <a:ext cx="3312037" cy="1863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8" name="Picture 4" descr="https://mallibone.com/posts/files/173388cb-4329-42a5-ab05-b9ae6746fa2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2362" y="3247657"/>
            <a:ext cx="2781467" cy="802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Picture 7" descr="https://lh3.ggpht.com/RCBr2WQuMVgbIQrdkohJc40Km9s1QnaUFhnM01day0QYf4S6_hLATprUZJA1F-6d-P_m=w30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29666" y="4494996"/>
            <a:ext cx="1832410" cy="1832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33" name="Picture 9" descr="https://upload.wikimedia.org/wikipedia/commons/thumb/1/19/Visual_Studio_2012_logo_and_wordmark.svg/2000px-Visual_Studio_2012_logo_and_wordmark.sv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77211" y="2182227"/>
            <a:ext cx="3688305" cy="619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1075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Codebeispiel</a:t>
            </a:r>
            <a:r>
              <a:rPr lang="en-US" dirty="0" smtClean="0"/>
              <a:t>: Request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9453" y="1720518"/>
            <a:ext cx="6202076" cy="46515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Rechteck 4"/>
          <p:cNvSpPr/>
          <p:nvPr/>
        </p:nvSpPr>
        <p:spPr>
          <a:xfrm>
            <a:off x="3243714" y="4899259"/>
            <a:ext cx="4514248" cy="40426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3311089" y="5919537"/>
            <a:ext cx="3994485" cy="25025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Codebeispiel: Response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6742" y="1828800"/>
            <a:ext cx="6418327" cy="4529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Rechteck 4"/>
          <p:cNvSpPr/>
          <p:nvPr/>
        </p:nvSpPr>
        <p:spPr>
          <a:xfrm>
            <a:off x="3253339" y="5505651"/>
            <a:ext cx="2425566" cy="51013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726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Codebeispiel</a:t>
            </a:r>
            <a:r>
              <a:rPr lang="en-US" dirty="0" smtClean="0"/>
              <a:t>: </a:t>
            </a:r>
            <a:r>
              <a:rPr lang="en-US" dirty="0" err="1" smtClean="0"/>
              <a:t>Modelle</a:t>
            </a:r>
            <a:endParaRPr 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899" y="4649402"/>
            <a:ext cx="219075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83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45930" y="4760946"/>
            <a:ext cx="1986117" cy="11874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Textfeld 5"/>
          <p:cNvSpPr txBox="1"/>
          <p:nvPr/>
        </p:nvSpPr>
        <p:spPr>
          <a:xfrm>
            <a:off x="1944302" y="4167737"/>
            <a:ext cx="339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8720488" y="4254366"/>
            <a:ext cx="217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Frontend</a:t>
            </a: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07858" y="2492208"/>
            <a:ext cx="4291061" cy="16313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9" name="Textfeld 8"/>
          <p:cNvSpPr txBox="1"/>
          <p:nvPr/>
        </p:nvSpPr>
        <p:spPr>
          <a:xfrm>
            <a:off x="4995512" y="1973178"/>
            <a:ext cx="351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SQLite-Datenbank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I. Management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31520" lvl="1" indent="-457200">
              <a:buAutoNum type="arabicPeriod"/>
            </a:pPr>
            <a:endParaRPr lang="en-US" dirty="0" smtClean="0"/>
          </a:p>
          <a:p>
            <a:pPr marL="731520" lvl="1" indent="-457200">
              <a:buAutoNum type="arabicPeriod"/>
            </a:pPr>
            <a:endParaRPr lang="en-US" dirty="0" smtClean="0"/>
          </a:p>
          <a:p>
            <a:pPr marL="731520" lvl="1" indent="-457200">
              <a:buAutoNum type="arabicPeriod"/>
            </a:pPr>
            <a:endParaRPr lang="en-US" dirty="0" smtClean="0"/>
          </a:p>
          <a:p>
            <a:pPr marL="731520" lvl="1" indent="-457200">
              <a:buAutoNum type="arabicPeriod"/>
            </a:pPr>
            <a:r>
              <a:rPr lang="en-US" dirty="0" err="1" smtClean="0"/>
              <a:t>Projektthema</a:t>
            </a:r>
            <a:endParaRPr lang="en-US" dirty="0" smtClean="0"/>
          </a:p>
          <a:p>
            <a:pPr marL="731520" lvl="1" indent="-457200">
              <a:buAutoNum type="arabicPeriod"/>
            </a:pPr>
            <a:r>
              <a:rPr lang="en-US" dirty="0" err="1" smtClean="0"/>
              <a:t>Arbeitsweise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Team</a:t>
            </a:r>
          </a:p>
          <a:p>
            <a:pPr marL="731520" lvl="1" indent="-457200">
              <a:buAutoNum type="arabicPeriod"/>
            </a:pPr>
            <a:r>
              <a:rPr lang="en-US" dirty="0" err="1" smtClean="0"/>
              <a:t>Projektstrukturplan</a:t>
            </a:r>
            <a:endParaRPr lang="en-US" dirty="0" smtClean="0"/>
          </a:p>
          <a:p>
            <a:pPr marL="731520" lvl="1" indent="-457200">
              <a:buAutoNum type="arabicPeriod"/>
            </a:pPr>
            <a:r>
              <a:rPr lang="en-US" dirty="0" err="1" smtClean="0"/>
              <a:t>Beispiel-Arbeitspaket</a:t>
            </a:r>
            <a:endParaRPr lang="en-US" dirty="0" smtClean="0"/>
          </a:p>
          <a:p>
            <a:pPr marL="731520" lvl="1" indent="-457200">
              <a:buAutoNum type="arabicPeriod"/>
            </a:pPr>
            <a:r>
              <a:rPr lang="en-US" dirty="0" smtClean="0"/>
              <a:t>Gantt-</a:t>
            </a:r>
            <a:r>
              <a:rPr lang="en-US" dirty="0" err="1" smtClean="0"/>
              <a:t>Diagramm</a:t>
            </a:r>
            <a:r>
              <a:rPr lang="en-US" dirty="0" smtClean="0"/>
              <a:t> &amp; MS-Project</a:t>
            </a:r>
          </a:p>
          <a:p>
            <a:endParaRPr lang="de-DE" dirty="0"/>
          </a:p>
        </p:txBody>
      </p:sp>
      <p:pic>
        <p:nvPicPr>
          <p:cNvPr id="32770" name="Picture 2" descr="https://s-media-cache-ak0.pinimg.com/originals/7b/83/0f/7b830f63e35bc03388b8f54e47bdb00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9234" y="2537543"/>
            <a:ext cx="4000500" cy="28003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83623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Projektthema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5650" y="2057400"/>
            <a:ext cx="7026078" cy="4038600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‘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teamorientiertes</a:t>
            </a:r>
            <a:r>
              <a:rPr lang="en-US" dirty="0"/>
              <a:t> </a:t>
            </a:r>
            <a:r>
              <a:rPr lang="en-US" dirty="0" err="1"/>
              <a:t>KanBan</a:t>
            </a:r>
            <a:r>
              <a:rPr lang="en-US" dirty="0"/>
              <a:t> “System” </a:t>
            </a:r>
            <a:r>
              <a:rPr lang="en-US" dirty="0" err="1"/>
              <a:t>soll</a:t>
            </a:r>
            <a:r>
              <a:rPr lang="en-US" dirty="0"/>
              <a:t> </a:t>
            </a:r>
            <a:r>
              <a:rPr lang="en-US" dirty="0" err="1"/>
              <a:t>konzipiert</a:t>
            </a:r>
            <a:r>
              <a:rPr lang="en-US" dirty="0"/>
              <a:t> und </a:t>
            </a:r>
            <a:r>
              <a:rPr lang="en-US" dirty="0" err="1"/>
              <a:t>erstellt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Idee</a:t>
            </a:r>
            <a:r>
              <a:rPr lang="en-US" dirty="0"/>
              <a:t>: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Kartensystem</a:t>
            </a:r>
            <a:r>
              <a:rPr lang="en-US" dirty="0"/>
              <a:t> </a:t>
            </a:r>
            <a:r>
              <a:rPr lang="en-US" dirty="0" err="1"/>
              <a:t>ähnlich</a:t>
            </a:r>
            <a:r>
              <a:rPr lang="en-US" dirty="0"/>
              <a:t> Trello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auf Smartphone </a:t>
            </a:r>
            <a:r>
              <a:rPr lang="en-US" dirty="0" err="1"/>
              <a:t>Nutzer</a:t>
            </a:r>
            <a:endParaRPr lang="en-US" dirty="0"/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71728" y="609600"/>
            <a:ext cx="3009357" cy="577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5594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Ähnliche</a:t>
            </a:r>
            <a:r>
              <a:rPr lang="en-US" dirty="0" smtClean="0"/>
              <a:t> Software: </a:t>
            </a:r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529" y="3204431"/>
            <a:ext cx="7295952" cy="15971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9156" name="Picture 4" descr="http://www.extendedvolume.com/wp-content/uploads/2015/02/trello-logo-blu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9278" y="755898"/>
            <a:ext cx="3177704" cy="9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89013" y="1232034"/>
            <a:ext cx="1712374" cy="51129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Ähnliche</a:t>
            </a:r>
            <a:r>
              <a:rPr lang="en-US" dirty="0" smtClean="0"/>
              <a:t> Software: 	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5587" y="2108961"/>
            <a:ext cx="6102416" cy="42334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3252" name="Picture 4" descr="https://upload.wikimedia.org/wikipedia/en/thumb/b/bf/JIRA_logo.svg/800px-JIRA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2653" y="480479"/>
            <a:ext cx="2866690" cy="14333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Arbeitsweise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Team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Übliche Kommunikationswege</a:t>
            </a:r>
          </a:p>
          <a:p>
            <a:r>
              <a:rPr lang="de-DE" dirty="0"/>
              <a:t>Team-Meetings: Persönlich, jeden Mittwoch</a:t>
            </a:r>
          </a:p>
        </p:txBody>
      </p:sp>
      <p:pic>
        <p:nvPicPr>
          <p:cNvPr id="2050" name="Picture 2" descr="http://www.freeiconspng.com/uploads/meeting-icon-1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83639" y="1063336"/>
            <a:ext cx="5032664" cy="503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26776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Meeting-Protokoll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34834" y="1783010"/>
            <a:ext cx="6089201" cy="45873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356553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Arbeitsweise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Team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5008" y="779646"/>
            <a:ext cx="3143965" cy="55623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6401" y="2118360"/>
            <a:ext cx="2895600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TM03457444[[fn=Fundament]]</Template>
  <TotalTime>0</TotalTime>
  <Words>501</Words>
  <Application>Microsoft Office PowerPoint</Application>
  <PresentationFormat>Benutzerdefiniert</PresentationFormat>
  <Paragraphs>159</Paragraphs>
  <Slides>28</Slides>
  <Notes>16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29" baseType="lpstr">
      <vt:lpstr>Basis</vt:lpstr>
      <vt:lpstr>Projektmanagement KANBAN-Anwendung</vt:lpstr>
      <vt:lpstr>Inhaltsverzeichnis</vt:lpstr>
      <vt:lpstr>I. Management</vt:lpstr>
      <vt:lpstr>Projektthema</vt:lpstr>
      <vt:lpstr>Ähnliche Software: </vt:lpstr>
      <vt:lpstr>Ähnliche Software:  </vt:lpstr>
      <vt:lpstr>Arbeitsweise im Team</vt:lpstr>
      <vt:lpstr>Meeting-Protokoll</vt:lpstr>
      <vt:lpstr>Arbeitsweise im Team</vt:lpstr>
      <vt:lpstr>Versionskontrolle: Git(Hub)</vt:lpstr>
      <vt:lpstr>Projektstrukturplan</vt:lpstr>
      <vt:lpstr>Projektstrukturplan</vt:lpstr>
      <vt:lpstr>Beispiel Arbeitspaket</vt:lpstr>
      <vt:lpstr>Gantt-Diagramm</vt:lpstr>
      <vt:lpstr>Folie 15</vt:lpstr>
      <vt:lpstr>Gantt-Diagramm</vt:lpstr>
      <vt:lpstr>Gantt-Ressourcen</vt:lpstr>
      <vt:lpstr>II. Umsetzung</vt:lpstr>
      <vt:lpstr>Aufgabenstellung</vt:lpstr>
      <vt:lpstr>.NET Core</vt:lpstr>
      <vt:lpstr>Konzeption: Mockups</vt:lpstr>
      <vt:lpstr>Konzeption: Mockups</vt:lpstr>
      <vt:lpstr>Projektdefinition</vt:lpstr>
      <vt:lpstr>Programmablauf</vt:lpstr>
      <vt:lpstr>Verwendete Software</vt:lpstr>
      <vt:lpstr>Codebeispiel: Request</vt:lpstr>
      <vt:lpstr>Codebeispiel: Response</vt:lpstr>
      <vt:lpstr>Codebeispiel: Modelle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Projektmanagement KANBAN-Anwendung</dc:title>
  <dc:creator>Lloyd Niebel</dc:creator>
  <cp:lastModifiedBy>Kulu-Office</cp:lastModifiedBy>
  <cp:revision>88</cp:revision>
  <dcterms:created xsi:type="dcterms:W3CDTF">2016-09-28T11:25:24Z</dcterms:created>
  <dcterms:modified xsi:type="dcterms:W3CDTF">2016-09-29T07:25:37Z</dcterms:modified>
</cp:coreProperties>
</file>