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D928-2168-40AC-87B4-61332B58D230}" type="datetimeFigureOut">
              <a:rPr lang="en-IN" smtClean="0"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9ED1-9323-452B-BFEE-7DB7DC45A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5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9ED1-9323-452B-BFEE-7DB7DC45AD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7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11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7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2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6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3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5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7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2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0513-B06C-4783-A834-E5AE96AE3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functions and shortcut keys(python)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48798-B028-49AE-AEF6-88F7D985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</a:t>
            </a:r>
            <a:r>
              <a:rPr lang="en-IN" dirty="0" err="1"/>
              <a:t>Kulvir</a:t>
            </a:r>
            <a:r>
              <a:rPr lang="en-IN" dirty="0"/>
              <a:t> Singh </a:t>
            </a:r>
            <a:r>
              <a:rPr lang="en-IN" dirty="0" err="1"/>
              <a:t>Saggu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39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798D-BE45-475B-8BC1-0F3E01295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E325C-B23E-4914-8BCC-F87C6C11D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Python Basics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9198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16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Vapor Trail</vt:lpstr>
      <vt:lpstr>functions and shortcut keys(python)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shortcut keys(python)</dc:title>
  <dc:creator>Hp</dc:creator>
  <cp:lastModifiedBy>Hp</cp:lastModifiedBy>
  <cp:revision>3</cp:revision>
  <dcterms:created xsi:type="dcterms:W3CDTF">2022-04-09T06:59:19Z</dcterms:created>
  <dcterms:modified xsi:type="dcterms:W3CDTF">2022-04-09T07:19:21Z</dcterms:modified>
</cp:coreProperties>
</file>