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5839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32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1612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335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341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13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2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5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7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1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7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  <p:sldLayoutId id="2147484063" r:id="rId12"/>
    <p:sldLayoutId id="2147484064" r:id="rId13"/>
    <p:sldLayoutId id="2147484065" r:id="rId14"/>
    <p:sldLayoutId id="2147484066" r:id="rId15"/>
    <p:sldLayoutId id="2147484067" r:id="rId16"/>
    <p:sldLayoutId id="214748406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C0DB-3A7C-4054-AC74-D587DF194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One-Liners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FAC89-FA64-4C39-8CF8-5044BA1C5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032" y="4620198"/>
            <a:ext cx="9129503" cy="1117687"/>
          </a:xfrm>
        </p:spPr>
        <p:txBody>
          <a:bodyPr/>
          <a:lstStyle/>
          <a:p>
            <a:r>
              <a:rPr lang="en-US" dirty="0"/>
              <a:t>BY :- Kulvir Singh Saggu (GU-2021-4246) and Rahul Kumar (GU-2021-4</a:t>
            </a:r>
          </a:p>
        </p:txBody>
      </p:sp>
    </p:spTree>
    <p:extLst>
      <p:ext uri="{BB962C8B-B14F-4D97-AF65-F5344CB8AC3E}">
        <p14:creationId xmlns:p14="http://schemas.microsoft.com/office/powerpoint/2010/main" val="237825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E06E-A706-4656-A857-7B23E72A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C14A-043C-4AB3-969E-7AD3A613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336872"/>
            <a:ext cx="11277600" cy="4025827"/>
          </a:xfrm>
        </p:spPr>
        <p:txBody>
          <a:bodyPr>
            <a:normAutofit/>
          </a:bodyPr>
          <a:lstStyle/>
          <a:p>
            <a:r>
              <a:rPr lang="en-US" dirty="0"/>
              <a:t> Why use one-liners and what are they?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a widely-used general purpose, high-level programming language.</a:t>
            </a:r>
          </a:p>
          <a:p>
            <a:pPr marL="0" indent="0">
              <a:buNone/>
            </a:pPr>
            <a:r>
              <a:rPr lang="en-US" dirty="0"/>
              <a:t>Python programs generally are smaller than other programming languages like </a:t>
            </a:r>
          </a:p>
          <a:p>
            <a:pPr marL="0" indent="0">
              <a:buNone/>
            </a:pPr>
            <a:r>
              <a:rPr lang="en-US" dirty="0"/>
              <a:t>Java. Programmers have to type relatively less and indentation requirements </a:t>
            </a:r>
          </a:p>
          <a:p>
            <a:pPr marL="0" indent="0">
              <a:buNone/>
            </a:pPr>
            <a:r>
              <a:rPr lang="en-US" dirty="0"/>
              <a:t>of the language makes them readable all the time. However, Python programs </a:t>
            </a:r>
          </a:p>
          <a:p>
            <a:pPr marL="0" indent="0">
              <a:buNone/>
            </a:pPr>
            <a:r>
              <a:rPr lang="en-US" dirty="0"/>
              <a:t>can be made more concise using some one-liner codes. These can save time by</a:t>
            </a:r>
          </a:p>
          <a:p>
            <a:pPr marL="0" indent="0">
              <a:buNone/>
            </a:pPr>
            <a:r>
              <a:rPr lang="en-US" dirty="0"/>
              <a:t>Having less code to type.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8C85-ED2F-4F32-9A8A-B0FEDC47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145B-21CF-4614-AA1D-A049F034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Value Swapping</a:t>
            </a:r>
          </a:p>
          <a:p>
            <a:r>
              <a:rPr lang="en-IN" dirty="0"/>
              <a:t>Comparing Elements</a:t>
            </a:r>
          </a:p>
          <a:p>
            <a:r>
              <a:rPr lang="en-IN" dirty="0"/>
              <a:t>Lambda Functions(Anonymous Functions)</a:t>
            </a:r>
          </a:p>
          <a:p>
            <a:r>
              <a:rPr lang="en-IN" dirty="0"/>
              <a:t>Filter and Map Function</a:t>
            </a:r>
          </a:p>
          <a:p>
            <a:r>
              <a:rPr lang="en-IN" dirty="0"/>
              <a:t>List Comprehension</a:t>
            </a:r>
          </a:p>
          <a:p>
            <a:r>
              <a:rPr lang="en-IN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407861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C3B1-8A46-4760-910B-C35EA888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 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3DEE-8FAE-446E-B58D-2E018AA8A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943707" cy="3695136"/>
          </a:xfrm>
        </p:spPr>
        <p:txBody>
          <a:bodyPr/>
          <a:lstStyle/>
          <a:p>
            <a:r>
              <a:rPr lang="en-IN" dirty="0"/>
              <a:t>Traditional way to swap values of two or more variables was to re-assign them individually, but there’s a easy way to do same: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a = 1</a:t>
            </a:r>
          </a:p>
          <a:p>
            <a:pPr marL="0" indent="0">
              <a:buNone/>
            </a:pPr>
            <a:r>
              <a:rPr lang="en-IN" dirty="0"/>
              <a:t>   b = 2                                                                        We can also assign more than two at once</a:t>
            </a:r>
          </a:p>
          <a:p>
            <a:pPr marL="0" indent="0">
              <a:buNone/>
            </a:pPr>
            <a:r>
              <a:rPr lang="en-IN" dirty="0"/>
              <a:t>   a,b = b,a         or         a,b = 2,1                           a,b,c,d = 1,3,5,7</a:t>
            </a:r>
          </a:p>
        </p:txBody>
      </p:sp>
    </p:spTree>
    <p:extLst>
      <p:ext uri="{BB962C8B-B14F-4D97-AF65-F5344CB8AC3E}">
        <p14:creationId xmlns:p14="http://schemas.microsoft.com/office/powerpoint/2010/main" val="261658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EE0C-9424-45FC-AE24-BE6B6F57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21BE-A110-4016-A1BD-1C0DAB2A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Comparing if m is 1 or 2 or 3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if   m == 1  or  m == 2  or  m == 3 :</a:t>
            </a:r>
          </a:p>
          <a:p>
            <a:pPr marL="0" indent="0">
              <a:buNone/>
            </a:pPr>
            <a:r>
              <a:rPr lang="en-IN" dirty="0"/>
              <a:t>         pass</a:t>
            </a:r>
          </a:p>
          <a:p>
            <a:pPr marL="0" indent="0">
              <a:buNone/>
            </a:pPr>
            <a:r>
              <a:rPr lang="en-IN" dirty="0"/>
              <a:t>    if   m   in  [1,2,3] :</a:t>
            </a:r>
          </a:p>
          <a:p>
            <a:pPr marL="0" indent="0">
              <a:buNone/>
            </a:pPr>
            <a:r>
              <a:rPr lang="en-IN" dirty="0"/>
              <a:t>         pass</a:t>
            </a:r>
          </a:p>
        </p:txBody>
      </p:sp>
    </p:spTree>
    <p:extLst>
      <p:ext uri="{BB962C8B-B14F-4D97-AF65-F5344CB8AC3E}">
        <p14:creationId xmlns:p14="http://schemas.microsoft.com/office/powerpoint/2010/main" val="6247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7D49-A05B-4E76-9C5C-3B766E6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B6DBC-B5F6-44C3-874B-D623DA4F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774988"/>
            <a:ext cx="10353762" cy="4473412"/>
          </a:xfrm>
        </p:spPr>
        <p:txBody>
          <a:bodyPr/>
          <a:lstStyle/>
          <a:p>
            <a:r>
              <a:rPr lang="en-US" dirty="0"/>
              <a:t>Lambda functions are python one-liner functions and are often used when an expression is to be evaluated.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let’s suppose we want to create a function that returns the square of the                         number passed as argument. The normal way of doing this v/s doing the same with lambda function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sqr(x):</a:t>
            </a:r>
          </a:p>
          <a:p>
            <a:pPr marL="0" indent="0">
              <a:buNone/>
            </a:pPr>
            <a:r>
              <a:rPr lang="en-US" dirty="0"/>
              <a:t>       return x*x</a:t>
            </a:r>
          </a:p>
        </p:txBody>
      </p:sp>
    </p:spTree>
    <p:extLst>
      <p:ext uri="{BB962C8B-B14F-4D97-AF65-F5344CB8AC3E}">
        <p14:creationId xmlns:p14="http://schemas.microsoft.com/office/powerpoint/2010/main" val="1662068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215</TotalTime>
  <Words>287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Python One-Liners</vt:lpstr>
      <vt:lpstr>Introduction</vt:lpstr>
      <vt:lpstr>Topics to be covered :</vt:lpstr>
      <vt:lpstr>Value Swapping</vt:lpstr>
      <vt:lpstr>Comparing Elements</vt:lpstr>
      <vt:lpstr>Lambda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One-Liners</dc:title>
  <dc:creator>Hp</dc:creator>
  <cp:lastModifiedBy>Hp</cp:lastModifiedBy>
  <cp:revision>15</cp:revision>
  <dcterms:created xsi:type="dcterms:W3CDTF">2022-05-04T11:32:00Z</dcterms:created>
  <dcterms:modified xsi:type="dcterms:W3CDTF">2022-05-05T09:52:04Z</dcterms:modified>
</cp:coreProperties>
</file>