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Пока никто не </a:t>
            </a:r>
            <a:r>
              <a:rPr lang="ru-RU" dirty="0" err="1" smtClean="0"/>
              <a:t>вкуривает</a:t>
            </a:r>
            <a:r>
              <a:rPr lang="ru-RU" dirty="0" smtClean="0"/>
              <a:t> всю идею</a:t>
            </a:r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Непонятная фигня, которую мы пытаемся протолкнуть с помощью нейронных сетей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3469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Первое, что мы подумали о конкурсе </a:t>
            </a:r>
            <a:r>
              <a:rPr lang="ru-RU" dirty="0" err="1" smtClean="0"/>
              <a:t>Гергеля</a:t>
            </a:r>
            <a:r>
              <a:rPr lang="ru-RU" dirty="0" smtClean="0"/>
              <a:t>?</a:t>
            </a:r>
          </a:p>
          <a:p>
            <a:r>
              <a:rPr lang="ru-RU" dirty="0" smtClean="0"/>
              <a:t>Мы хотим халявный автомат, поэтому нужно придумать тему.</a:t>
            </a:r>
          </a:p>
          <a:p>
            <a:r>
              <a:rPr lang="ru-RU" dirty="0" smtClean="0"/>
              <a:t>Долгие и упорные месяцы напряженных думаний</a:t>
            </a:r>
          </a:p>
          <a:p>
            <a:r>
              <a:rPr lang="ru-RU" dirty="0" smtClean="0"/>
              <a:t>Многие месяцы</a:t>
            </a:r>
          </a:p>
          <a:p>
            <a:r>
              <a:rPr lang="ru-RU" dirty="0" smtClean="0"/>
              <a:t>Еще более многие месяцы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00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Идея!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Будем делать колоризацию изображений!</a:t>
            </a:r>
          </a:p>
          <a:p>
            <a:r>
              <a:rPr lang="ru-RU" dirty="0" smtClean="0"/>
              <a:t>Нужно найти информацию…</a:t>
            </a:r>
          </a:p>
          <a:p>
            <a:r>
              <a:rPr lang="ru-RU" dirty="0" smtClean="0"/>
              <a:t>Нашли диплом с кодом</a:t>
            </a:r>
          </a:p>
          <a:p>
            <a:r>
              <a:rPr lang="ru-RU" dirty="0" smtClean="0"/>
              <a:t>Долго и беспечно отдыхали</a:t>
            </a:r>
          </a:p>
          <a:p>
            <a:r>
              <a:rPr lang="ru-RU" dirty="0" smtClean="0"/>
              <a:t>Долго</a:t>
            </a:r>
          </a:p>
          <a:p>
            <a:r>
              <a:rPr lang="ru-RU" dirty="0" smtClean="0"/>
              <a:t>И еще более беспечно</a:t>
            </a: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80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Надо поставить, что ли!</a:t>
            </a:r>
          </a:p>
          <a:p>
            <a:r>
              <a:rPr lang="ru-RU" dirty="0" smtClean="0"/>
              <a:t>Не ставится</a:t>
            </a:r>
          </a:p>
          <a:p>
            <a:r>
              <a:rPr lang="ru-RU" dirty="0" smtClean="0"/>
              <a:t>Хм…</a:t>
            </a:r>
          </a:p>
          <a:p>
            <a:r>
              <a:rPr lang="ru-RU" dirty="0" smtClean="0"/>
              <a:t>…</a:t>
            </a:r>
          </a:p>
          <a:p>
            <a:r>
              <a:rPr lang="ru-RU" dirty="0" smtClean="0"/>
              <a:t>…</a:t>
            </a:r>
          </a:p>
          <a:p>
            <a:r>
              <a:rPr lang="ru-RU" dirty="0" smtClean="0"/>
              <a:t>Что же делать?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36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Меняем идею!</a:t>
            </a:r>
          </a:p>
          <a:p>
            <a:r>
              <a:rPr lang="ru-RU" dirty="0" smtClean="0"/>
              <a:t>Отлично…</a:t>
            </a:r>
          </a:p>
          <a:p>
            <a:r>
              <a:rPr lang="ru-RU" dirty="0" smtClean="0"/>
              <a:t>Создадим нейронную сеть, которая будет распознавать </a:t>
            </a:r>
            <a:r>
              <a:rPr lang="ru-RU" dirty="0" err="1" smtClean="0"/>
              <a:t>цифирки</a:t>
            </a:r>
            <a:r>
              <a:rPr lang="ru-RU" dirty="0" smtClean="0"/>
              <a:t> с изображения 3*5</a:t>
            </a:r>
          </a:p>
          <a:p>
            <a:r>
              <a:rPr lang="ru-RU" dirty="0" smtClean="0"/>
              <a:t>Ура!</a:t>
            </a:r>
          </a:p>
          <a:p>
            <a:r>
              <a:rPr lang="ru-RU" dirty="0" smtClean="0"/>
              <a:t>Теперь научим ее этому…</a:t>
            </a:r>
          </a:p>
          <a:p>
            <a:r>
              <a:rPr lang="ru-RU" dirty="0" smtClean="0"/>
              <a:t>Ура!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 smtClean="0"/>
              <a:t>Забацаем</a:t>
            </a:r>
            <a:r>
              <a:rPr lang="ru-RU" dirty="0" smtClean="0"/>
              <a:t> размер побольше?</a:t>
            </a:r>
          </a:p>
          <a:p>
            <a:r>
              <a:rPr lang="ru-RU" dirty="0" smtClean="0"/>
              <a:t>Ок.</a:t>
            </a:r>
          </a:p>
          <a:p>
            <a:r>
              <a:rPr lang="ru-RU" dirty="0" smtClean="0"/>
              <a:t>Кто будет обучать ее этому?</a:t>
            </a:r>
          </a:p>
          <a:p>
            <a:r>
              <a:rPr lang="ru-RU" dirty="0" smtClean="0"/>
              <a:t>Маша.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6456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129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Непонятная фигня, которую мы пытаемся протолкнуть с помощью нейронных сетей</vt:lpstr>
      <vt:lpstr>Презентация PowerPoint</vt:lpstr>
      <vt:lpstr>Идея!</vt:lpstr>
      <vt:lpstr>Презентация PowerPoint</vt:lpstr>
      <vt:lpstr>Нейронные сети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Непонятная фигня, которую мы пытаемся протолкнуть с помощью нейронных сетей</dc:title>
  <dc:creator>Julia Kulygina</dc:creator>
  <cp:lastModifiedBy>RePack by Diakov</cp:lastModifiedBy>
  <cp:revision>1</cp:revision>
  <dcterms:created xsi:type="dcterms:W3CDTF">2016-04-18T20:12:34Z</dcterms:created>
  <dcterms:modified xsi:type="dcterms:W3CDTF">2016-04-18T20:25:37Z</dcterms:modified>
</cp:coreProperties>
</file>