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75" r:id="rId12"/>
    <p:sldId id="276" r:id="rId13"/>
    <p:sldId id="277" r:id="rId14"/>
    <p:sldId id="266" r:id="rId15"/>
    <p:sldId id="267" r:id="rId16"/>
    <p:sldId id="268" r:id="rId17"/>
    <p:sldId id="269" r:id="rId18"/>
    <p:sldId id="270" r:id="rId19"/>
    <p:sldId id="271" r:id="rId20"/>
    <p:sldId id="272" r:id="rId21"/>
    <p:sldId id="273"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9118" y="1828800"/>
            <a:ext cx="6173808"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799118" y="4800600"/>
            <a:ext cx="6173808"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 xmlns:p14="http://schemas.microsoft.com/office/powerpoint/2010/main" val="949990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F0346D19-5177-4275-B816-1A7F983FEE59}" type="datetimeFigureOut">
              <a:rPr lang="en-US" smtClean="0"/>
              <a:pPr/>
              <a:t>5/27/2021</a:t>
            </a:fld>
            <a:endParaRPr lang="en-US" dirty="0"/>
          </a:p>
        </p:txBody>
      </p:sp>
      <p:sp>
        <p:nvSpPr>
          <p:cNvPr id="6" name="Slide Number Placeholder 5"/>
          <p:cNvSpPr>
            <a:spLocks noGrp="1"/>
          </p:cNvSpPr>
          <p:nvPr>
            <p:ph type="sldNum" sz="quarter" idx="12"/>
          </p:nvPr>
        </p:nvSpPr>
        <p:spPr/>
        <p:txBody>
          <a:bodyPr/>
          <a:lstStyle/>
          <a:p>
            <a:fld id="{FEDCD733-604E-46A9-9AB2-0CFC55303A40}" type="slidenum">
              <a:rPr lang="en-US" smtClean="0"/>
              <a:pPr/>
              <a:t>‹#›</a:t>
            </a:fld>
            <a:endParaRPr lang="en-US" dirty="0"/>
          </a:p>
        </p:txBody>
      </p:sp>
    </p:spTree>
    <p:extLst>
      <p:ext uri="{BB962C8B-B14F-4D97-AF65-F5344CB8AC3E}">
        <p14:creationId xmlns="" xmlns:p14="http://schemas.microsoft.com/office/powerpoint/2010/main" val="4600953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596" y="381001"/>
            <a:ext cx="1143298"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42107" y="381001"/>
            <a:ext cx="5544993"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F0346D19-5177-4275-B816-1A7F983FEE59}" type="datetimeFigureOut">
              <a:rPr lang="en-US" smtClean="0"/>
              <a:pPr/>
              <a:t>5/27/2021</a:t>
            </a:fld>
            <a:endParaRPr lang="en-US" dirty="0"/>
          </a:p>
        </p:txBody>
      </p:sp>
      <p:sp>
        <p:nvSpPr>
          <p:cNvPr id="6" name="Slide Number Placeholder 5"/>
          <p:cNvSpPr>
            <a:spLocks noGrp="1"/>
          </p:cNvSpPr>
          <p:nvPr>
            <p:ph type="sldNum" sz="quarter" idx="12"/>
          </p:nvPr>
        </p:nvSpPr>
        <p:spPr/>
        <p:txBody>
          <a:bodyPr/>
          <a:lstStyle/>
          <a:p>
            <a:fld id="{FEDCD733-604E-46A9-9AB2-0CFC55303A40}" type="slidenum">
              <a:rPr lang="en-US" smtClean="0"/>
              <a:pPr/>
              <a:t>‹#›</a:t>
            </a:fld>
            <a:endParaRPr lang="en-US" dirty="0"/>
          </a:p>
        </p:txBody>
      </p:sp>
    </p:spTree>
    <p:extLst>
      <p:ext uri="{BB962C8B-B14F-4D97-AF65-F5344CB8AC3E}">
        <p14:creationId xmlns="" xmlns:p14="http://schemas.microsoft.com/office/powerpoint/2010/main" val="40790354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F0346D19-5177-4275-B816-1A7F983FEE59}" type="datetimeFigureOut">
              <a:rPr lang="en-US" smtClean="0"/>
              <a:pPr/>
              <a:t>5/27/2021</a:t>
            </a:fld>
            <a:endParaRPr lang="en-US" dirty="0"/>
          </a:p>
        </p:txBody>
      </p:sp>
      <p:sp>
        <p:nvSpPr>
          <p:cNvPr id="6" name="Slide Number Placeholder 5"/>
          <p:cNvSpPr>
            <a:spLocks noGrp="1"/>
          </p:cNvSpPr>
          <p:nvPr>
            <p:ph type="sldNum" sz="quarter" idx="12"/>
          </p:nvPr>
        </p:nvSpPr>
        <p:spPr/>
        <p:txBody>
          <a:bodyPr/>
          <a:lstStyle/>
          <a:p>
            <a:fld id="{FEDCD733-604E-46A9-9AB2-0CFC55303A40}" type="slidenum">
              <a:rPr lang="en-US" smtClean="0"/>
              <a:pPr/>
              <a:t>‹#›</a:t>
            </a:fld>
            <a:endParaRPr lang="en-US" dirty="0"/>
          </a:p>
        </p:txBody>
      </p:sp>
    </p:spTree>
    <p:extLst>
      <p:ext uri="{BB962C8B-B14F-4D97-AF65-F5344CB8AC3E}">
        <p14:creationId xmlns="" xmlns:p14="http://schemas.microsoft.com/office/powerpoint/2010/main" val="27382540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4918" y="2514600"/>
            <a:ext cx="6520997"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799118" y="5410201"/>
            <a:ext cx="6517197"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F0346D19-5177-4275-B816-1A7F983FEE59}" type="datetimeFigureOut">
              <a:rPr lang="en-US" smtClean="0"/>
              <a:pPr/>
              <a:t>5/27/2021</a:t>
            </a:fld>
            <a:endParaRPr lang="en-US" dirty="0"/>
          </a:p>
        </p:txBody>
      </p:sp>
      <p:sp>
        <p:nvSpPr>
          <p:cNvPr id="6" name="Slide Number Placeholder 5"/>
          <p:cNvSpPr>
            <a:spLocks noGrp="1"/>
          </p:cNvSpPr>
          <p:nvPr>
            <p:ph type="sldNum" sz="quarter" idx="12"/>
          </p:nvPr>
        </p:nvSpPr>
        <p:spPr/>
        <p:txBody>
          <a:bodyPr/>
          <a:lstStyle/>
          <a:p>
            <a:fld id="{FEDCD733-604E-46A9-9AB2-0CFC55303A40}" type="slidenum">
              <a:rPr lang="en-US" smtClean="0"/>
              <a:pPr/>
              <a:t>‹#›</a:t>
            </a:fld>
            <a:endParaRPr lang="en-US" dirty="0"/>
          </a:p>
        </p:txBody>
      </p:sp>
    </p:spTree>
    <p:extLst>
      <p:ext uri="{BB962C8B-B14F-4D97-AF65-F5344CB8AC3E}">
        <p14:creationId xmlns="" xmlns:p14="http://schemas.microsoft.com/office/powerpoint/2010/main" val="17618133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28880" y="1905001"/>
            <a:ext cx="3315563"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73104" y="1905001"/>
            <a:ext cx="3315563"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F0346D19-5177-4275-B816-1A7F983FEE59}" type="datetimeFigureOut">
              <a:rPr lang="en-US" smtClean="0"/>
              <a:pPr/>
              <a:t>5/27/2021</a:t>
            </a:fld>
            <a:endParaRPr lang="en-US" dirty="0"/>
          </a:p>
        </p:txBody>
      </p:sp>
      <p:sp>
        <p:nvSpPr>
          <p:cNvPr id="7" name="Slide Number Placeholder 6"/>
          <p:cNvSpPr>
            <a:spLocks noGrp="1"/>
          </p:cNvSpPr>
          <p:nvPr>
            <p:ph type="sldNum" sz="quarter" idx="12"/>
          </p:nvPr>
        </p:nvSpPr>
        <p:spPr/>
        <p:txBody>
          <a:bodyPr/>
          <a:lstStyle/>
          <a:p>
            <a:fld id="{FEDCD733-604E-46A9-9AB2-0CFC55303A40}" type="slidenum">
              <a:rPr lang="en-US" smtClean="0"/>
              <a:pPr/>
              <a:t>‹#›</a:t>
            </a:fld>
            <a:endParaRPr lang="en-US" dirty="0"/>
          </a:p>
        </p:txBody>
      </p:sp>
    </p:spTree>
    <p:extLst>
      <p:ext uri="{BB962C8B-B14F-4D97-AF65-F5344CB8AC3E}">
        <p14:creationId xmlns="" xmlns:p14="http://schemas.microsoft.com/office/powerpoint/2010/main" val="28253407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42106" y="1905000"/>
            <a:ext cx="3313277"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2106" y="2743201"/>
            <a:ext cx="3313277"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88617" y="1905000"/>
            <a:ext cx="3313277"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88617" y="2743201"/>
            <a:ext cx="3313277"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F0346D19-5177-4275-B816-1A7F983FEE59}" type="datetimeFigureOut">
              <a:rPr lang="en-US" smtClean="0"/>
              <a:pPr/>
              <a:t>5/27/2021</a:t>
            </a:fld>
            <a:endParaRPr lang="en-US" dirty="0"/>
          </a:p>
        </p:txBody>
      </p:sp>
      <p:sp>
        <p:nvSpPr>
          <p:cNvPr id="9" name="Slide Number Placeholder 8"/>
          <p:cNvSpPr>
            <a:spLocks noGrp="1"/>
          </p:cNvSpPr>
          <p:nvPr>
            <p:ph type="sldNum" sz="quarter" idx="12"/>
          </p:nvPr>
        </p:nvSpPr>
        <p:spPr/>
        <p:txBody>
          <a:bodyPr/>
          <a:lstStyle/>
          <a:p>
            <a:fld id="{FEDCD733-604E-46A9-9AB2-0CFC55303A40}" type="slidenum">
              <a:rPr lang="en-US" smtClean="0"/>
              <a:pPr/>
              <a:t>‹#›</a:t>
            </a:fld>
            <a:endParaRPr lang="en-US" dirty="0"/>
          </a:p>
        </p:txBody>
      </p:sp>
    </p:spTree>
    <p:extLst>
      <p:ext uri="{BB962C8B-B14F-4D97-AF65-F5344CB8AC3E}">
        <p14:creationId xmlns="" xmlns:p14="http://schemas.microsoft.com/office/powerpoint/2010/main" val="42084195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lang="en-US" dirty="0"/>
          </a:p>
        </p:txBody>
      </p:sp>
      <p:sp>
        <p:nvSpPr>
          <p:cNvPr id="3" name="Date Placeholder 2"/>
          <p:cNvSpPr>
            <a:spLocks noGrp="1"/>
          </p:cNvSpPr>
          <p:nvPr>
            <p:ph type="dt" sz="half" idx="10"/>
          </p:nvPr>
        </p:nvSpPr>
        <p:spPr/>
        <p:txBody>
          <a:bodyPr/>
          <a:lstStyle/>
          <a:p>
            <a:fld id="{F0346D19-5177-4275-B816-1A7F983FEE59}" type="datetimeFigureOut">
              <a:rPr lang="en-US" smtClean="0"/>
              <a:pPr/>
              <a:t>5/27/2021</a:t>
            </a:fld>
            <a:endParaRPr lang="en-US" dirty="0"/>
          </a:p>
        </p:txBody>
      </p:sp>
      <p:sp>
        <p:nvSpPr>
          <p:cNvPr id="5" name="Slide Number Placeholder 4"/>
          <p:cNvSpPr>
            <a:spLocks noGrp="1"/>
          </p:cNvSpPr>
          <p:nvPr>
            <p:ph type="sldNum" sz="quarter" idx="12"/>
          </p:nvPr>
        </p:nvSpPr>
        <p:spPr/>
        <p:txBody>
          <a:bodyPr/>
          <a:lstStyle/>
          <a:p>
            <a:fld id="{FEDCD733-604E-46A9-9AB2-0CFC55303A40}" type="slidenum">
              <a:rPr lang="en-US" smtClean="0"/>
              <a:pPr/>
              <a:t>‹#›</a:t>
            </a:fld>
            <a:endParaRPr lang="en-US" dirty="0"/>
          </a:p>
        </p:txBody>
      </p:sp>
    </p:spTree>
    <p:extLst>
      <p:ext uri="{BB962C8B-B14F-4D97-AF65-F5344CB8AC3E}">
        <p14:creationId xmlns="" xmlns:p14="http://schemas.microsoft.com/office/powerpoint/2010/main" val="16266314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p>
            <a:fld id="{F0346D19-5177-4275-B816-1A7F983FEE59}" type="datetimeFigureOut">
              <a:rPr lang="en-US" smtClean="0"/>
              <a:pPr/>
              <a:t>5/27/2021</a:t>
            </a:fld>
            <a:endParaRPr lang="en-US" dirty="0"/>
          </a:p>
        </p:txBody>
      </p:sp>
      <p:sp>
        <p:nvSpPr>
          <p:cNvPr id="4" name="Slide Number Placeholder 3"/>
          <p:cNvSpPr>
            <a:spLocks noGrp="1"/>
          </p:cNvSpPr>
          <p:nvPr>
            <p:ph type="sldNum" sz="quarter" idx="12"/>
          </p:nvPr>
        </p:nvSpPr>
        <p:spPr/>
        <p:txBody>
          <a:bodyPr/>
          <a:lstStyle/>
          <a:p>
            <a:fld id="{FEDCD733-604E-46A9-9AB2-0CFC55303A40}" type="slidenum">
              <a:rPr lang="en-US" smtClean="0"/>
              <a:pPr/>
              <a:t>‹#›</a:t>
            </a:fld>
            <a:endParaRPr lang="en-US" dirty="0"/>
          </a:p>
        </p:txBody>
      </p:sp>
    </p:spTree>
    <p:extLst>
      <p:ext uri="{BB962C8B-B14F-4D97-AF65-F5344CB8AC3E}">
        <p14:creationId xmlns="" xmlns:p14="http://schemas.microsoft.com/office/powerpoint/2010/main" val="36075401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1910" y="1905000"/>
            <a:ext cx="2698158"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799118" y="4648200"/>
            <a:ext cx="268674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3714528" y="685800"/>
            <a:ext cx="480185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F0346D19-5177-4275-B816-1A7F983FEE59}" type="datetimeFigureOut">
              <a:rPr lang="en-US" smtClean="0"/>
              <a:pPr/>
              <a:t>5/27/2021</a:t>
            </a:fld>
            <a:endParaRPr lang="en-US" dirty="0"/>
          </a:p>
        </p:txBody>
      </p:sp>
      <p:sp>
        <p:nvSpPr>
          <p:cNvPr id="7" name="Slide Number Placeholder 6"/>
          <p:cNvSpPr>
            <a:spLocks noGrp="1"/>
          </p:cNvSpPr>
          <p:nvPr>
            <p:ph type="sldNum" sz="quarter" idx="12"/>
          </p:nvPr>
        </p:nvSpPr>
        <p:spPr/>
        <p:txBody>
          <a:bodyPr/>
          <a:lstStyle/>
          <a:p>
            <a:fld id="{FEDCD733-604E-46A9-9AB2-0CFC55303A40}" type="slidenum">
              <a:rPr lang="en-US" smtClean="0"/>
              <a:pPr/>
              <a:t>‹#›</a:t>
            </a:fld>
            <a:endParaRPr lang="en-US" dirty="0"/>
          </a:p>
        </p:txBody>
      </p:sp>
    </p:spTree>
    <p:extLst>
      <p:ext uri="{BB962C8B-B14F-4D97-AF65-F5344CB8AC3E}">
        <p14:creationId xmlns="" xmlns:p14="http://schemas.microsoft.com/office/powerpoint/2010/main" val="25449815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1910" y="1905000"/>
            <a:ext cx="2698158"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799118" y="4648200"/>
            <a:ext cx="268674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3714528" y="685800"/>
            <a:ext cx="4801850"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F0346D19-5177-4275-B816-1A7F983FEE59}" type="datetimeFigureOut">
              <a:rPr lang="en-US" smtClean="0"/>
              <a:pPr/>
              <a:t>5/27/2021</a:t>
            </a:fld>
            <a:endParaRPr lang="en-US" dirty="0"/>
          </a:p>
        </p:txBody>
      </p:sp>
      <p:sp>
        <p:nvSpPr>
          <p:cNvPr id="7" name="Slide Number Placeholder 6"/>
          <p:cNvSpPr>
            <a:spLocks noGrp="1"/>
          </p:cNvSpPr>
          <p:nvPr>
            <p:ph type="sldNum" sz="quarter" idx="12"/>
          </p:nvPr>
        </p:nvSpPr>
        <p:spPr/>
        <p:txBody>
          <a:bodyPr/>
          <a:lstStyle/>
          <a:p>
            <a:fld id="{FEDCD733-604E-46A9-9AB2-0CFC55303A40}" type="slidenum">
              <a:rPr lang="en-US" smtClean="0"/>
              <a:pPr/>
              <a:t>‹#›</a:t>
            </a:fld>
            <a:endParaRPr lang="en-US" dirty="0"/>
          </a:p>
        </p:txBody>
      </p:sp>
    </p:spTree>
    <p:extLst>
      <p:ext uri="{BB962C8B-B14F-4D97-AF65-F5344CB8AC3E}">
        <p14:creationId xmlns="" xmlns:p14="http://schemas.microsoft.com/office/powerpoint/2010/main" val="22491721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2108" y="381000"/>
            <a:ext cx="6859787"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42107" y="1904999"/>
            <a:ext cx="6852578"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142107" y="6400800"/>
            <a:ext cx="4916180"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6171424" y="6400800"/>
            <a:ext cx="1087325"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F0346D19-5177-4275-B816-1A7F983FEE59}" type="datetimeFigureOut">
              <a:rPr lang="en-US" smtClean="0"/>
              <a:pPr/>
              <a:t>5/27/2021</a:t>
            </a:fld>
            <a:endParaRPr lang="en-US" dirty="0"/>
          </a:p>
        </p:txBody>
      </p:sp>
      <p:sp>
        <p:nvSpPr>
          <p:cNvPr id="6" name="Slide Number Placeholder 5"/>
          <p:cNvSpPr>
            <a:spLocks noGrp="1"/>
          </p:cNvSpPr>
          <p:nvPr>
            <p:ph type="sldNum" sz="quarter" idx="4"/>
          </p:nvPr>
        </p:nvSpPr>
        <p:spPr>
          <a:xfrm>
            <a:off x="7373078" y="6400800"/>
            <a:ext cx="628815"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FEDCD733-604E-46A9-9AB2-0CFC55303A40}" type="slidenum">
              <a:rPr lang="en-US" smtClean="0"/>
              <a:pPr/>
              <a:t>‹#›</a:t>
            </a:fld>
            <a:endParaRPr lang="en-US" dirty="0"/>
          </a:p>
        </p:txBody>
      </p:sp>
    </p:spTree>
    <p:extLst>
      <p:ext uri="{BB962C8B-B14F-4D97-AF65-F5344CB8AC3E}">
        <p14:creationId xmlns=""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
            <a:ext cx="7924800" cy="2133600"/>
          </a:xfrm>
        </p:spPr>
        <p:txBody>
          <a:bodyPr/>
          <a:lstStyle/>
          <a:p>
            <a:r>
              <a:rPr lang="en-US" dirty="0" smtClean="0"/>
              <a:t>Digital Library 					Management</a:t>
            </a:r>
            <a:endParaRPr lang="en-US" dirty="0"/>
          </a:p>
        </p:txBody>
      </p:sp>
      <p:sp>
        <p:nvSpPr>
          <p:cNvPr id="3" name="Subtitle 2"/>
          <p:cNvSpPr>
            <a:spLocks noGrp="1"/>
          </p:cNvSpPr>
          <p:nvPr>
            <p:ph type="subTitle" idx="1"/>
          </p:nvPr>
        </p:nvSpPr>
        <p:spPr>
          <a:xfrm>
            <a:off x="799118" y="3429000"/>
            <a:ext cx="6592282" cy="2590800"/>
          </a:xfrm>
        </p:spPr>
        <p:txBody>
          <a:bodyPr>
            <a:normAutofit/>
          </a:bodyPr>
          <a:lstStyle/>
          <a:p>
            <a:r>
              <a:rPr lang="en-US" dirty="0" smtClean="0"/>
              <a:t>Teacher : Miss nida munawar </a:t>
            </a:r>
          </a:p>
          <a:p>
            <a:r>
              <a:rPr lang="en-US" dirty="0" smtClean="0"/>
              <a:t>		and</a:t>
            </a:r>
          </a:p>
          <a:p>
            <a:r>
              <a:rPr lang="en-US" dirty="0" smtClean="0"/>
              <a:t> Lab Teacher: sir muhammad sohail afzal</a:t>
            </a:r>
          </a:p>
          <a:p>
            <a:endParaRPr lang="en-US" dirty="0" smtClean="0"/>
          </a:p>
          <a:p>
            <a:endParaRPr lang="en-US" dirty="0" smtClean="0"/>
          </a:p>
          <a:p>
            <a:r>
              <a:rPr lang="en-US" dirty="0" smtClean="0"/>
              <a:t>			Members:</a:t>
            </a:r>
          </a:p>
          <a:p>
            <a:r>
              <a:rPr lang="en-US" dirty="0" smtClean="0"/>
              <a:t>			1. Muhammad zubair</a:t>
            </a:r>
          </a:p>
          <a:p>
            <a:r>
              <a:rPr lang="en-US" dirty="0" smtClean="0"/>
              <a:t>			2. Kulzum Mujtaba</a:t>
            </a:r>
            <a:endParaRPr lang="en-US" dirty="0"/>
          </a:p>
        </p:txBody>
      </p:sp>
    </p:spTree>
  </p:cSld>
  <p:clrMapOvr>
    <a:masterClrMapping/>
  </p:clrMapOvr>
  <p:transition spd="med">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6520997" cy="1828800"/>
          </a:xfrm>
        </p:spPr>
        <p:txBody>
          <a:bodyPr/>
          <a:lstStyle/>
          <a:p>
            <a:r>
              <a:rPr lang="en-US" dirty="0" err="1" smtClean="0"/>
              <a:t>UserInterface</a:t>
            </a:r>
            <a:r>
              <a:rPr lang="en-US" dirty="0" smtClean="0"/>
              <a:t> Class:</a:t>
            </a:r>
            <a:endParaRPr lang="en-US" dirty="0"/>
          </a:p>
        </p:txBody>
      </p:sp>
      <p:sp>
        <p:nvSpPr>
          <p:cNvPr id="3" name="Text Placeholder 2"/>
          <p:cNvSpPr>
            <a:spLocks noGrp="1"/>
          </p:cNvSpPr>
          <p:nvPr>
            <p:ph type="body" idx="1"/>
          </p:nvPr>
        </p:nvSpPr>
        <p:spPr>
          <a:xfrm>
            <a:off x="799118" y="2819400"/>
            <a:ext cx="6517197" cy="3200403"/>
          </a:xfrm>
        </p:spPr>
        <p:txBody>
          <a:bodyPr/>
          <a:lstStyle/>
          <a:p>
            <a:endParaRPr lang="en-US" dirty="0" smtClean="0"/>
          </a:p>
          <a:p>
            <a:r>
              <a:rPr lang="en-US" dirty="0" smtClean="0"/>
              <a:t>1. void issue();</a:t>
            </a:r>
          </a:p>
          <a:p>
            <a:r>
              <a:rPr lang="en-US" dirty="0" smtClean="0"/>
              <a:t>2. void </a:t>
            </a:r>
            <a:r>
              <a:rPr lang="en-US" dirty="0" err="1" smtClean="0"/>
              <a:t>displayissued</a:t>
            </a:r>
            <a:r>
              <a:rPr lang="en-US" dirty="0" smtClean="0"/>
              <a:t>();</a:t>
            </a:r>
          </a:p>
          <a:p>
            <a:r>
              <a:rPr lang="en-US" dirty="0" smtClean="0"/>
              <a:t>3. void issuance(char[], </a:t>
            </a:r>
            <a:r>
              <a:rPr lang="en-US" dirty="0" err="1" smtClean="0"/>
              <a:t>int</a:t>
            </a:r>
            <a:r>
              <a:rPr lang="en-US" dirty="0" smtClean="0"/>
              <a:t>);</a:t>
            </a:r>
          </a:p>
          <a:p>
            <a:r>
              <a:rPr lang="en-US" dirty="0" smtClean="0"/>
              <a:t>4. void heading();</a:t>
            </a:r>
          </a:p>
          <a:p>
            <a:r>
              <a:rPr lang="en-US" dirty="0" smtClean="0"/>
              <a:t>5. void </a:t>
            </a:r>
            <a:r>
              <a:rPr lang="en-US" dirty="0" err="1" smtClean="0"/>
              <a:t>searchByID</a:t>
            </a:r>
            <a:r>
              <a:rPr lang="en-US" dirty="0" smtClean="0"/>
              <a:t>();</a:t>
            </a:r>
          </a:p>
          <a:p>
            <a:r>
              <a:rPr lang="en-US" dirty="0" smtClean="0"/>
              <a:t>6. void </a:t>
            </a:r>
            <a:r>
              <a:rPr lang="en-US" dirty="0" err="1" smtClean="0"/>
              <a:t>searchByTitle</a:t>
            </a:r>
            <a:r>
              <a:rPr lang="en-US" dirty="0" smtClean="0"/>
              <a:t>();</a:t>
            </a:r>
          </a:p>
          <a:p>
            <a:r>
              <a:rPr lang="en-US" dirty="0" smtClean="0"/>
              <a:t>7. void header ();</a:t>
            </a:r>
          </a:p>
          <a:p>
            <a:r>
              <a:rPr lang="en-US" dirty="0" smtClean="0"/>
              <a:t>8. friend void </a:t>
            </a:r>
            <a:r>
              <a:rPr lang="en-US" dirty="0" err="1" smtClean="0"/>
              <a:t>searchMenu</a:t>
            </a:r>
            <a:r>
              <a:rPr lang="en-US" dirty="0" smtClean="0"/>
              <a:t>();</a:t>
            </a:r>
          </a:p>
          <a:p>
            <a:r>
              <a:rPr lang="en-US" dirty="0" smtClean="0"/>
              <a:t>	</a:t>
            </a:r>
            <a:endParaRPr lang="en-US" dirty="0"/>
          </a:p>
        </p:txBody>
      </p:sp>
    </p:spTree>
  </p:cSld>
  <p:clrMapOvr>
    <a:masterClrMapping/>
  </p:clrMapOvr>
  <p:transition spd="med">
    <p:plu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6520997" cy="838200"/>
          </a:xfrm>
        </p:spPr>
        <p:txBody>
          <a:bodyPr/>
          <a:lstStyle/>
          <a:p>
            <a:r>
              <a:rPr lang="en-US" dirty="0" smtClean="0"/>
              <a:t>Program Inheritance:</a:t>
            </a:r>
            <a:endParaRPr lang="en-US" dirty="0"/>
          </a:p>
        </p:txBody>
      </p:sp>
      <p:sp>
        <p:nvSpPr>
          <p:cNvPr id="3" name="Text Placeholder 2"/>
          <p:cNvSpPr>
            <a:spLocks noGrp="1"/>
          </p:cNvSpPr>
          <p:nvPr>
            <p:ph type="body" idx="1"/>
          </p:nvPr>
        </p:nvSpPr>
        <p:spPr>
          <a:xfrm flipH="1" flipV="1">
            <a:off x="7421880" y="5715000"/>
            <a:ext cx="45719" cy="76199"/>
          </a:xfrm>
        </p:spPr>
        <p:txBody>
          <a:bodyPr>
            <a:normAutofit fontScale="25000" lnSpcReduction="20000"/>
          </a:bodyPr>
          <a:lstStyle/>
          <a:p>
            <a:endParaRPr lang="en-US" dirty="0"/>
          </a:p>
        </p:txBody>
      </p:sp>
      <p:sp>
        <p:nvSpPr>
          <p:cNvPr id="4" name="Rectangle 3"/>
          <p:cNvSpPr/>
          <p:nvPr/>
        </p:nvSpPr>
        <p:spPr>
          <a:xfrm>
            <a:off x="2819400" y="2057400"/>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a:t>
            </a:r>
            <a:r>
              <a:rPr lang="en-US" dirty="0" err="1" smtClean="0"/>
              <a:t>UserInterface</a:t>
            </a:r>
            <a:endParaRPr lang="en-US" dirty="0"/>
          </a:p>
        </p:txBody>
      </p:sp>
      <p:sp>
        <p:nvSpPr>
          <p:cNvPr id="5" name="Rectangle 4"/>
          <p:cNvSpPr/>
          <p:nvPr/>
        </p:nvSpPr>
        <p:spPr>
          <a:xfrm>
            <a:off x="685800" y="3429000"/>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Admin</a:t>
            </a:r>
            <a:endParaRPr lang="en-US" dirty="0"/>
          </a:p>
        </p:txBody>
      </p:sp>
      <p:sp>
        <p:nvSpPr>
          <p:cNvPr id="8" name="Rectangle 7"/>
          <p:cNvSpPr/>
          <p:nvPr/>
        </p:nvSpPr>
        <p:spPr>
          <a:xfrm>
            <a:off x="4876800" y="3429000"/>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Student</a:t>
            </a:r>
            <a:endParaRPr lang="en-US" dirty="0"/>
          </a:p>
        </p:txBody>
      </p:sp>
      <p:sp>
        <p:nvSpPr>
          <p:cNvPr id="9" name="Rectangle 8"/>
          <p:cNvSpPr/>
          <p:nvPr/>
        </p:nvSpPr>
        <p:spPr>
          <a:xfrm>
            <a:off x="2743200" y="5029200"/>
            <a:ext cx="2286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Book</a:t>
            </a:r>
            <a:endParaRPr lang="en-US" dirty="0"/>
          </a:p>
        </p:txBody>
      </p:sp>
      <p:cxnSp>
        <p:nvCxnSpPr>
          <p:cNvPr id="11" name="Straight Arrow Connector 10"/>
          <p:cNvCxnSpPr>
            <a:stCxn id="9" idx="3"/>
          </p:cNvCxnSpPr>
          <p:nvPr/>
        </p:nvCxnSpPr>
        <p:spPr>
          <a:xfrm flipV="1">
            <a:off x="5029200" y="3962400"/>
            <a:ext cx="990600" cy="1333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p:cNvCxnSpPr>
          <p:nvPr/>
        </p:nvCxnSpPr>
        <p:spPr>
          <a:xfrm rot="10800000">
            <a:off x="1676400" y="3886200"/>
            <a:ext cx="1066800" cy="1409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4" idx="1"/>
          </p:cNvCxnSpPr>
          <p:nvPr/>
        </p:nvCxnSpPr>
        <p:spPr>
          <a:xfrm rot="5400000" flipH="1" flipV="1">
            <a:off x="1676400" y="2286000"/>
            <a:ext cx="11430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0"/>
            <a:endCxn id="4" idx="3"/>
          </p:cNvCxnSpPr>
          <p:nvPr/>
        </p:nvCxnSpPr>
        <p:spPr>
          <a:xfrm rot="16200000" flipV="1">
            <a:off x="4972050" y="2343150"/>
            <a:ext cx="1143000" cy="102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6520997" cy="1066800"/>
          </a:xfrm>
        </p:spPr>
        <p:txBody>
          <a:bodyPr/>
          <a:lstStyle/>
          <a:p>
            <a:r>
              <a:rPr lang="en-US" dirty="0" smtClean="0"/>
              <a:t>Class Diagram:</a:t>
            </a:r>
            <a:endParaRPr lang="en-US" dirty="0"/>
          </a:p>
        </p:txBody>
      </p:sp>
      <p:sp>
        <p:nvSpPr>
          <p:cNvPr id="3" name="Text Placeholder 2"/>
          <p:cNvSpPr>
            <a:spLocks noGrp="1"/>
          </p:cNvSpPr>
          <p:nvPr>
            <p:ph type="body" idx="1"/>
          </p:nvPr>
        </p:nvSpPr>
        <p:spPr>
          <a:xfrm>
            <a:off x="152400" y="1752600"/>
            <a:ext cx="8839200" cy="5105400"/>
          </a:xfrm>
        </p:spPr>
        <p:txBody>
          <a:bodyPr/>
          <a:lstStyle/>
          <a:p>
            <a:endParaRPr lang="en-US" dirty="0"/>
          </a:p>
        </p:txBody>
      </p:sp>
      <p:sp>
        <p:nvSpPr>
          <p:cNvPr id="4" name="Rectangle 3"/>
          <p:cNvSpPr/>
          <p:nvPr/>
        </p:nvSpPr>
        <p:spPr>
          <a:xfrm>
            <a:off x="533400" y="2133600"/>
            <a:ext cx="30480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Class </a:t>
            </a:r>
            <a:r>
              <a:rPr lang="en-US" dirty="0" err="1" smtClean="0"/>
              <a:t>UserInterface</a:t>
            </a:r>
            <a:endParaRPr lang="en-US" dirty="0" smtClean="0"/>
          </a:p>
          <a:p>
            <a:pPr algn="ctr"/>
            <a:endParaRPr lang="en-US" dirty="0" smtClean="0"/>
          </a:p>
          <a:p>
            <a:r>
              <a:rPr lang="en-US" dirty="0" smtClean="0"/>
              <a:t>Functions:</a:t>
            </a:r>
          </a:p>
          <a:p>
            <a:endParaRPr lang="en-US" dirty="0" smtClean="0"/>
          </a:p>
          <a:p>
            <a:r>
              <a:rPr lang="en-US" dirty="0" smtClean="0"/>
              <a:t>1.issue()</a:t>
            </a:r>
          </a:p>
          <a:p>
            <a:r>
              <a:rPr lang="en-US" dirty="0" smtClean="0"/>
              <a:t>2.isplayissued</a:t>
            </a:r>
            <a:r>
              <a:rPr lang="en-US" dirty="0" smtClean="0"/>
              <a:t>();</a:t>
            </a:r>
          </a:p>
          <a:p>
            <a:r>
              <a:rPr lang="en-US" dirty="0" smtClean="0"/>
              <a:t>3.issuance(char</a:t>
            </a:r>
            <a:r>
              <a:rPr lang="en-US" dirty="0" smtClean="0"/>
              <a:t>[], </a:t>
            </a:r>
            <a:r>
              <a:rPr lang="en-US" dirty="0" err="1" smtClean="0"/>
              <a:t>int</a:t>
            </a:r>
            <a:r>
              <a:rPr lang="en-US" dirty="0" smtClean="0"/>
              <a:t>); 4.heading</a:t>
            </a:r>
            <a:r>
              <a:rPr lang="en-US" dirty="0" smtClean="0"/>
              <a:t>();</a:t>
            </a:r>
          </a:p>
          <a:p>
            <a:r>
              <a:rPr lang="en-US" dirty="0" smtClean="0"/>
              <a:t>5.searchByID</a:t>
            </a:r>
            <a:r>
              <a:rPr lang="en-US" dirty="0" smtClean="0"/>
              <a:t>();</a:t>
            </a:r>
          </a:p>
          <a:p>
            <a:r>
              <a:rPr lang="en-US" dirty="0" smtClean="0"/>
              <a:t>6.searchByTitle();</a:t>
            </a:r>
          </a:p>
          <a:p>
            <a:r>
              <a:rPr lang="en-US" dirty="0" smtClean="0"/>
              <a:t>7. header </a:t>
            </a:r>
            <a:r>
              <a:rPr lang="en-US" dirty="0" smtClean="0"/>
              <a:t>();</a:t>
            </a:r>
          </a:p>
          <a:p>
            <a:r>
              <a:rPr lang="en-US" dirty="0" smtClean="0"/>
              <a:t>8.searchMenu</a:t>
            </a:r>
            <a:r>
              <a:rPr lang="en-US" dirty="0" smtClean="0"/>
              <a:t>();</a:t>
            </a: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cxnSp>
        <p:nvCxnSpPr>
          <p:cNvPr id="6" name="Straight Connector 5"/>
          <p:cNvCxnSpPr/>
          <p:nvPr/>
        </p:nvCxnSpPr>
        <p:spPr>
          <a:xfrm>
            <a:off x="533400" y="2667000"/>
            <a:ext cx="3124200" cy="1588"/>
          </a:xfrm>
          <a:prstGeom prst="line">
            <a:avLst/>
          </a:prstGeom>
        </p:spPr>
        <p:style>
          <a:lnRef idx="3">
            <a:schemeClr val="dk1"/>
          </a:lnRef>
          <a:fillRef idx="0">
            <a:schemeClr val="dk1"/>
          </a:fillRef>
          <a:effectRef idx="2">
            <a:schemeClr val="dk1"/>
          </a:effectRef>
          <a:fontRef idx="minor">
            <a:schemeClr val="tx1"/>
          </a:fontRef>
        </p:style>
      </p:cxnSp>
      <p:sp>
        <p:nvSpPr>
          <p:cNvPr id="9" name="Rectangle 8"/>
          <p:cNvSpPr/>
          <p:nvPr/>
        </p:nvSpPr>
        <p:spPr>
          <a:xfrm>
            <a:off x="4495800" y="2133600"/>
            <a:ext cx="28956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Class Admin</a:t>
            </a:r>
          </a:p>
          <a:p>
            <a:pPr algn="ctr"/>
            <a:endParaRPr lang="en-US" dirty="0" smtClean="0"/>
          </a:p>
          <a:p>
            <a:r>
              <a:rPr lang="en-US" dirty="0" smtClean="0"/>
              <a:t>Attributes:</a:t>
            </a:r>
          </a:p>
          <a:p>
            <a:endParaRPr lang="en-US" dirty="0" smtClean="0"/>
          </a:p>
          <a:p>
            <a:r>
              <a:rPr lang="en-US" dirty="0" smtClean="0"/>
              <a:t>1. char name</a:t>
            </a:r>
          </a:p>
          <a:p>
            <a:endParaRPr lang="en-US" dirty="0" smtClean="0"/>
          </a:p>
          <a:p>
            <a:r>
              <a:rPr lang="en-US" dirty="0" smtClean="0"/>
              <a:t>Functions: </a:t>
            </a:r>
          </a:p>
          <a:p>
            <a:r>
              <a:rPr lang="en-US" dirty="0" smtClean="0"/>
              <a:t>	</a:t>
            </a:r>
          </a:p>
          <a:p>
            <a:r>
              <a:rPr lang="en-US" dirty="0" smtClean="0"/>
              <a:t>1. password(); </a:t>
            </a:r>
            <a:r>
              <a:rPr lang="en-US" dirty="0" smtClean="0"/>
              <a:t>	</a:t>
            </a:r>
          </a:p>
          <a:p>
            <a:r>
              <a:rPr lang="en-US" dirty="0" smtClean="0"/>
              <a:t>2. staffManagement</a:t>
            </a:r>
            <a:r>
              <a:rPr lang="en-US" dirty="0" smtClean="0"/>
              <a:t>();</a:t>
            </a:r>
          </a:p>
          <a:p>
            <a:r>
              <a:rPr lang="en-US" dirty="0" smtClean="0"/>
              <a:t>3. modify</a:t>
            </a:r>
            <a:r>
              <a:rPr lang="en-US" dirty="0" smtClean="0"/>
              <a:t>(); </a:t>
            </a:r>
            <a:endParaRPr lang="en-US" dirty="0" smtClean="0"/>
          </a:p>
          <a:p>
            <a:r>
              <a:rPr lang="en-US" dirty="0" smtClean="0"/>
              <a:t>4. menu</a:t>
            </a:r>
            <a:r>
              <a:rPr lang="en-US" dirty="0" smtClean="0"/>
              <a:t>();</a:t>
            </a:r>
          </a:p>
          <a:p>
            <a:r>
              <a:rPr lang="en-US" dirty="0" smtClean="0"/>
              <a:t>5. earchMenu</a:t>
            </a:r>
            <a:r>
              <a:rPr lang="en-US" dirty="0" smtClean="0"/>
              <a:t>();</a:t>
            </a:r>
            <a:endParaRPr lang="en-US" dirty="0" smtClean="0"/>
          </a:p>
          <a:p>
            <a:pPr algn="ctr"/>
            <a:endParaRPr lang="en-US" dirty="0" smtClean="0"/>
          </a:p>
        </p:txBody>
      </p:sp>
      <p:cxnSp>
        <p:nvCxnSpPr>
          <p:cNvPr id="11" name="Straight Connector 10"/>
          <p:cNvCxnSpPr/>
          <p:nvPr/>
        </p:nvCxnSpPr>
        <p:spPr>
          <a:xfrm>
            <a:off x="4495800" y="2667000"/>
            <a:ext cx="2895600" cy="1588"/>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4419600" y="3048000"/>
            <a:ext cx="3048000" cy="1588"/>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4495800" y="3733800"/>
            <a:ext cx="2895600" cy="1588"/>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4495800" y="4114800"/>
            <a:ext cx="2895600" cy="158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ransition spd="slow">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6520997" cy="990600"/>
          </a:xfrm>
        </p:spPr>
        <p:txBody>
          <a:bodyPr/>
          <a:lstStyle/>
          <a:p>
            <a:r>
              <a:rPr lang="en-US" dirty="0" smtClean="0"/>
              <a:t>Class Diagram</a:t>
            </a:r>
            <a:endParaRPr lang="en-US" dirty="0"/>
          </a:p>
        </p:txBody>
      </p:sp>
      <p:sp>
        <p:nvSpPr>
          <p:cNvPr id="3" name="Text Placeholder 2"/>
          <p:cNvSpPr>
            <a:spLocks noGrp="1"/>
          </p:cNvSpPr>
          <p:nvPr>
            <p:ph type="body" idx="1"/>
          </p:nvPr>
        </p:nvSpPr>
        <p:spPr>
          <a:xfrm>
            <a:off x="152400" y="1752600"/>
            <a:ext cx="8839200" cy="4953000"/>
          </a:xfrm>
        </p:spPr>
        <p:txBody>
          <a:bodyPr/>
          <a:lstStyle/>
          <a:p>
            <a:endParaRPr lang="en-US" dirty="0"/>
          </a:p>
        </p:txBody>
      </p:sp>
      <p:sp>
        <p:nvSpPr>
          <p:cNvPr id="4" name="Rectangle 3"/>
          <p:cNvSpPr/>
          <p:nvPr/>
        </p:nvSpPr>
        <p:spPr>
          <a:xfrm>
            <a:off x="609600" y="2209800"/>
            <a:ext cx="31242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Class Student</a:t>
            </a:r>
          </a:p>
          <a:p>
            <a:pPr algn="ctr"/>
            <a:endParaRPr lang="en-US" dirty="0" smtClean="0"/>
          </a:p>
          <a:p>
            <a:r>
              <a:rPr lang="en-US" dirty="0" smtClean="0"/>
              <a:t>Attributes:</a:t>
            </a:r>
          </a:p>
          <a:p>
            <a:endParaRPr lang="en-US" dirty="0" smtClean="0"/>
          </a:p>
          <a:p>
            <a:r>
              <a:rPr lang="en-US" dirty="0" smtClean="0"/>
              <a:t>1. name</a:t>
            </a:r>
            <a:endParaRPr lang="en-US" dirty="0" smtClean="0"/>
          </a:p>
          <a:p>
            <a:r>
              <a:rPr lang="en-US" dirty="0" smtClean="0"/>
              <a:t>2. </a:t>
            </a:r>
            <a:r>
              <a:rPr lang="en-US" dirty="0" err="1" smtClean="0"/>
              <a:t>rollNo</a:t>
            </a:r>
            <a:endParaRPr lang="en-US" dirty="0" smtClean="0"/>
          </a:p>
          <a:p>
            <a:endParaRPr lang="en-US" dirty="0" smtClean="0"/>
          </a:p>
          <a:p>
            <a:r>
              <a:rPr lang="en-US" dirty="0" smtClean="0"/>
              <a:t>Functions:</a:t>
            </a:r>
          </a:p>
          <a:p>
            <a:endParaRPr lang="en-US" dirty="0" smtClean="0"/>
          </a:p>
          <a:p>
            <a:r>
              <a:rPr lang="en-US" dirty="0" smtClean="0"/>
              <a:t>1. student</a:t>
            </a:r>
            <a:r>
              <a:rPr lang="en-US" dirty="0" smtClean="0"/>
              <a:t>();</a:t>
            </a:r>
          </a:p>
          <a:p>
            <a:r>
              <a:rPr lang="en-US" dirty="0" smtClean="0"/>
              <a:t>2. menu </a:t>
            </a:r>
            <a:r>
              <a:rPr lang="en-US" dirty="0" smtClean="0"/>
              <a:t>();</a:t>
            </a:r>
          </a:p>
          <a:p>
            <a:r>
              <a:rPr lang="en-US" dirty="0" smtClean="0"/>
              <a:t>3. </a:t>
            </a:r>
            <a:r>
              <a:rPr lang="en-US" dirty="0" err="1" smtClean="0"/>
              <a:t>searchMenu</a:t>
            </a:r>
            <a:r>
              <a:rPr lang="en-US" dirty="0" smtClean="0"/>
              <a:t> </a:t>
            </a:r>
            <a:r>
              <a:rPr lang="en-US" dirty="0" smtClean="0"/>
              <a:t>();</a:t>
            </a:r>
          </a:p>
          <a:p>
            <a:pPr algn="ctr"/>
            <a:r>
              <a:rPr lang="en-US" dirty="0" smtClean="0"/>
              <a:t>		</a:t>
            </a:r>
          </a:p>
          <a:p>
            <a:pPr algn="ctr"/>
            <a:endParaRPr lang="en-US" dirty="0"/>
          </a:p>
        </p:txBody>
      </p:sp>
      <p:sp>
        <p:nvSpPr>
          <p:cNvPr id="5" name="Rectangle 4"/>
          <p:cNvSpPr/>
          <p:nvPr/>
        </p:nvSpPr>
        <p:spPr>
          <a:xfrm>
            <a:off x="5181600" y="990600"/>
            <a:ext cx="3124200" cy="563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r>
              <a:rPr lang="en-US" dirty="0" smtClean="0"/>
              <a:t>Class Book</a:t>
            </a:r>
          </a:p>
          <a:p>
            <a:pPr algn="ctr"/>
            <a:endParaRPr lang="en-US" dirty="0" smtClean="0"/>
          </a:p>
          <a:p>
            <a:r>
              <a:rPr lang="en-US" dirty="0" smtClean="0"/>
              <a:t>Attributes:</a:t>
            </a:r>
          </a:p>
          <a:p>
            <a:endParaRPr lang="en-US" dirty="0" smtClean="0"/>
          </a:p>
          <a:p>
            <a:r>
              <a:rPr lang="en-US" dirty="0" smtClean="0"/>
              <a:t>1. char Title</a:t>
            </a:r>
            <a:endParaRPr lang="en-US" dirty="0" smtClean="0"/>
          </a:p>
          <a:p>
            <a:r>
              <a:rPr lang="en-US" dirty="0" smtClean="0"/>
              <a:t>2. Author</a:t>
            </a:r>
            <a:endParaRPr lang="en-US" dirty="0" smtClean="0"/>
          </a:p>
          <a:p>
            <a:r>
              <a:rPr lang="en-US" dirty="0" smtClean="0"/>
              <a:t>3. </a:t>
            </a:r>
            <a:r>
              <a:rPr lang="en-US" dirty="0" err="1" smtClean="0"/>
              <a:t>BookId</a:t>
            </a:r>
            <a:endParaRPr lang="en-US" dirty="0" smtClean="0"/>
          </a:p>
          <a:p>
            <a:r>
              <a:rPr lang="en-US" dirty="0" smtClean="0"/>
              <a:t>4. Department</a:t>
            </a:r>
          </a:p>
          <a:p>
            <a:endParaRPr lang="en-US" dirty="0" smtClean="0"/>
          </a:p>
          <a:p>
            <a:r>
              <a:rPr lang="en-US" dirty="0" smtClean="0"/>
              <a:t>Functions:</a:t>
            </a:r>
          </a:p>
          <a:p>
            <a:endParaRPr lang="en-US" dirty="0" smtClean="0"/>
          </a:p>
          <a:p>
            <a:r>
              <a:rPr lang="en-US" dirty="0" smtClean="0"/>
              <a:t>1. </a:t>
            </a:r>
            <a:r>
              <a:rPr lang="en-US" dirty="0" err="1" smtClean="0"/>
              <a:t>getID</a:t>
            </a:r>
            <a:endParaRPr lang="en-US" dirty="0" smtClean="0"/>
          </a:p>
          <a:p>
            <a:r>
              <a:rPr lang="en-US" dirty="0" smtClean="0"/>
              <a:t>2. </a:t>
            </a:r>
            <a:r>
              <a:rPr lang="en-US" dirty="0" err="1" smtClean="0"/>
              <a:t>getTitle</a:t>
            </a:r>
            <a:endParaRPr lang="en-US" dirty="0" smtClean="0"/>
          </a:p>
          <a:p>
            <a:r>
              <a:rPr lang="en-US" dirty="0" smtClean="0"/>
              <a:t>3. </a:t>
            </a:r>
            <a:r>
              <a:rPr lang="en-US" dirty="0" err="1" smtClean="0"/>
              <a:t>getAuthor</a:t>
            </a:r>
            <a:endParaRPr lang="en-US" dirty="0" smtClean="0"/>
          </a:p>
          <a:p>
            <a:r>
              <a:rPr lang="en-US" dirty="0" smtClean="0"/>
              <a:t>4. </a:t>
            </a:r>
            <a:r>
              <a:rPr lang="en-US" dirty="0" err="1" smtClean="0"/>
              <a:t>getDepartment</a:t>
            </a:r>
            <a:endParaRPr lang="en-US" dirty="0" smtClean="0"/>
          </a:p>
          <a:p>
            <a:r>
              <a:rPr lang="en-US" dirty="0" smtClean="0"/>
              <a:t>5. </a:t>
            </a:r>
            <a:r>
              <a:rPr lang="en-US" dirty="0" err="1" smtClean="0"/>
              <a:t>getBook</a:t>
            </a:r>
            <a:endParaRPr lang="en-US" dirty="0" smtClean="0"/>
          </a:p>
          <a:p>
            <a:r>
              <a:rPr lang="en-US" dirty="0" smtClean="0"/>
              <a:t>6. </a:t>
            </a:r>
            <a:r>
              <a:rPr lang="en-US" dirty="0" err="1" smtClean="0"/>
              <a:t>addBook</a:t>
            </a:r>
            <a:endParaRPr lang="en-US" dirty="0" smtClean="0"/>
          </a:p>
          <a:p>
            <a:r>
              <a:rPr lang="en-US" dirty="0" smtClean="0"/>
              <a:t>7. </a:t>
            </a:r>
            <a:r>
              <a:rPr lang="en-US" dirty="0" err="1" smtClean="0"/>
              <a:t>showBook</a:t>
            </a:r>
            <a:endParaRPr lang="en-US" dirty="0" smtClean="0"/>
          </a:p>
          <a:p>
            <a:r>
              <a:rPr lang="en-US" dirty="0" smtClean="0"/>
              <a:t>8. </a:t>
            </a:r>
            <a:r>
              <a:rPr lang="en-US" dirty="0" err="1" smtClean="0"/>
              <a:t>displayBooks</a:t>
            </a:r>
            <a:endParaRPr lang="en-US" dirty="0" smtClean="0"/>
          </a:p>
          <a:p>
            <a:r>
              <a:rPr lang="en-US" dirty="0" smtClean="0"/>
              <a:t>9.istView</a:t>
            </a:r>
            <a:endParaRPr lang="en-US" dirty="0" smtClean="0"/>
          </a:p>
          <a:p>
            <a:pPr algn="ctr"/>
            <a:r>
              <a:rPr lang="en-US" dirty="0" smtClean="0"/>
              <a:t>		</a:t>
            </a:r>
          </a:p>
          <a:p>
            <a:pPr algn="ctr"/>
            <a:r>
              <a:rPr lang="en-US" dirty="0" smtClean="0"/>
              <a:t>	</a:t>
            </a:r>
            <a:endParaRPr lang="en-US" dirty="0"/>
          </a:p>
        </p:txBody>
      </p:sp>
      <p:cxnSp>
        <p:nvCxnSpPr>
          <p:cNvPr id="8" name="Straight Connector 7"/>
          <p:cNvCxnSpPr/>
          <p:nvPr/>
        </p:nvCxnSpPr>
        <p:spPr>
          <a:xfrm>
            <a:off x="1295400" y="3276600"/>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9600" y="2743200"/>
            <a:ext cx="3124200" cy="1588"/>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609600" y="3200400"/>
            <a:ext cx="3124200" cy="1588"/>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609600" y="4114800"/>
            <a:ext cx="3124200" cy="1588"/>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609600" y="4572000"/>
            <a:ext cx="3124200" cy="1588"/>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5181600" y="1600200"/>
            <a:ext cx="3124200" cy="1588"/>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5181600" y="2057400"/>
            <a:ext cx="3124200" cy="1588"/>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5181600" y="3429000"/>
            <a:ext cx="3124200" cy="1588"/>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181600" y="3962400"/>
            <a:ext cx="3124200" cy="158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ransition spd="slow">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6520997" cy="1676400"/>
          </a:xfrm>
        </p:spPr>
        <p:txBody>
          <a:bodyPr/>
          <a:lstStyle/>
          <a:p>
            <a:r>
              <a:rPr lang="en-US" dirty="0" smtClean="0"/>
              <a:t>Book Class:		</a:t>
            </a:r>
            <a:endParaRPr lang="en-US" dirty="0"/>
          </a:p>
        </p:txBody>
      </p:sp>
      <p:sp>
        <p:nvSpPr>
          <p:cNvPr id="3" name="Text Placeholder 2"/>
          <p:cNvSpPr>
            <a:spLocks noGrp="1"/>
          </p:cNvSpPr>
          <p:nvPr>
            <p:ph type="body" idx="1"/>
          </p:nvPr>
        </p:nvSpPr>
        <p:spPr>
          <a:xfrm>
            <a:off x="799118" y="2590800"/>
            <a:ext cx="6517197" cy="3429003"/>
          </a:xfrm>
        </p:spPr>
        <p:txBody>
          <a:bodyPr/>
          <a:lstStyle/>
          <a:p>
            <a:endParaRPr lang="en-US" dirty="0" smtClean="0"/>
          </a:p>
          <a:p>
            <a:r>
              <a:rPr lang="en-US" dirty="0" smtClean="0"/>
              <a:t>1. Getter functions</a:t>
            </a:r>
          </a:p>
          <a:p>
            <a:r>
              <a:rPr lang="en-US" dirty="0" smtClean="0"/>
              <a:t>2. void </a:t>
            </a:r>
            <a:r>
              <a:rPr lang="en-US" dirty="0" err="1" smtClean="0"/>
              <a:t>getBook</a:t>
            </a:r>
            <a:r>
              <a:rPr lang="en-US" dirty="0" smtClean="0"/>
              <a:t>();</a:t>
            </a:r>
          </a:p>
          <a:p>
            <a:r>
              <a:rPr lang="en-US" dirty="0" smtClean="0"/>
              <a:t>3. void </a:t>
            </a:r>
            <a:r>
              <a:rPr lang="en-US" dirty="0" err="1" smtClean="0"/>
              <a:t>addBook</a:t>
            </a:r>
            <a:r>
              <a:rPr lang="en-US" dirty="0" smtClean="0"/>
              <a:t>();</a:t>
            </a:r>
          </a:p>
          <a:p>
            <a:r>
              <a:rPr lang="en-US" dirty="0" smtClean="0"/>
              <a:t>4. void </a:t>
            </a:r>
            <a:r>
              <a:rPr lang="en-US" dirty="0" err="1" smtClean="0"/>
              <a:t>showBook</a:t>
            </a:r>
            <a:r>
              <a:rPr lang="en-US" dirty="0" smtClean="0"/>
              <a:t>();</a:t>
            </a:r>
          </a:p>
          <a:p>
            <a:r>
              <a:rPr lang="en-US" dirty="0" smtClean="0"/>
              <a:t>5. void </a:t>
            </a:r>
            <a:r>
              <a:rPr lang="en-US" dirty="0" err="1" smtClean="0"/>
              <a:t>displayBooks</a:t>
            </a:r>
            <a:r>
              <a:rPr lang="en-US" dirty="0" smtClean="0"/>
              <a:t>();</a:t>
            </a:r>
          </a:p>
          <a:p>
            <a:r>
              <a:rPr lang="en-US" dirty="0" smtClean="0"/>
              <a:t>6. void </a:t>
            </a:r>
            <a:r>
              <a:rPr lang="en-US" dirty="0" err="1" smtClean="0"/>
              <a:t>listView</a:t>
            </a:r>
            <a:r>
              <a:rPr lang="en-US" dirty="0" smtClean="0"/>
              <a:t>(); </a:t>
            </a:r>
            <a:endParaRPr lang="en-US" dirty="0"/>
          </a:p>
        </p:txBody>
      </p:sp>
    </p:spTree>
  </p:cSld>
  <p:clrMapOvr>
    <a:masterClrMapping/>
  </p:clrMapOvr>
  <p:transition spd="med">
    <p:diamon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Main Menu:</a:t>
            </a:r>
            <a:br>
              <a:rPr lang="en-US" dirty="0" smtClean="0"/>
            </a:br>
            <a:r>
              <a:rPr lang="en-US" sz="2000" dirty="0" smtClean="0"/>
              <a:t> This function is to entering as a Admin or Student User.</a:t>
            </a:r>
            <a:r>
              <a:rPr lang="en-US" dirty="0" smtClean="0"/>
              <a:t> </a:t>
            </a:r>
            <a:endParaRPr lang="en-US" dirty="0"/>
          </a:p>
        </p:txBody>
      </p:sp>
      <p:pic>
        <p:nvPicPr>
          <p:cNvPr id="4" name="Content Placeholder 3" descr="WhatsApp Image 2021-05-27 at 9.32.44 PM.jpeg"/>
          <p:cNvPicPr>
            <a:picLocks noGrp="1" noChangeAspect="1"/>
          </p:cNvPicPr>
          <p:nvPr>
            <p:ph idx="1"/>
          </p:nvPr>
        </p:nvPicPr>
        <p:blipFill>
          <a:blip r:embed="rId2"/>
          <a:stretch>
            <a:fillRect/>
          </a:stretch>
        </p:blipFill>
        <p:spPr>
          <a:xfrm>
            <a:off x="1141413" y="2166838"/>
            <a:ext cx="6853237" cy="3591124"/>
          </a:xfrm>
        </p:spPr>
      </p:pic>
    </p:spTree>
  </p:cSld>
  <p:clrMapOvr>
    <a:masterClrMapping/>
  </p:clrMapOvr>
  <p:transition spd="med">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Student:</a:t>
            </a:r>
            <a:br>
              <a:rPr lang="en-US" dirty="0" smtClean="0"/>
            </a:br>
            <a:r>
              <a:rPr lang="en-US" sz="2000" dirty="0" smtClean="0"/>
              <a:t> This function is for Students Users.</a:t>
            </a:r>
            <a:r>
              <a:rPr lang="en-US" dirty="0" smtClean="0"/>
              <a:t> </a:t>
            </a:r>
            <a:endParaRPr lang="en-US" dirty="0"/>
          </a:p>
        </p:txBody>
      </p:sp>
      <p:pic>
        <p:nvPicPr>
          <p:cNvPr id="4" name="Content Placeholder 3" descr="WhatsApp Image 2021-05-27 at 9.32.45 PM.jpeg"/>
          <p:cNvPicPr>
            <a:picLocks noGrp="1" noChangeAspect="1"/>
          </p:cNvPicPr>
          <p:nvPr>
            <p:ph idx="1"/>
          </p:nvPr>
        </p:nvPicPr>
        <p:blipFill>
          <a:blip r:embed="rId2"/>
          <a:stretch>
            <a:fillRect/>
          </a:stretch>
        </p:blipFill>
        <p:spPr>
          <a:xfrm>
            <a:off x="1141413" y="2091424"/>
            <a:ext cx="6853237" cy="3741951"/>
          </a:xfrm>
        </p:spPr>
      </p:pic>
    </p:spTree>
  </p:cSld>
  <p:clrMapOvr>
    <a:masterClrMapping/>
  </p:clrMapOvr>
  <p:transition spd="med">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a:t>
            </a:r>
            <a:br>
              <a:rPr lang="en-US" dirty="0" smtClean="0"/>
            </a:br>
            <a:r>
              <a:rPr lang="en-US" sz="1800" dirty="0" smtClean="0"/>
              <a:t> This function is for Staff Users.</a:t>
            </a:r>
            <a:endParaRPr lang="en-US" sz="1800" dirty="0"/>
          </a:p>
        </p:txBody>
      </p:sp>
      <p:pic>
        <p:nvPicPr>
          <p:cNvPr id="4" name="Content Placeholder 3" descr="WhatsApp Image 2021-05-27 at 9.32.45 PM (1).jpeg"/>
          <p:cNvPicPr>
            <a:picLocks noGrp="1" noChangeAspect="1"/>
          </p:cNvPicPr>
          <p:nvPr>
            <p:ph idx="1"/>
          </p:nvPr>
        </p:nvPicPr>
        <p:blipFill>
          <a:blip r:embed="rId2"/>
          <a:stretch>
            <a:fillRect/>
          </a:stretch>
        </p:blipFill>
        <p:spPr>
          <a:xfrm>
            <a:off x="1141413" y="2169195"/>
            <a:ext cx="6853237" cy="3586409"/>
          </a:xfrm>
        </p:spPr>
      </p:pic>
    </p:spTree>
  </p:cSld>
  <p:clrMapOvr>
    <a:masterClrMapping/>
  </p:clrMapOvr>
  <p:transition spd="med">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Display Books:</a:t>
            </a:r>
            <a:br>
              <a:rPr lang="en-US" dirty="0" smtClean="0"/>
            </a:br>
            <a:r>
              <a:rPr lang="en-US" sz="2000" dirty="0" smtClean="0"/>
              <a:t>This function is for displaying all available books.</a:t>
            </a:r>
            <a:endParaRPr lang="en-US" sz="2000" dirty="0"/>
          </a:p>
        </p:txBody>
      </p:sp>
      <p:pic>
        <p:nvPicPr>
          <p:cNvPr id="4" name="Content Placeholder 3" descr="WhatsApp Image 2021-05-27 at 10.25.13 PM.jpeg"/>
          <p:cNvPicPr>
            <a:picLocks noGrp="1" noChangeAspect="1"/>
          </p:cNvPicPr>
          <p:nvPr>
            <p:ph idx="1"/>
          </p:nvPr>
        </p:nvPicPr>
        <p:blipFill>
          <a:blip r:embed="rId2"/>
          <a:stretch>
            <a:fillRect/>
          </a:stretch>
        </p:blipFill>
        <p:spPr>
          <a:xfrm>
            <a:off x="1141413" y="2209800"/>
            <a:ext cx="6853237" cy="3555334"/>
          </a:xfrm>
        </p:spPr>
      </p:pic>
    </p:spTree>
  </p:cSld>
  <p:clrMapOvr>
    <a:masterClrMapping/>
  </p:clrMapOvr>
  <p:transition spd="med">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Search Books:</a:t>
            </a:r>
            <a:br>
              <a:rPr lang="en-US" dirty="0" smtClean="0"/>
            </a:br>
            <a:r>
              <a:rPr lang="en-US" sz="2000" dirty="0" smtClean="0"/>
              <a:t>This function is for searching the books by their ID or    Title by the choice of user.</a:t>
            </a:r>
            <a:endParaRPr lang="en-US" sz="2000" dirty="0"/>
          </a:p>
        </p:txBody>
      </p:sp>
      <p:pic>
        <p:nvPicPr>
          <p:cNvPr id="4" name="Content Placeholder 3" descr="WhatsApp Image 2021-05-27 at 9.32.48 PM.jpeg"/>
          <p:cNvPicPr>
            <a:picLocks noGrp="1" noChangeAspect="1"/>
          </p:cNvPicPr>
          <p:nvPr>
            <p:ph idx="1"/>
          </p:nvPr>
        </p:nvPicPr>
        <p:blipFill>
          <a:blip r:embed="rId2"/>
          <a:stretch>
            <a:fillRect/>
          </a:stretch>
        </p:blipFill>
        <p:spPr>
          <a:xfrm>
            <a:off x="1141413" y="2222623"/>
            <a:ext cx="6853237" cy="3479553"/>
          </a:xfrm>
        </p:spPr>
      </p:pic>
    </p:spTree>
  </p:cSld>
  <p:clrMapOvr>
    <a:masterClrMapping/>
  </p:clrMapOvr>
  <p:transition spd="med">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6520997" cy="2362200"/>
          </a:xfrm>
        </p:spPr>
        <p:txBody>
          <a:bodyPr/>
          <a:lstStyle/>
          <a:p>
            <a:r>
              <a:rPr lang="en-US" b="1" dirty="0" smtClean="0"/>
              <a:t>Why library management system?</a:t>
            </a:r>
            <a:r>
              <a:rPr lang="en-US" dirty="0" smtClean="0"/>
              <a:t/>
            </a:r>
            <a:br>
              <a:rPr lang="en-US" dirty="0" smtClean="0"/>
            </a:br>
            <a:endParaRPr lang="en-US" dirty="0"/>
          </a:p>
        </p:txBody>
      </p:sp>
      <p:sp>
        <p:nvSpPr>
          <p:cNvPr id="3" name="Text Placeholder 2"/>
          <p:cNvSpPr>
            <a:spLocks noGrp="1"/>
          </p:cNvSpPr>
          <p:nvPr>
            <p:ph type="body" idx="1"/>
          </p:nvPr>
        </p:nvSpPr>
        <p:spPr>
          <a:xfrm>
            <a:off x="799118" y="3124201"/>
            <a:ext cx="6517197" cy="2895602"/>
          </a:xfrm>
        </p:spPr>
        <p:txBody>
          <a:bodyPr>
            <a:normAutofit fontScale="92500" lnSpcReduction="20000"/>
          </a:bodyPr>
          <a:lstStyle/>
          <a:p>
            <a:r>
              <a:rPr lang="en-US" dirty="0" smtClean="0"/>
              <a:t>Due to the changing nature of librarianship resulting from the increasing amount of Books. Its hard for library staff to manage it properly. Also it consumes time and more workers with lot of paper work like for taking details for issuing books. this project can make easy for users as well as staff:</a:t>
            </a:r>
          </a:p>
          <a:p>
            <a:endParaRPr lang="en-US" dirty="0" smtClean="0"/>
          </a:p>
          <a:p>
            <a:r>
              <a:rPr lang="en-US" dirty="0" smtClean="0"/>
              <a:t>1. To improve library use services </a:t>
            </a:r>
          </a:p>
          <a:p>
            <a:r>
              <a:rPr lang="en-US" dirty="0" smtClean="0"/>
              <a:t>2. To reduce paper work </a:t>
            </a:r>
          </a:p>
          <a:p>
            <a:r>
              <a:rPr lang="en-US" dirty="0" smtClean="0"/>
              <a:t>3. Book wise search can be performed </a:t>
            </a:r>
          </a:p>
          <a:p>
            <a:r>
              <a:rPr lang="en-US" dirty="0" smtClean="0"/>
              <a:t>4. More accuracy</a:t>
            </a:r>
            <a:endParaRPr lang="en-US" dirty="0"/>
          </a:p>
        </p:txBody>
      </p:sp>
    </p:spTree>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Issue Books:</a:t>
            </a:r>
            <a:br>
              <a:rPr lang="en-US" dirty="0" smtClean="0"/>
            </a:br>
            <a:r>
              <a:rPr lang="en-US" sz="2000" dirty="0" smtClean="0"/>
              <a:t>This function is for to issue or reserved the books.</a:t>
            </a:r>
            <a:r>
              <a:rPr lang="en-US" dirty="0" smtClean="0"/>
              <a:t> </a:t>
            </a:r>
            <a:endParaRPr lang="en-US" dirty="0"/>
          </a:p>
        </p:txBody>
      </p:sp>
      <p:pic>
        <p:nvPicPr>
          <p:cNvPr id="4" name="Content Placeholder 3" descr="WhatsApp Image 2021-05-27 at 9.32.49 PM.jpeg"/>
          <p:cNvPicPr>
            <a:picLocks noGrp="1" noChangeAspect="1"/>
          </p:cNvPicPr>
          <p:nvPr>
            <p:ph idx="1"/>
          </p:nvPr>
        </p:nvPicPr>
        <p:blipFill>
          <a:blip r:embed="rId2"/>
          <a:stretch>
            <a:fillRect/>
          </a:stretch>
        </p:blipFill>
        <p:spPr>
          <a:xfrm>
            <a:off x="1141413" y="2191574"/>
            <a:ext cx="6853237" cy="3541652"/>
          </a:xfrm>
        </p:spPr>
      </p:pic>
    </p:spTree>
  </p:cSld>
  <p:clrMapOvr>
    <a:masterClrMapping/>
  </p:clrMapOvr>
  <p:transition spd="med">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Modify Books:</a:t>
            </a:r>
            <a:br>
              <a:rPr lang="en-US" dirty="0" smtClean="0"/>
            </a:br>
            <a:r>
              <a:rPr lang="en-US" sz="1800" dirty="0" smtClean="0"/>
              <a:t>This function is for updating the details of available books.</a:t>
            </a:r>
            <a:r>
              <a:rPr lang="en-US" dirty="0" smtClean="0"/>
              <a:t> </a:t>
            </a:r>
            <a:endParaRPr lang="en-US" dirty="0"/>
          </a:p>
        </p:txBody>
      </p:sp>
      <p:pic>
        <p:nvPicPr>
          <p:cNvPr id="7" name="Content Placeholder 6" descr="WhatsApp Image 2021-05-27 at 10.27.20 PM.jpeg"/>
          <p:cNvPicPr>
            <a:picLocks noGrp="1" noChangeAspect="1"/>
          </p:cNvPicPr>
          <p:nvPr>
            <p:ph idx="1"/>
          </p:nvPr>
        </p:nvPicPr>
        <p:blipFill>
          <a:blip r:embed="rId2"/>
          <a:stretch>
            <a:fillRect/>
          </a:stretch>
        </p:blipFill>
        <p:spPr>
          <a:xfrm>
            <a:off x="1141413" y="2209800"/>
            <a:ext cx="6853237" cy="3556922"/>
          </a:xfrm>
        </p:spPr>
      </p:pic>
    </p:spTree>
  </p:cSld>
  <p:clrMapOvr>
    <a:masterClrMapping/>
  </p:clrMapOvr>
  <p:transition spd="med">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Issued Books:</a:t>
            </a:r>
            <a:br>
              <a:rPr lang="en-US" dirty="0" smtClean="0"/>
            </a:br>
            <a:r>
              <a:rPr lang="en-US" sz="2000" dirty="0" smtClean="0"/>
              <a:t>This function is for displaying all books which are reserved by any Student or Admin user.</a:t>
            </a:r>
            <a:endParaRPr lang="en-US" sz="2000" dirty="0"/>
          </a:p>
        </p:txBody>
      </p:sp>
      <p:pic>
        <p:nvPicPr>
          <p:cNvPr id="1027" name="Picture 3"/>
          <p:cNvPicPr>
            <a:picLocks noGrp="1" noChangeAspect="1" noChangeArrowheads="1"/>
          </p:cNvPicPr>
          <p:nvPr>
            <p:ph idx="1"/>
          </p:nvPr>
        </p:nvPicPr>
        <p:blipFill>
          <a:blip r:embed="rId2"/>
          <a:srcRect l="10625" t="18889" r="33125" b="24444"/>
          <a:stretch>
            <a:fillRect/>
          </a:stretch>
        </p:blipFill>
        <p:spPr bwMode="auto">
          <a:xfrm>
            <a:off x="1219200" y="2133600"/>
            <a:ext cx="6777534" cy="3840480"/>
          </a:xfrm>
          <a:prstGeom prst="rect">
            <a:avLst/>
          </a:prstGeom>
          <a:noFill/>
          <a:ln w="9525">
            <a:noFill/>
            <a:miter lim="800000"/>
            <a:headEnd/>
            <a:tailEnd/>
          </a:ln>
          <a:effectLst/>
        </p:spPr>
      </p:pic>
    </p:spTree>
  </p:cSld>
  <p:clrMapOvr>
    <a:masterClrMapping/>
  </p:clrMapOvr>
  <p:transition spd="med">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6520997" cy="1447800"/>
          </a:xfrm>
        </p:spPr>
        <p:txBody>
          <a:bodyPr/>
          <a:lstStyle/>
          <a:p>
            <a:r>
              <a:rPr lang="en-US" b="1" dirty="0" smtClean="0"/>
              <a:t>Problem statement :</a:t>
            </a:r>
            <a:endParaRPr lang="en-US" dirty="0"/>
          </a:p>
        </p:txBody>
      </p:sp>
      <p:sp>
        <p:nvSpPr>
          <p:cNvPr id="3" name="Text Placeholder 2"/>
          <p:cNvSpPr>
            <a:spLocks noGrp="1"/>
          </p:cNvSpPr>
          <p:nvPr>
            <p:ph type="body" idx="1"/>
          </p:nvPr>
        </p:nvSpPr>
        <p:spPr>
          <a:xfrm>
            <a:off x="838200" y="2286000"/>
            <a:ext cx="7924800" cy="3505200"/>
          </a:xfrm>
        </p:spPr>
        <p:txBody>
          <a:bodyPr>
            <a:normAutofit fontScale="85000" lnSpcReduction="10000"/>
          </a:bodyPr>
          <a:lstStyle/>
          <a:p>
            <a:endParaRPr lang="en-US" dirty="0" smtClean="0"/>
          </a:p>
          <a:p>
            <a:r>
              <a:rPr lang="en-US" dirty="0" smtClean="0"/>
              <a:t>We decided to work on this project as we see  the following problems occurs:</a:t>
            </a:r>
          </a:p>
          <a:p>
            <a:r>
              <a:rPr lang="en-US" dirty="0" smtClean="0"/>
              <a:t> </a:t>
            </a:r>
          </a:p>
          <a:p>
            <a:r>
              <a:rPr lang="en-US" dirty="0" smtClean="0"/>
              <a:t>1. In the library management due to manual management        	still in this computer era .</a:t>
            </a:r>
          </a:p>
          <a:p>
            <a:endParaRPr lang="en-US" dirty="0" smtClean="0"/>
          </a:p>
          <a:p>
            <a:r>
              <a:rPr lang="en-US" dirty="0" smtClean="0"/>
              <a:t>2. Its also Time consuming. </a:t>
            </a:r>
          </a:p>
          <a:p>
            <a:endParaRPr lang="en-US" dirty="0" smtClean="0"/>
          </a:p>
          <a:p>
            <a:r>
              <a:rPr lang="en-US" dirty="0" smtClean="0"/>
              <a:t>3. Searching records is a challenging work.</a:t>
            </a:r>
          </a:p>
          <a:p>
            <a:r>
              <a:rPr lang="en-US" dirty="0" smtClean="0"/>
              <a:t> </a:t>
            </a:r>
          </a:p>
          <a:p>
            <a:r>
              <a:rPr lang="en-US" dirty="0" smtClean="0"/>
              <a:t>4. Cant access to the resources available immediately. </a:t>
            </a:r>
          </a:p>
          <a:p>
            <a:endParaRPr lang="en-US" dirty="0" smtClean="0"/>
          </a:p>
          <a:p>
            <a:r>
              <a:rPr lang="en-US" dirty="0" smtClean="0"/>
              <a:t>5. Maintaining registers is complex.</a:t>
            </a:r>
          </a:p>
          <a:p>
            <a:r>
              <a:rPr lang="en-US" dirty="0" smtClean="0"/>
              <a:t> </a:t>
            </a:r>
          </a:p>
          <a:p>
            <a:r>
              <a:rPr lang="en-US" dirty="0" smtClean="0"/>
              <a:t>6. Updating records is a tedious work</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6520997" cy="1905000"/>
          </a:xfrm>
        </p:spPr>
        <p:txBody>
          <a:bodyPr/>
          <a:lstStyle/>
          <a:p>
            <a:r>
              <a:rPr lang="en-US" b="1" dirty="0" smtClean="0"/>
              <a:t>Solution :</a:t>
            </a:r>
            <a:endParaRPr lang="en-US" dirty="0"/>
          </a:p>
        </p:txBody>
      </p:sp>
      <p:sp>
        <p:nvSpPr>
          <p:cNvPr id="3" name="Text Placeholder 2"/>
          <p:cNvSpPr>
            <a:spLocks noGrp="1"/>
          </p:cNvSpPr>
          <p:nvPr>
            <p:ph type="body" idx="1"/>
          </p:nvPr>
        </p:nvSpPr>
        <p:spPr>
          <a:xfrm>
            <a:off x="799118" y="2514600"/>
            <a:ext cx="7125682" cy="3505203"/>
          </a:xfrm>
        </p:spPr>
        <p:txBody>
          <a:bodyPr>
            <a:normAutofit/>
          </a:bodyPr>
          <a:lstStyle/>
          <a:p>
            <a:endParaRPr lang="en-US" dirty="0" smtClean="0"/>
          </a:p>
          <a:p>
            <a:r>
              <a:rPr lang="en-US" dirty="0" smtClean="0"/>
              <a:t>The system will allow performance of the actions needed in order to manage the library in a simple and comfortable way .The actions will be included addition of the  books ,book searches , issue books and many more .The administration in parallel to user actions keeps a basic security level which prevents the access or modifications of data by user which don’t possess the proper permission .</a:t>
            </a:r>
          </a:p>
          <a:p>
            <a:endParaRPr lang="en-US" dirty="0"/>
          </a:p>
        </p:txBody>
      </p:sp>
    </p:spTree>
  </p:cSld>
  <p:clrMapOvr>
    <a:masterClrMapping/>
  </p:clrMapOvr>
  <p:transition spd="med">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6520997" cy="1752600"/>
          </a:xfrm>
        </p:spPr>
        <p:txBody>
          <a:bodyPr/>
          <a:lstStyle/>
          <a:p>
            <a:r>
              <a:rPr lang="en-US" b="1" dirty="0" smtClean="0"/>
              <a:t>Programming 	Concepts Use:</a:t>
            </a:r>
            <a:endParaRPr lang="en-US" dirty="0"/>
          </a:p>
        </p:txBody>
      </p:sp>
      <p:sp>
        <p:nvSpPr>
          <p:cNvPr id="3" name="Text Placeholder 2"/>
          <p:cNvSpPr>
            <a:spLocks noGrp="1"/>
          </p:cNvSpPr>
          <p:nvPr>
            <p:ph type="body" idx="1"/>
          </p:nvPr>
        </p:nvSpPr>
        <p:spPr>
          <a:xfrm>
            <a:off x="799118" y="3429000"/>
            <a:ext cx="7811482" cy="2590803"/>
          </a:xfrm>
        </p:spPr>
        <p:txBody>
          <a:bodyPr>
            <a:normAutofit/>
          </a:bodyPr>
          <a:lstStyle/>
          <a:p>
            <a:endParaRPr lang="en-US" dirty="0" smtClean="0"/>
          </a:p>
          <a:p>
            <a:r>
              <a:rPr lang="en-US" dirty="0" smtClean="0"/>
              <a:t>The concepts implemented in our library management system includes </a:t>
            </a:r>
          </a:p>
          <a:p>
            <a:r>
              <a:rPr lang="en-US" dirty="0" smtClean="0"/>
              <a:t>Classes , inheritance (hierarchal ), composition (has a relationship ) and also (is-a relationship), filing (the most import part of the project), encapsulation, abstraction ,friend function, arrays, conditional statements, data </a:t>
            </a:r>
            <a:r>
              <a:rPr lang="en-US" dirty="0" err="1" smtClean="0"/>
              <a:t>hiding,default</a:t>
            </a:r>
            <a:r>
              <a:rPr lang="en-US" dirty="0" smtClean="0"/>
              <a:t> explicitly called constructors </a:t>
            </a:r>
          </a:p>
          <a:p>
            <a:endParaRPr lang="en-US" dirty="0"/>
          </a:p>
        </p:txBody>
      </p:sp>
    </p:spTree>
  </p:cSld>
  <p:clrMapOvr>
    <a:masterClrMapping/>
  </p:clrMapOvr>
  <p:transition spd="med">
    <p:pull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6520997" cy="1828800"/>
          </a:xfrm>
        </p:spPr>
        <p:txBody>
          <a:bodyPr/>
          <a:lstStyle/>
          <a:p>
            <a:r>
              <a:rPr lang="en-US" b="1" dirty="0" smtClean="0"/>
              <a:t>Libraries used:</a:t>
            </a:r>
            <a:endParaRPr lang="en-US" dirty="0"/>
          </a:p>
        </p:txBody>
      </p:sp>
      <p:sp>
        <p:nvSpPr>
          <p:cNvPr id="3" name="Text Placeholder 2"/>
          <p:cNvSpPr>
            <a:spLocks noGrp="1"/>
          </p:cNvSpPr>
          <p:nvPr>
            <p:ph type="body" idx="1"/>
          </p:nvPr>
        </p:nvSpPr>
        <p:spPr>
          <a:xfrm>
            <a:off x="799118" y="3581401"/>
            <a:ext cx="6517197" cy="2438402"/>
          </a:xfrm>
        </p:spPr>
        <p:txBody>
          <a:bodyPr/>
          <a:lstStyle/>
          <a:p>
            <a:endParaRPr lang="en-US" dirty="0" smtClean="0"/>
          </a:p>
          <a:p>
            <a:r>
              <a:rPr lang="en-US" dirty="0" smtClean="0"/>
              <a:t>1. #include&lt;</a:t>
            </a:r>
            <a:r>
              <a:rPr lang="en-US" dirty="0" err="1" smtClean="0"/>
              <a:t>iostream</a:t>
            </a:r>
            <a:r>
              <a:rPr lang="en-US" dirty="0" smtClean="0"/>
              <a:t>&gt;</a:t>
            </a:r>
          </a:p>
          <a:p>
            <a:r>
              <a:rPr lang="en-US" dirty="0" smtClean="0"/>
              <a:t>2. #include&lt;</a:t>
            </a:r>
            <a:r>
              <a:rPr lang="en-US" dirty="0" err="1" smtClean="0"/>
              <a:t>stdio.h</a:t>
            </a:r>
            <a:r>
              <a:rPr lang="en-US" dirty="0" smtClean="0"/>
              <a:t>&gt;</a:t>
            </a:r>
          </a:p>
          <a:p>
            <a:r>
              <a:rPr lang="en-US" dirty="0" smtClean="0"/>
              <a:t>3. #include&lt;</a:t>
            </a:r>
            <a:r>
              <a:rPr lang="en-US" dirty="0" err="1" smtClean="0"/>
              <a:t>string.h</a:t>
            </a:r>
            <a:r>
              <a:rPr lang="en-US" dirty="0" smtClean="0"/>
              <a:t>&gt;</a:t>
            </a:r>
          </a:p>
          <a:p>
            <a:r>
              <a:rPr lang="en-US" dirty="0" smtClean="0"/>
              <a:t>4. #include&lt;</a:t>
            </a:r>
            <a:r>
              <a:rPr lang="en-US" dirty="0" err="1" smtClean="0"/>
              <a:t>fstream</a:t>
            </a:r>
            <a:r>
              <a:rPr lang="en-US" dirty="0" smtClean="0"/>
              <a:t>&gt;</a:t>
            </a:r>
          </a:p>
          <a:p>
            <a:r>
              <a:rPr lang="en-US" dirty="0" smtClean="0"/>
              <a:t>5. #include&lt;</a:t>
            </a:r>
            <a:r>
              <a:rPr lang="en-US" dirty="0" err="1" smtClean="0"/>
              <a:t>iomanip</a:t>
            </a:r>
            <a:r>
              <a:rPr lang="en-US" dirty="0" smtClean="0"/>
              <a:t>&gt;</a:t>
            </a:r>
          </a:p>
          <a:p>
            <a:r>
              <a:rPr lang="en-US" dirty="0" smtClean="0"/>
              <a:t>6. #include&lt;</a:t>
            </a:r>
            <a:r>
              <a:rPr lang="en-US" dirty="0" err="1" smtClean="0"/>
              <a:t>conio.h</a:t>
            </a:r>
            <a:r>
              <a:rPr lang="en-US" dirty="0" smtClean="0"/>
              <a:t>&gt;</a:t>
            </a:r>
          </a:p>
          <a:p>
            <a:r>
              <a:rPr lang="en-US" dirty="0" smtClean="0"/>
              <a:t>7. #include&lt;</a:t>
            </a:r>
            <a:r>
              <a:rPr lang="en-US" dirty="0" err="1" smtClean="0"/>
              <a:t>stdlib.h</a:t>
            </a:r>
            <a:r>
              <a:rPr lang="en-US" dirty="0" smtClean="0"/>
              <a:t>&gt;</a:t>
            </a:r>
          </a:p>
          <a:p>
            <a:endParaRPr lang="en-US" dirty="0"/>
          </a:p>
        </p:txBody>
      </p:sp>
    </p:spTree>
  </p:cSld>
  <p:clrMapOvr>
    <a:masterClrMapping/>
  </p:clrMapOvr>
  <p:transition spd="med">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6520997" cy="1295400"/>
          </a:xfrm>
        </p:spPr>
        <p:txBody>
          <a:bodyPr/>
          <a:lstStyle/>
          <a:p>
            <a:r>
              <a:rPr lang="en-US" b="1" dirty="0" smtClean="0"/>
              <a:t>Key features:</a:t>
            </a:r>
            <a:endParaRPr lang="en-US" dirty="0"/>
          </a:p>
        </p:txBody>
      </p:sp>
      <p:sp>
        <p:nvSpPr>
          <p:cNvPr id="3" name="Text Placeholder 2"/>
          <p:cNvSpPr>
            <a:spLocks noGrp="1"/>
          </p:cNvSpPr>
          <p:nvPr>
            <p:ph type="body" idx="1"/>
          </p:nvPr>
        </p:nvSpPr>
        <p:spPr>
          <a:xfrm>
            <a:off x="799118" y="2667000"/>
            <a:ext cx="6517197" cy="3352803"/>
          </a:xfrm>
        </p:spPr>
        <p:txBody>
          <a:bodyPr/>
          <a:lstStyle/>
          <a:p>
            <a:pPr algn="ctr"/>
            <a:endParaRPr lang="en-US" dirty="0" smtClean="0"/>
          </a:p>
          <a:p>
            <a:pPr algn="ctr"/>
            <a:r>
              <a:rPr lang="en-US" dirty="0" smtClean="0"/>
              <a:t>Global Functions:</a:t>
            </a:r>
          </a:p>
          <a:p>
            <a:endParaRPr lang="en-US" dirty="0" smtClean="0"/>
          </a:p>
          <a:p>
            <a:endParaRPr lang="en-US" dirty="0" smtClean="0"/>
          </a:p>
          <a:p>
            <a:r>
              <a:rPr lang="en-US" dirty="0" smtClean="0"/>
              <a:t>1. Main menu </a:t>
            </a:r>
          </a:p>
          <a:p>
            <a:r>
              <a:rPr lang="en-US" dirty="0" smtClean="0"/>
              <a:t>2. Search menu </a:t>
            </a:r>
          </a:p>
          <a:p>
            <a:endParaRPr lang="en-US" dirty="0"/>
          </a:p>
        </p:txBody>
      </p:sp>
    </p:spTree>
  </p:cSld>
  <p:clrMapOvr>
    <a:masterClrMapping/>
  </p:clrMapOvr>
  <p:transition spd="med">
    <p:split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6520997" cy="1676400"/>
          </a:xfrm>
        </p:spPr>
        <p:txBody>
          <a:bodyPr/>
          <a:lstStyle/>
          <a:p>
            <a:r>
              <a:rPr lang="en-US" dirty="0" smtClean="0"/>
              <a:t>Student Class	:</a:t>
            </a:r>
            <a:endParaRPr lang="en-US" dirty="0"/>
          </a:p>
        </p:txBody>
      </p:sp>
      <p:sp>
        <p:nvSpPr>
          <p:cNvPr id="3" name="Text Placeholder 2"/>
          <p:cNvSpPr>
            <a:spLocks noGrp="1"/>
          </p:cNvSpPr>
          <p:nvPr>
            <p:ph type="body" idx="1"/>
          </p:nvPr>
        </p:nvSpPr>
        <p:spPr>
          <a:xfrm>
            <a:off x="799118" y="2590801"/>
            <a:ext cx="6517197" cy="3429002"/>
          </a:xfrm>
        </p:spPr>
        <p:txBody>
          <a:bodyPr/>
          <a:lstStyle/>
          <a:p>
            <a:endParaRPr lang="en-US" dirty="0" smtClean="0"/>
          </a:p>
          <a:p>
            <a:r>
              <a:rPr lang="en-US" dirty="0" smtClean="0"/>
              <a:t>Functions which are used in student class</a:t>
            </a:r>
          </a:p>
          <a:p>
            <a:endParaRPr lang="en-US" dirty="0" smtClean="0"/>
          </a:p>
          <a:p>
            <a:r>
              <a:rPr lang="en-US" dirty="0" smtClean="0"/>
              <a:t>1. Search book(by book id or book title)</a:t>
            </a:r>
          </a:p>
          <a:p>
            <a:r>
              <a:rPr lang="en-US" dirty="0" smtClean="0"/>
              <a:t>2. Issuance of books </a:t>
            </a:r>
          </a:p>
          <a:p>
            <a:r>
              <a:rPr lang="en-US" dirty="0" smtClean="0"/>
              <a:t>3. Display issued books</a:t>
            </a:r>
            <a:endParaRPr lang="en-US" dirty="0"/>
          </a:p>
        </p:txBody>
      </p:sp>
    </p:spTree>
  </p:cSld>
  <p:clrMapOvr>
    <a:masterClrMapping/>
  </p:clrMapOvr>
  <p:transition spd="med">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6520997" cy="1295400"/>
          </a:xfrm>
        </p:spPr>
        <p:txBody>
          <a:bodyPr/>
          <a:lstStyle/>
          <a:p>
            <a:r>
              <a:rPr lang="en-US" b="1" dirty="0" smtClean="0"/>
              <a:t>Administration Class:</a:t>
            </a:r>
            <a:endParaRPr lang="en-US" dirty="0"/>
          </a:p>
        </p:txBody>
      </p:sp>
      <p:sp>
        <p:nvSpPr>
          <p:cNvPr id="3" name="Text Placeholder 2"/>
          <p:cNvSpPr>
            <a:spLocks noGrp="1"/>
          </p:cNvSpPr>
          <p:nvPr>
            <p:ph type="body" idx="1"/>
          </p:nvPr>
        </p:nvSpPr>
        <p:spPr>
          <a:xfrm>
            <a:off x="762000" y="2438400"/>
            <a:ext cx="6517197" cy="3581400"/>
          </a:xfrm>
        </p:spPr>
        <p:txBody>
          <a:bodyPr/>
          <a:lstStyle/>
          <a:p>
            <a:endParaRPr lang="en-US" dirty="0" smtClean="0"/>
          </a:p>
          <a:p>
            <a:r>
              <a:rPr lang="en-US" dirty="0" smtClean="0"/>
              <a:t>1. Requires password</a:t>
            </a:r>
          </a:p>
          <a:p>
            <a:r>
              <a:rPr lang="en-US" dirty="0" smtClean="0"/>
              <a:t>2. Search book(by book id or book title) </a:t>
            </a:r>
          </a:p>
          <a:p>
            <a:r>
              <a:rPr lang="en-US" dirty="0" smtClean="0"/>
              <a:t>3. Modify book details </a:t>
            </a:r>
          </a:p>
          <a:p>
            <a:r>
              <a:rPr lang="en-US" dirty="0" smtClean="0"/>
              <a:t>4. Add book </a:t>
            </a:r>
          </a:p>
          <a:p>
            <a:r>
              <a:rPr lang="en-US" dirty="0" smtClean="0"/>
              <a:t>5. Display all books </a:t>
            </a:r>
          </a:p>
          <a:p>
            <a:r>
              <a:rPr lang="en-US" dirty="0" smtClean="0"/>
              <a:t>6. Issue books</a:t>
            </a:r>
          </a:p>
          <a:p>
            <a:endParaRPr lang="en-US" dirty="0"/>
          </a:p>
        </p:txBody>
      </p:sp>
    </p:spTree>
  </p:cSld>
  <p:clrMapOvr>
    <a:masterClrMapping/>
  </p:clrMapOvr>
  <p:transition spd="med">
    <p:split orient="vert" dir="in"/>
  </p:transition>
  <p:timing>
    <p:tnLst>
      <p:par>
        <p:cTn id="1" dur="indefinite" restart="never" nodeType="tmRoot"/>
      </p:par>
    </p:tnLst>
  </p:timing>
</p:sld>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F02895261.potx" id="{4CBF9558-C12D-4F51-9AA3-9D0796951DBC}" vid="{FFC159E6-A134-46E7-B1A0-C306E39FC295}"/>
    </a:ext>
  </a:extLst>
</a:theme>
</file>

<file path=docProps/app.xml><?xml version="1.0" encoding="utf-8"?>
<Properties xmlns="http://schemas.openxmlformats.org/officeDocument/2006/extended-properties" xmlns:vt="http://schemas.openxmlformats.org/officeDocument/2006/docPropsVTypes">
  <Template>tf02895261_win32</Template>
  <TotalTime>181</TotalTime>
  <Words>584</Words>
  <Application>Microsoft Office PowerPoint</Application>
  <PresentationFormat>On-screen Show (4:3)</PresentationFormat>
  <Paragraphs>184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Digital Blue Tunnel 16x9</vt:lpstr>
      <vt:lpstr>Digital Library      Management</vt:lpstr>
      <vt:lpstr>Why library management system? </vt:lpstr>
      <vt:lpstr>Problem statement :</vt:lpstr>
      <vt:lpstr>Solution :</vt:lpstr>
      <vt:lpstr>Programming  Concepts Use:</vt:lpstr>
      <vt:lpstr>Libraries used:</vt:lpstr>
      <vt:lpstr>Key features:</vt:lpstr>
      <vt:lpstr>Student Class :</vt:lpstr>
      <vt:lpstr>Administration Class:</vt:lpstr>
      <vt:lpstr>UserInterface Class:</vt:lpstr>
      <vt:lpstr>Program Inheritance:</vt:lpstr>
      <vt:lpstr>Class Diagram:</vt:lpstr>
      <vt:lpstr>Class Diagram</vt:lpstr>
      <vt:lpstr>Book Class:  </vt:lpstr>
      <vt:lpstr>Main Menu:  This function is to entering as a Admin or Student User. </vt:lpstr>
      <vt:lpstr>Student:  This function is for Students Users. </vt:lpstr>
      <vt:lpstr>Admin:  This function is for Staff Users.</vt:lpstr>
      <vt:lpstr>Display Books: This function is for displaying all available books.</vt:lpstr>
      <vt:lpstr>Search Books: This function is for searching the books by their ID or    Title by the choice of user.</vt:lpstr>
      <vt:lpstr>Issue Books: This function is for to issue or reserved the books. </vt:lpstr>
      <vt:lpstr>Modify Books: This function is for updating the details of available books. </vt:lpstr>
      <vt:lpstr>Issued Books: This function is for displaying all books which are reserved by any Student or Admin user.</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Library Management</dc:title>
  <dc:creator>Microsoft</dc:creator>
  <cp:lastModifiedBy>Microsoft</cp:lastModifiedBy>
  <cp:revision>21</cp:revision>
  <dcterms:created xsi:type="dcterms:W3CDTF">2021-05-27T15:41:41Z</dcterms:created>
  <dcterms:modified xsi:type="dcterms:W3CDTF">2021-05-27T18:48:56Z</dcterms:modified>
</cp:coreProperties>
</file>