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17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72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328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270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125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781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74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9154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1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77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403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343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83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866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6723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10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7D8689-6E41-4C19-8A85-3FCB0ABE6C67}" type="datetimeFigureOut">
              <a:rPr lang="x-none" smtClean="0"/>
              <a:t>27/05/2022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BAE97-828D-4235-A2AD-941F323C20B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8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S-Y7enm9J7enq5x3v-LWSleXybubF7U/view?usp=shar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EF465-965B-48AC-AB6E-01E932D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x-none" sz="60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82ABD-8882-4F72-9B65-115E385F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Our project is about a boardgame called tic tac toe. In which there are 9 blocks like a cube (3 x 3). Just 2 players can play it at a time. And both players are assigned with their symbol (X) and (O).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this project, if any player reach to occupy 3 blocks in a row /column /diagonally than that player will win this board game.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And at last after matching 3 similar blocks, this program will show the winner player like: Player 1 and Player 2. 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x-non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13A43-6A51-43A0-B888-9FFE645B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Tools and libraries:</a:t>
            </a:r>
            <a:endParaRPr lang="x-none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876B2D-3345-45F8-B7A1-B31DE89E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x-none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Dev C++</a:t>
            </a:r>
            <a:endParaRPr lang="x-none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 libraries</a:t>
            </a:r>
            <a:endParaRPr lang="x-none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stdio.h</a:t>
            </a:r>
            <a:endParaRPr lang="en-US" sz="2400" b="1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4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conio.h</a:t>
            </a:r>
            <a:endParaRPr lang="x-none" sz="24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x-none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x-non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4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6C7E26-0A74-4DE2-BDC1-81EAD44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concept used:</a:t>
            </a:r>
            <a:endParaRPr lang="x-none" sz="60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027FA3-1348-4E61-95FE-B21DE71B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Char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Do-while loop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and else ladder condition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 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funtions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(gameboard) and 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gamestatus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System(“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cls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”)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x-non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A6ED8-A523-4AA2-9E27-3821501D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44980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to source:</a:t>
            </a:r>
            <a:r>
              <a:rPr lang="x-none" sz="7200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x-none" sz="7200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x-none" sz="72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0FC498-828B-43F9-98B7-992734E4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26484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https://drive.google.com/file/d/19S-Y7enm9J7enq5x3v-LWSleXybubF7U/view?usp=sharing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13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50909-5C43-420A-B306-746F941B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  <a:endParaRPr lang="x-none" sz="60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FFBFF-C0BA-4A1B-B9BF-49A93235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future we will like to improve this game’s features by just making a empty board and putting symbols in blocks by 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cursur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also taking name of the players instead of player 1 or 2.</a:t>
            </a:r>
            <a:endParaRPr lang="x-none" sz="18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x-non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8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</TotalTime>
  <Words>187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Arial</vt:lpstr>
      <vt:lpstr>Calibri</vt:lpstr>
      <vt:lpstr>Cambria Math</vt:lpstr>
      <vt:lpstr>Corbel</vt:lpstr>
      <vt:lpstr>Times New Roman</vt:lpstr>
      <vt:lpstr>Wingdings</vt:lpstr>
      <vt:lpstr>Parallax</vt:lpstr>
      <vt:lpstr>Introduction</vt:lpstr>
      <vt:lpstr>List of Tools and libraries:</vt:lpstr>
      <vt:lpstr>Programming concept used:</vt:lpstr>
      <vt:lpstr>Link to source: </vt:lpstr>
      <vt:lpstr>Future work: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BOARDGAME</dc:title>
  <dc:creator>Hp</dc:creator>
  <cp:lastModifiedBy>Kulzum Mujtaba</cp:lastModifiedBy>
  <cp:revision>7</cp:revision>
  <dcterms:created xsi:type="dcterms:W3CDTF">2021-01-21T05:47:25Z</dcterms:created>
  <dcterms:modified xsi:type="dcterms:W3CDTF">2022-05-27T14:03:43Z</dcterms:modified>
</cp:coreProperties>
</file>