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E4B1-D014-67C6-36F6-C052E0029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AA325-80F7-135B-3D05-22C1689B5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469E-2CCE-824F-A246-849125D3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D90E-FBC3-4A75-57AA-F78F38E1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6ACD-959F-119E-03FF-BF7DD88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A20B-F28E-8079-2D8C-049ED6E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1B229-CC66-9194-CB40-4735187F9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FA4DA-CE2A-AC2E-F6EE-C992C51F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9257-EE8E-8486-BDF7-895CD1F5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399E-BB93-67C0-3F6E-9225776B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5770A-3324-374B-D913-7697AA46D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1F85-32F9-5419-A10C-0DA9CB86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3E49-ACA1-B827-1FA1-E3BD747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0B6C-BD75-E3E7-806D-8B2F4097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D4C3-3B99-B145-5C83-C1ED8B46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8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5C8D-01CB-0E42-13DF-85EDB7A9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7273-0066-2E4D-D8B0-156D445C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62B2-6279-BAF0-03BC-3CBFF79D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B631B-EA6E-EC70-91CC-4368F753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26FB-35D1-8AB9-78D6-FE74C566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7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4D74-1EBA-AE79-243F-A09A9DB2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7FD3B-AB0F-123A-23A1-52BEAD49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BA77-011C-CF08-851B-AF38264B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0BFC6-5446-476F-8E95-F05DF75B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7707-B7C5-689D-3D61-A4900DFB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6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7183-D674-5251-573F-369ABD2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435D-EFB2-7947-798C-6D7485686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180A4-8333-BB30-5EF7-1578F9D4C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7E0B4-672C-5A74-A4BF-0E52D21C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B5762-7E68-60A8-C6F5-C3CAD354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43BEB-5B90-83D9-7231-412BAABC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DEDD-0267-CFD4-6C8B-948F04BD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ABD-BCCB-7820-B34A-EEA84B1A2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6B966-9789-D5CA-407C-5991E61FF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EDD4C-F556-392E-F014-D99F4C9FD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94142-6E5D-1A08-6782-298BED462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B44F5-C92F-B4E5-520C-C6A0BF3F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6CFDF-F0D0-7EAC-7991-0E8CD1E7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79E11-B40A-2005-BB6E-916BAF70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7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9DB5-397F-CB11-4B78-31529522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D0ADD-E42B-BFE3-7F8F-8F4758EF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D0C9E-2A79-17C1-DC86-F6A52F95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3B561-68EA-463C-1C4C-95DAB5DB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3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75C7A-87C2-9838-11C6-E63CA8D6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91D7-BCDA-CD63-DC7B-44BC6328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0D3D-A11E-E807-B7E0-00930935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FB3F-F2D9-4385-9EAE-BBD338E4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44E4-7368-3AC3-7A59-91F29C93D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3A99E-1B32-B4A7-953C-ED9974084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868E9-CE62-E151-3963-242D3DE1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B2C43-AB10-6AC7-4859-C43469DF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4ECF1-B023-3390-6167-332E9B7A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990-2340-12F6-2B60-3D58A281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2B5B1-F463-924D-655D-A22DF76FF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DFDF2-99C7-AF16-8503-44BA00E96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B4713-B669-F8E2-4408-DB8D780C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B6207-82AD-1674-44E9-73341496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974F4-3F4D-00A7-BEA7-64272052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17C9E-A32B-5CB7-B29B-9FC3A60D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34724-0403-2D72-560C-99E204BD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7546-7E23-BAAC-833F-A1057F1CF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5CB4-D9B3-400F-889E-33F796308B35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EE522-5499-C103-2985-46298CF1C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2B06-D268-2F20-9380-D5619ED71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FCA0-1837-44B9-B356-96AD896DD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47CC23-65DC-312E-84E3-32D2ACCE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699706"/>
            <a:ext cx="546811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Meril Fernando</dc:creator>
  <cp:lastModifiedBy>Sheehan De Zilva</cp:lastModifiedBy>
  <cp:revision>5</cp:revision>
  <dcterms:created xsi:type="dcterms:W3CDTF">2023-08-03T10:22:45Z</dcterms:created>
  <dcterms:modified xsi:type="dcterms:W3CDTF">2023-08-15T12:57:10Z</dcterms:modified>
</cp:coreProperties>
</file>