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embeddedFontLst>
    <p:embeddedFont>
      <p:font typeface="나눔고딕 ExtraBold" panose="020D0904000000000000" pitchFamily="50" charset="-127"/>
      <p:bold r:id="rId9"/>
    </p:embeddedFont>
    <p:embeddedFont>
      <p:font typeface="Bangers" panose="020B0600000101010101" charset="0"/>
      <p:regular r:id="rId10"/>
    </p:embeddedFont>
    <p:embeddedFont>
      <p:font typeface="Oswald" panose="020B0600000101010101" charset="0"/>
      <p:regular r:id="rId11"/>
      <p:bold r:id="rId12"/>
    </p:embeddedFont>
    <p:embeddedFont>
      <p:font typeface="Righteous" panose="020B0600000101010101" charset="0"/>
      <p:regular r:id="rId13"/>
    </p:embeddedFont>
    <p:embeddedFont>
      <p:font typeface="Source Code Pro" panose="020B0600000101010101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dela Kim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3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9-12-14T06:48:31.947" idx="1">
    <p:pos x="6000" y="0"/>
    <p:text>금정민... 너무 예쁘게 만들었소... 혼날래라고 말했던건 장난이었소만.. 조금이라도 상처가 되었다면 미안하오... 발표도 굿이었어라.. !!!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c6f80d1f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c6f80d1f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3e6310c2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73e6310c2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7b5f7bc88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7b5f7bc88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3e6310c29_4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73e6310c29_4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latin typeface="Source Code Pro"/>
                <a:ea typeface="Source Code Pro"/>
                <a:cs typeface="Source Code Pro"/>
                <a:sym typeface="Source Code Pro"/>
              </a:rPr>
              <a:t>수업, 세미나 등 주요 일정이 많고 불규칙적인 교수님들의 일정관리를 도와준다. 일반적인 캘린더의 기능으로 수업 같은 규칙적인 일정은 자동으로 표시하고, 세미나와 기업 미팅같은 불규칙적인 일정은 직접 기입할 수 있게 한다.</a:t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latin typeface="Source Code Pro"/>
                <a:ea typeface="Source Code Pro"/>
                <a:cs typeface="Source Code Pro"/>
                <a:sym typeface="Source Code Pro"/>
              </a:rPr>
              <a:t>학교 웹메일 인증을 받은 교수님과 학생만 소통 가능하게 한다.</a:t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latin typeface="Source Code Pro"/>
                <a:ea typeface="Source Code Pro"/>
                <a:cs typeface="Source Code Pro"/>
                <a:sym typeface="Source Code Pro"/>
              </a:rPr>
              <a:t>학생이 교수님과 미래설계 상담이나 세미나 안건 같은 다양한 주제로 일정을 정하고 싶을 때 교수님의 공식적인 일정을 확인하고, 여유로운 시간에 본인의 이름과 원하는 시간, 주제를 간략하게 기입하고 요청을 넣는다.</a:t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latin typeface="Source Code Pro"/>
                <a:ea typeface="Source Code Pro"/>
                <a:cs typeface="Source Code Pro"/>
                <a:sym typeface="Source Code Pro"/>
              </a:rPr>
              <a:t>교수님은 학생의 요청을 보고 일정을 잡을지 말지 결정한다. 요청에 승인한다면, 교수님의 시간표에 학생과의 일정이 추가된다.</a:t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latin typeface="Source Code Pro"/>
                <a:ea typeface="Source Code Pro"/>
                <a:cs typeface="Source Code Pro"/>
                <a:sym typeface="Source Code Pro"/>
              </a:rPr>
              <a:t>(양원 추가)가장 먼저 로그인을 한다. 로그인은 충남대 이메일로 하며, 인증을 받은 회원만 사용 가능하다.</a:t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latin typeface="Source Code Pro"/>
                <a:ea typeface="Source Code Pro"/>
                <a:cs typeface="Source Code Pro"/>
                <a:sym typeface="Source Code Pro"/>
              </a:rPr>
              <a:t>학생은 원하는 교수를 선택하고 입력폼에 학번, 학과, 이름, 원하는 날짜, 시간, 약속 용건을 입력하고 [요청]버튼을 누른다.</a:t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latin typeface="Source Code Pro"/>
                <a:ea typeface="Source Code Pro"/>
                <a:cs typeface="Source Code Pro"/>
                <a:sym typeface="Source Code Pro"/>
              </a:rPr>
              <a:t>입력한 내용이 교수계정에 알림으로 도착한다. 교수가 [승인]버튼을 누르면 학생에게 승인 메시지가 전송된다. </a:t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b5f7bc880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b5f7bc880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ko" sz="1000">
                <a:latin typeface="Source Code Pro"/>
                <a:ea typeface="Source Code Pro"/>
                <a:cs typeface="Source Code Pro"/>
                <a:sym typeface="Source Code Pro"/>
              </a:rPr>
              <a:t>메인 로딩 화면 (스플래쉬)</a:t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Source Code Pro"/>
              <a:buAutoNum type="arabicPeriod"/>
            </a:pPr>
            <a:r>
              <a:rPr lang="ko" sz="1000">
                <a:latin typeface="Source Code Pro"/>
                <a:ea typeface="Source Code Pro"/>
                <a:cs typeface="Source Code Pro"/>
                <a:sym typeface="Source Code Pro"/>
              </a:rPr>
              <a:t>유저간 연락/알림 (파이어베이스)</a:t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Source Code Pro"/>
              <a:buAutoNum type="arabicPeriod"/>
            </a:pPr>
            <a:r>
              <a:rPr lang="ko" sz="1000">
                <a:latin typeface="Source Code Pro"/>
                <a:ea typeface="Source Code Pro"/>
                <a:cs typeface="Source Code Pro"/>
                <a:sym typeface="Source Code Pro"/>
              </a:rPr>
              <a:t>월별 (리스트뷰/매터리얼 캘린더)</a:t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Source Code Pro"/>
              <a:buAutoNum type="arabicPeriod"/>
            </a:pPr>
            <a:r>
              <a:rPr lang="ko" sz="1000">
                <a:latin typeface="Source Code Pro"/>
                <a:ea typeface="Source Code Pro"/>
                <a:cs typeface="Source Code Pro"/>
                <a:sym typeface="Source Code Pro"/>
              </a:rPr>
              <a:t>시간료 (테이블레이아웃)</a:t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b5f7bc880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7b5f7bc880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1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dern-writer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comments" Target="../comments/commen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00FF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title"/>
          </p:nvPr>
        </p:nvSpPr>
        <p:spPr>
          <a:xfrm>
            <a:off x="871250" y="605100"/>
            <a:ext cx="6218700" cy="408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ngers"/>
                <a:ea typeface="Bangers"/>
                <a:cs typeface="Bangers"/>
                <a:sym typeface="Bangers"/>
              </a:rPr>
              <a:t>KNOCK</a:t>
            </a:r>
            <a:r>
              <a:rPr lang="ko" sz="7200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ngers"/>
                <a:ea typeface="Bangers"/>
                <a:cs typeface="Bangers"/>
                <a:sym typeface="Bangers"/>
              </a:rPr>
              <a:t>TALK</a:t>
            </a:r>
            <a:r>
              <a:rPr lang="ko" sz="7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ngers"/>
                <a:ea typeface="Bangers"/>
                <a:cs typeface="Bangers"/>
                <a:sym typeface="Bangers"/>
              </a:rPr>
              <a:t> </a:t>
            </a:r>
            <a:endParaRPr sz="7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ngers"/>
              <a:ea typeface="Bangers"/>
              <a:cs typeface="Bangers"/>
              <a:sym typeface="Banger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dirty="0">
                <a:solidFill>
                  <a:srgbClr val="F3F3F3"/>
                </a:solidFill>
                <a:latin typeface="Bangers"/>
                <a:ea typeface="Bangers"/>
                <a:cs typeface="Bangers"/>
                <a:sym typeface="Bangers"/>
              </a:rPr>
              <a:t>-</a:t>
            </a:r>
            <a:r>
              <a:rPr lang="ko" sz="1800" dirty="0">
                <a:solidFill>
                  <a:srgbClr val="F3F3F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Bangers"/>
                <a:sym typeface="Bangers"/>
              </a:rPr>
              <a:t>교수님과 약속잡는 앱-</a:t>
            </a:r>
            <a:endParaRPr sz="1800" dirty="0">
              <a:solidFill>
                <a:srgbClr val="F3F3F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Bangers"/>
              <a:sym typeface="Bangers"/>
            </a:endParaRPr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4294967295"/>
          </p:nvPr>
        </p:nvSpPr>
        <p:spPr>
          <a:xfrm>
            <a:off x="430800" y="3307400"/>
            <a:ext cx="8282400" cy="126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조장: 김양원</a:t>
            </a:r>
            <a:endParaRPr dirty="0">
              <a:solidFill>
                <a:schemeClr val="bg1">
                  <a:lumMod val="9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lvl="0" indent="0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ko" dirty="0"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팀원: 금정민, 정수빈</a:t>
            </a:r>
            <a:endParaRPr dirty="0">
              <a:solidFill>
                <a:schemeClr val="bg1">
                  <a:lumMod val="9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379325">
            <a:off x="-204321" y="-747665"/>
            <a:ext cx="2450292" cy="245038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3"/>
          <p:cNvSpPr txBox="1"/>
          <p:nvPr/>
        </p:nvSpPr>
        <p:spPr>
          <a:xfrm>
            <a:off x="983025" y="1830175"/>
            <a:ext cx="8931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 dirty="0">
                <a:solidFill>
                  <a:schemeClr val="bg1">
                    <a:lumMod val="95000"/>
                  </a:schemeClr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노크톡!</a:t>
            </a:r>
            <a:endParaRPr b="1" dirty="0">
              <a:solidFill>
                <a:schemeClr val="bg1">
                  <a:lumMod val="95000"/>
                </a:schemeClr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265500" y="1816950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ighteous"/>
                <a:ea typeface="Righteous"/>
                <a:cs typeface="Righteous"/>
                <a:sym typeface="Righteous"/>
              </a:rPr>
              <a:t>INDEX</a:t>
            </a:r>
            <a:endParaRPr>
              <a:latin typeface="Righteous"/>
              <a:ea typeface="Righteous"/>
              <a:cs typeface="Righteous"/>
              <a:sym typeface="Righteous"/>
            </a:endParaRPr>
          </a:p>
        </p:txBody>
      </p:sp>
      <p:sp>
        <p:nvSpPr>
          <p:cNvPr id="71" name="Google Shape;71;p1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9291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ighteous"/>
              <a:buAutoNum type="arabicPeriod"/>
            </a:pPr>
            <a:r>
              <a:rPr lang="ko" b="1" dirty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Righteous"/>
                <a:sym typeface="Righteous"/>
              </a:rPr>
              <a:t>프로젝트 소개</a:t>
            </a:r>
            <a:endParaRPr b="1" dirty="0">
              <a:latin typeface="나눔고딕 ExtraBold" panose="020D0904000000000000" pitchFamily="50" charset="-127"/>
              <a:ea typeface="나눔고딕 ExtraBold" panose="020D0904000000000000" pitchFamily="50" charset="-127"/>
              <a:cs typeface="Righteous"/>
              <a:sym typeface="Righteous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Righteous"/>
              <a:buChar char="-"/>
            </a:pPr>
            <a:r>
              <a:rPr lang="ko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Righteous"/>
                <a:sym typeface="Righteous"/>
              </a:rPr>
              <a:t>프로젝트 요약</a:t>
            </a:r>
            <a:endParaRPr sz="1500" dirty="0">
              <a:latin typeface="나눔고딕 ExtraBold" panose="020D0904000000000000" pitchFamily="50" charset="-127"/>
              <a:ea typeface="나눔고딕 ExtraBold" panose="020D0904000000000000" pitchFamily="50" charset="-127"/>
              <a:cs typeface="Righteous"/>
              <a:sym typeface="Righteous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Righteous"/>
              <a:buChar char="-"/>
            </a:pPr>
            <a:r>
              <a:rPr lang="ko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Righteous"/>
                <a:sym typeface="Righteous"/>
              </a:rPr>
              <a:t>핵심 기능</a:t>
            </a:r>
            <a:endParaRPr sz="1500" dirty="0">
              <a:latin typeface="나눔고딕 ExtraBold" panose="020D0904000000000000" pitchFamily="50" charset="-127"/>
              <a:ea typeface="나눔고딕 ExtraBold" panose="020D0904000000000000" pitchFamily="50" charset="-127"/>
              <a:cs typeface="Righteous"/>
              <a:sym typeface="Righteou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latin typeface="나눔고딕 ExtraBold" panose="020D0904000000000000" pitchFamily="50" charset="-127"/>
              <a:ea typeface="나눔고딕 ExtraBold" panose="020D0904000000000000" pitchFamily="50" charset="-127"/>
              <a:cs typeface="Righteous"/>
              <a:sym typeface="Righteou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ighteous"/>
              <a:buAutoNum type="arabicPeriod"/>
            </a:pPr>
            <a:r>
              <a:rPr lang="ko" b="1" dirty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Righteous"/>
                <a:sym typeface="Righteous"/>
              </a:rPr>
              <a:t>개발 환경</a:t>
            </a:r>
            <a:endParaRPr b="1" dirty="0">
              <a:latin typeface="나눔고딕 ExtraBold" panose="020D0904000000000000" pitchFamily="50" charset="-127"/>
              <a:ea typeface="나눔고딕 ExtraBold" panose="020D0904000000000000" pitchFamily="50" charset="-127"/>
              <a:cs typeface="Righteous"/>
              <a:sym typeface="Righteou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ighteous"/>
              <a:buChar char="-"/>
            </a:pPr>
            <a:r>
              <a:rPr lang="ko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Righteous"/>
                <a:sym typeface="Righteous"/>
              </a:rPr>
              <a:t>개발 환경 및 코드</a:t>
            </a:r>
            <a:endParaRPr sz="1500" dirty="0">
              <a:latin typeface="나눔고딕 ExtraBold" panose="020D0904000000000000" pitchFamily="50" charset="-127"/>
              <a:ea typeface="나눔고딕 ExtraBold" panose="020D0904000000000000" pitchFamily="50" charset="-127"/>
              <a:cs typeface="Righteous"/>
              <a:sym typeface="Righteou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latin typeface="나눔고딕 ExtraBold" panose="020D0904000000000000" pitchFamily="50" charset="-127"/>
              <a:ea typeface="나눔고딕 ExtraBold" panose="020D0904000000000000" pitchFamily="50" charset="-127"/>
              <a:cs typeface="Righteous"/>
              <a:sym typeface="Righteou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ighteous"/>
              <a:buAutoNum type="arabicPeriod"/>
            </a:pPr>
            <a:r>
              <a:rPr lang="ko" b="1" dirty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Righteous"/>
                <a:sym typeface="Righteous"/>
              </a:rPr>
              <a:t>시연 </a:t>
            </a:r>
            <a:endParaRPr b="1" dirty="0">
              <a:latin typeface="나눔고딕 ExtraBold" panose="020D0904000000000000" pitchFamily="50" charset="-127"/>
              <a:ea typeface="나눔고딕 ExtraBold" panose="020D0904000000000000" pitchFamily="50" charset="-127"/>
              <a:cs typeface="Righteous"/>
              <a:sym typeface="Righteou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title"/>
          </p:nvPr>
        </p:nvSpPr>
        <p:spPr>
          <a:xfrm>
            <a:off x="144675" y="152400"/>
            <a:ext cx="8520600" cy="733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457200" lvl="0" indent="-400050" algn="ctr" rtl="0">
              <a:spcBef>
                <a:spcPts val="0"/>
              </a:spcBef>
              <a:spcAft>
                <a:spcPts val="0"/>
              </a:spcAft>
              <a:buSzPts val="2700"/>
              <a:buAutoNum type="arabicPeriod"/>
            </a:pPr>
            <a:r>
              <a:rPr lang="ko" sz="27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</a:t>
            </a:r>
            <a:r>
              <a:rPr lang="ko" sz="2700" dirty="0">
                <a:solidFill>
                  <a:schemeClr val="dk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트 요약</a:t>
            </a:r>
            <a:endParaRPr sz="2700" dirty="0">
              <a:solidFill>
                <a:schemeClr val="dk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926751">
            <a:off x="1883643" y="1180748"/>
            <a:ext cx="1582818" cy="2364579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 txBox="1"/>
          <p:nvPr/>
        </p:nvSpPr>
        <p:spPr>
          <a:xfrm rot="-570226">
            <a:off x="719383" y="3760954"/>
            <a:ext cx="3724305" cy="5967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dirty="0"/>
              <a:t>학생은 장문메일 없이</a:t>
            </a:r>
            <a:endParaRPr sz="18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dirty="0"/>
              <a:t>간편하게 교수님께 약속 요청</a:t>
            </a:r>
            <a:endParaRPr sz="1800" dirty="0"/>
          </a:p>
        </p:txBody>
      </p:sp>
      <p:sp>
        <p:nvSpPr>
          <p:cNvPr id="79" name="Google Shape;79;p15"/>
          <p:cNvSpPr txBox="1"/>
          <p:nvPr/>
        </p:nvSpPr>
        <p:spPr>
          <a:xfrm rot="-570226">
            <a:off x="-273669" y="1425069"/>
            <a:ext cx="2999773" cy="5967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>
                <a:solidFill>
                  <a:srgbClr val="FFFFFF"/>
                </a:solidFill>
              </a:rPr>
              <a:t>SIMPLE</a:t>
            </a:r>
            <a:endParaRPr sz="3000">
              <a:solidFill>
                <a:srgbClr val="FFFFFF"/>
              </a:solidFill>
            </a:endParaRPr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853593">
            <a:off x="5775862" y="1458300"/>
            <a:ext cx="1913150" cy="191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853592">
            <a:off x="6154003" y="1842988"/>
            <a:ext cx="1139325" cy="113932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5"/>
          <p:cNvSpPr txBox="1"/>
          <p:nvPr/>
        </p:nvSpPr>
        <p:spPr>
          <a:xfrm rot="-570226">
            <a:off x="6115606" y="1256244"/>
            <a:ext cx="2999773" cy="5967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>
                <a:solidFill>
                  <a:schemeClr val="dk1"/>
                </a:solidFill>
              </a:rPr>
              <a:t>SIMPLE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83" name="Google Shape;83;p15"/>
          <p:cNvSpPr txBox="1"/>
          <p:nvPr/>
        </p:nvSpPr>
        <p:spPr>
          <a:xfrm rot="-570101">
            <a:off x="5216642" y="3615120"/>
            <a:ext cx="4042933" cy="5967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dirty="0"/>
              <a:t>교수님은 어플로 약속 승인 및 취소</a:t>
            </a:r>
            <a:endParaRPr sz="18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dirty="0"/>
              <a:t>&amp; 일정관리</a:t>
            </a:r>
            <a:endParaRPr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/>
          <p:nvPr/>
        </p:nvSpPr>
        <p:spPr>
          <a:xfrm>
            <a:off x="-1188275" y="0"/>
            <a:ext cx="4647600" cy="5184600"/>
          </a:xfrm>
          <a:prstGeom prst="parallelogram">
            <a:avLst>
              <a:gd name="adj" fmla="val 25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6"/>
          <p:cNvSpPr/>
          <p:nvPr/>
        </p:nvSpPr>
        <p:spPr>
          <a:xfrm>
            <a:off x="2106375" y="0"/>
            <a:ext cx="4647600" cy="5184600"/>
          </a:xfrm>
          <a:prstGeom prst="parallelogram">
            <a:avLst>
              <a:gd name="adj" fmla="val 25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6"/>
          <p:cNvSpPr/>
          <p:nvPr/>
        </p:nvSpPr>
        <p:spPr>
          <a:xfrm>
            <a:off x="5483725" y="0"/>
            <a:ext cx="4881300" cy="51846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6"/>
          <p:cNvSpPr txBox="1">
            <a:spLocks noGrp="1"/>
          </p:cNvSpPr>
          <p:nvPr>
            <p:ph type="title"/>
          </p:nvPr>
        </p:nvSpPr>
        <p:spPr>
          <a:xfrm>
            <a:off x="152475" y="152400"/>
            <a:ext cx="8735100" cy="733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700" dirty="0">
                <a:solidFill>
                  <a:srgbClr val="FFFF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   핵심 기능 </a:t>
            </a:r>
            <a:endParaRPr sz="2700" dirty="0">
              <a:solidFill>
                <a:srgbClr val="FFFFF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2" name="Google Shape;92;p16"/>
          <p:cNvSpPr txBox="1"/>
          <p:nvPr/>
        </p:nvSpPr>
        <p:spPr>
          <a:xfrm rot="-570226">
            <a:off x="430931" y="3554444"/>
            <a:ext cx="2999773" cy="5967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약속 요청하기</a:t>
            </a:r>
            <a:endParaRPr sz="1800"/>
          </a:p>
        </p:txBody>
      </p:sp>
      <p:sp>
        <p:nvSpPr>
          <p:cNvPr id="93" name="Google Shape;93;p16"/>
          <p:cNvSpPr txBox="1"/>
          <p:nvPr/>
        </p:nvSpPr>
        <p:spPr>
          <a:xfrm rot="-570226">
            <a:off x="3258206" y="3554444"/>
            <a:ext cx="2999773" cy="5967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약속 요청 알림 받기</a:t>
            </a:r>
            <a:endParaRPr sz="1800"/>
          </a:p>
        </p:txBody>
      </p:sp>
      <p:sp>
        <p:nvSpPr>
          <p:cNvPr id="94" name="Google Shape;94;p16"/>
          <p:cNvSpPr txBox="1"/>
          <p:nvPr/>
        </p:nvSpPr>
        <p:spPr>
          <a:xfrm rot="-570226">
            <a:off x="6727306" y="3552894"/>
            <a:ext cx="2999773" cy="5967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일정 관리 하기</a:t>
            </a:r>
            <a:endParaRPr sz="1800"/>
          </a:p>
        </p:txBody>
      </p:sp>
      <p:pic>
        <p:nvPicPr>
          <p:cNvPr id="95" name="Google Shape;9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825" y="1630222"/>
            <a:ext cx="1716787" cy="1679103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05394" y="1487150"/>
            <a:ext cx="1789928" cy="1750639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23614" y="1630222"/>
            <a:ext cx="1716787" cy="16791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>
            <a:spLocks noGrp="1"/>
          </p:cNvSpPr>
          <p:nvPr>
            <p:ph type="title"/>
          </p:nvPr>
        </p:nvSpPr>
        <p:spPr>
          <a:xfrm>
            <a:off x="76275" y="76200"/>
            <a:ext cx="8735100" cy="733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700" dirty="0">
                <a:solidFill>
                  <a:srgbClr val="FFFFFF"/>
                </a:solidFill>
                <a:highlight>
                  <a:schemeClr val="dk1"/>
                </a:highligh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3.   개발환경 및 코드</a:t>
            </a:r>
            <a:endParaRPr sz="2700" dirty="0">
              <a:solidFill>
                <a:srgbClr val="FFFFFF"/>
              </a:solidFill>
              <a:highlight>
                <a:schemeClr val="dk1"/>
              </a:highligh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336" y="3051450"/>
            <a:ext cx="2403014" cy="864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/>
          <p:nvPr/>
        </p:nvSpPr>
        <p:spPr>
          <a:xfrm>
            <a:off x="3598575" y="2853200"/>
            <a:ext cx="1634100" cy="1062600"/>
          </a:xfrm>
          <a:prstGeom prst="triangle">
            <a:avLst>
              <a:gd name="adj" fmla="val 49388"/>
            </a:avLst>
          </a:prstGeom>
          <a:solidFill>
            <a:srgbClr val="99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7"/>
          <p:cNvSpPr/>
          <p:nvPr/>
        </p:nvSpPr>
        <p:spPr>
          <a:xfrm rot="4367571">
            <a:off x="2983333" y="2409107"/>
            <a:ext cx="1633723" cy="1062681"/>
          </a:xfrm>
          <a:prstGeom prst="triangle">
            <a:avLst>
              <a:gd name="adj" fmla="val 49388"/>
            </a:avLst>
          </a:prstGeom>
          <a:solidFill>
            <a:srgbClr val="99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7"/>
          <p:cNvSpPr/>
          <p:nvPr/>
        </p:nvSpPr>
        <p:spPr>
          <a:xfrm rot="8786124">
            <a:off x="3164470" y="1704472"/>
            <a:ext cx="1633818" cy="1062532"/>
          </a:xfrm>
          <a:prstGeom prst="triangle">
            <a:avLst>
              <a:gd name="adj" fmla="val 49388"/>
            </a:avLst>
          </a:prstGeom>
          <a:solidFill>
            <a:srgbClr val="99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7"/>
          <p:cNvSpPr txBox="1"/>
          <p:nvPr/>
        </p:nvSpPr>
        <p:spPr>
          <a:xfrm>
            <a:off x="3649425" y="1850700"/>
            <a:ext cx="663900" cy="37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알림</a:t>
            </a:r>
            <a:endParaRPr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기능</a:t>
            </a:r>
            <a:endParaRPr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8" name="Google Shape;108;p17"/>
          <p:cNvSpPr txBox="1"/>
          <p:nvPr/>
        </p:nvSpPr>
        <p:spPr>
          <a:xfrm>
            <a:off x="3217197" y="2600850"/>
            <a:ext cx="789728" cy="37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유저간</a:t>
            </a:r>
            <a:endParaRPr dirty="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통신</a:t>
            </a:r>
            <a:endParaRPr dirty="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9" name="Google Shape;109;p17"/>
          <p:cNvSpPr txBox="1"/>
          <p:nvPr/>
        </p:nvSpPr>
        <p:spPr>
          <a:xfrm>
            <a:off x="3983400" y="3274800"/>
            <a:ext cx="1113592" cy="37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회원가입</a:t>
            </a:r>
            <a:endParaRPr dirty="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로그인</a:t>
            </a:r>
            <a:endParaRPr dirty="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10" name="Google Shape;110;p17"/>
          <p:cNvSpPr/>
          <p:nvPr/>
        </p:nvSpPr>
        <p:spPr>
          <a:xfrm rot="-8326469">
            <a:off x="3895663" y="1747835"/>
            <a:ext cx="1633779" cy="1062517"/>
          </a:xfrm>
          <a:prstGeom prst="triangle">
            <a:avLst>
              <a:gd name="adj" fmla="val 49388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7"/>
          <p:cNvSpPr/>
          <p:nvPr/>
        </p:nvSpPr>
        <p:spPr>
          <a:xfrm rot="-4449307">
            <a:off x="4237391" y="2471105"/>
            <a:ext cx="1362468" cy="1050686"/>
          </a:xfrm>
          <a:prstGeom prst="triangle">
            <a:avLst>
              <a:gd name="adj" fmla="val 56228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7"/>
          <p:cNvSpPr txBox="1"/>
          <p:nvPr/>
        </p:nvSpPr>
        <p:spPr>
          <a:xfrm>
            <a:off x="4510475" y="1954800"/>
            <a:ext cx="924532" cy="37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시간표</a:t>
            </a:r>
            <a:endParaRPr dirty="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13" name="Google Shape;113;p17"/>
          <p:cNvSpPr txBox="1"/>
          <p:nvPr/>
        </p:nvSpPr>
        <p:spPr>
          <a:xfrm>
            <a:off x="4759475" y="2677050"/>
            <a:ext cx="1044554" cy="37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월별</a:t>
            </a:r>
            <a:endParaRPr dirty="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캘린더</a:t>
            </a:r>
            <a:endParaRPr dirty="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14" name="Google Shape;114;p17"/>
          <p:cNvSpPr txBox="1"/>
          <p:nvPr/>
        </p:nvSpPr>
        <p:spPr>
          <a:xfrm>
            <a:off x="551329" y="1954800"/>
            <a:ext cx="2455796" cy="14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Source Code Pro"/>
                <a:ea typeface="Source Code Pro"/>
                <a:cs typeface="Source Code Pro"/>
                <a:sym typeface="Source Code Pro"/>
              </a:rPr>
              <a:t>파이어베이스 리얼타임 데이터베이스를 이용하여</a:t>
            </a: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Source Code Pro"/>
                <a:ea typeface="Source Code Pro"/>
                <a:cs typeface="Source Code Pro"/>
                <a:sym typeface="Source Code Pro"/>
              </a:rPr>
              <a:t>유저 간 통신, </a:t>
            </a:r>
            <a:r>
              <a:rPr lang="ko-KR" altLang="en-US" dirty="0">
                <a:latin typeface="Source Code Pro"/>
                <a:ea typeface="Source Code Pro"/>
                <a:cs typeface="Source Code Pro"/>
                <a:sym typeface="Source Code Pro"/>
              </a:rPr>
              <a:t>푸시 </a:t>
            </a:r>
            <a:r>
              <a:rPr lang="ko" dirty="0">
                <a:latin typeface="Source Code Pro"/>
                <a:ea typeface="Source Code Pro"/>
                <a:cs typeface="Source Code Pro"/>
                <a:sym typeface="Source Code Pro"/>
              </a:rPr>
              <a:t>알림 기능</a:t>
            </a:r>
            <a:r>
              <a:rPr lang="en-US" altLang="ko" dirty="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ko" dirty="0">
                <a:latin typeface="Source Code Pro"/>
                <a:ea typeface="Source Code Pro"/>
                <a:cs typeface="Source Code Pro"/>
                <a:sym typeface="Source Code Pro"/>
              </a:rPr>
              <a:t>구현</a:t>
            </a: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15" name="Google Shape;115;p17"/>
          <p:cNvSpPr txBox="1"/>
          <p:nvPr/>
        </p:nvSpPr>
        <p:spPr>
          <a:xfrm>
            <a:off x="5970724" y="2778100"/>
            <a:ext cx="3065699" cy="14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Source Code Pro"/>
                <a:ea typeface="Source Code Pro"/>
                <a:cs typeface="Source Code Pro"/>
                <a:sym typeface="Source Code Pro"/>
              </a:rPr>
              <a:t>로딩화면은 스플래쉬 액티비티,</a:t>
            </a: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Source Code Pro"/>
                <a:ea typeface="Source Code Pro"/>
                <a:cs typeface="Source Code Pro"/>
                <a:sym typeface="Source Code Pro"/>
              </a:rPr>
              <a:t>시간표는 테이블 레이아웃,</a:t>
            </a: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Source Code Pro"/>
                <a:ea typeface="Source Code Pro"/>
                <a:cs typeface="Source Code Pro"/>
                <a:sym typeface="Source Code Pro"/>
              </a:rPr>
              <a:t>월별캘린더는 리스트뷰와 매터리얼 캘린더를 이용.</a:t>
            </a: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Source Code Pro"/>
                <a:ea typeface="Source Code Pro"/>
                <a:cs typeface="Source Code Pro"/>
                <a:sym typeface="Source Code Pro"/>
              </a:rPr>
              <a:t>sqlite3 데이터베이스를 사용</a:t>
            </a: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16" name="Google Shape;11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49475" y="1341300"/>
            <a:ext cx="2389806" cy="115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00FF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>
            <a:spLocks noGrp="1"/>
          </p:cNvSpPr>
          <p:nvPr>
            <p:ph type="title"/>
          </p:nvPr>
        </p:nvSpPr>
        <p:spPr>
          <a:xfrm>
            <a:off x="3160200" y="17487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4800" dirty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Open Sans"/>
                <a:sym typeface="Open Sans"/>
              </a:rPr>
              <a:t>시연영상</a:t>
            </a:r>
            <a:endParaRPr sz="4800" dirty="0">
              <a:latin typeface="나눔고딕 ExtraBold" panose="020D0904000000000000" pitchFamily="50" charset="-127"/>
              <a:ea typeface="나눔고딕 ExtraBold" panose="020D0904000000000000" pitchFamily="50" charset="-127"/>
              <a:cs typeface="Open Sans"/>
              <a:sym typeface="Open Sans"/>
            </a:endParaRPr>
          </a:p>
        </p:txBody>
      </p:sp>
      <p:pic>
        <p:nvPicPr>
          <p:cNvPr id="122" name="Google Shape;12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379325">
            <a:off x="-204321" y="-747665"/>
            <a:ext cx="2450292" cy="24503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B635CC"/>
      </a:accent3>
      <a:accent4>
        <a:srgbClr val="0090AC"/>
      </a:accent4>
      <a:accent5>
        <a:srgbClr val="1DB4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284</Words>
  <Application>Microsoft Office PowerPoint</Application>
  <PresentationFormat>화면 슬라이드 쇼(16:9)</PresentationFormat>
  <Paragraphs>57</Paragraphs>
  <Slides>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3" baseType="lpstr">
      <vt:lpstr>Oswald</vt:lpstr>
      <vt:lpstr>Arial</vt:lpstr>
      <vt:lpstr>나눔고딕 ExtraBold</vt:lpstr>
      <vt:lpstr>Source Code Pro</vt:lpstr>
      <vt:lpstr>Bangers</vt:lpstr>
      <vt:lpstr>Righteous</vt:lpstr>
      <vt:lpstr>Modern Writer</vt:lpstr>
      <vt:lpstr>KNOCKTALK  -교수님과 약속잡는 앱-</vt:lpstr>
      <vt:lpstr>INDEX</vt:lpstr>
      <vt:lpstr>프로젝트 요약</vt:lpstr>
      <vt:lpstr>2.   핵심 기능 </vt:lpstr>
      <vt:lpstr>3.   개발환경 및 코드</vt:lpstr>
      <vt:lpstr>시연영상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KNOCKTALK  -교수님과 약속잡는 앱-</dc:title>
  <dc:creator>User</dc:creator>
  <cp:lastModifiedBy>김양원</cp:lastModifiedBy>
  <cp:revision>1</cp:revision>
  <dcterms:modified xsi:type="dcterms:W3CDTF">2019-12-23T06:36:03Z</dcterms:modified>
</cp:coreProperties>
</file>