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07E2E-271A-46C8-A0EB-C8F7A0627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3F46AE-6608-4F80-8B60-9D42CB864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B0B54-E1D0-4E3B-ACB5-08C1E9D6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F30-88F3-40C8-8DD9-4BC8ADB5352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6BFDC-D737-4D52-B51B-4E987FB7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CC10B-5770-41DA-B457-A633AE5D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017F-5477-4426-968F-35D552D2C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20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D82D4-D50C-447E-9FAC-3A60C56F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2B28E7-9DE6-4BA0-9263-B97E2C059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0E2F4-8078-4E3B-931A-611EB286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F30-88F3-40C8-8DD9-4BC8ADB5352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394D4-5B0C-482C-A3DC-110D9EE9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B80E2-3041-477F-B2BD-11EE8074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017F-5477-4426-968F-35D552D2C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1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2749F3-B52C-45D5-AE2D-A0EB633A3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0A8795-2E9C-4A58-B50C-1C88EE758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7217E-2D09-4791-B4B1-4E715B9E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F30-88F3-40C8-8DD9-4BC8ADB5352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B202C-B28A-421D-B417-AE36D00F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E5D69-B0E2-4D49-A9B1-1B055DAD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017F-5477-4426-968F-35D552D2C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1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4A83A-A2E9-4487-9AEE-6684C8BE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D333B-DBE7-48A6-8C43-386AE1BDF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22064-70BC-4971-BBAC-6D5DA1CA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F30-88F3-40C8-8DD9-4BC8ADB5352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A674A-3ADA-4FE8-8305-2070CF78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F489C-8282-4938-BAEA-716C2EAD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017F-5477-4426-968F-35D552D2C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8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3350F-90A9-4F07-A677-FD65164B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6B7530-E37E-4D76-9801-37E3CCA0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691BB-D7AE-48D3-95EB-4906C649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F30-88F3-40C8-8DD9-4BC8ADB5352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DC496-8A30-43D9-8676-854775C5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A83FD-1415-4FF3-B52F-DCD73346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017F-5477-4426-968F-35D552D2C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9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B086B-6990-48EF-B1B6-8104B375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8F02B-7FE0-48EA-BC9F-F833C2043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A2DE85-A864-4C4B-9EA5-7E3678C22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22E3BB-DA35-4081-BC5B-BBB51192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F30-88F3-40C8-8DD9-4BC8ADB5352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060A53-DCEF-4C5D-AD50-26F92624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9287B-8E54-41DF-AB44-FB38CB43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017F-5477-4426-968F-35D552D2C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8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E995F-2C0A-498C-A8A8-74D20D1C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60925E-7412-4ED7-B18B-905729C3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3266-ECF9-4CB5-A389-D542AB707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D5DE51-1670-4987-BBD1-75609B4E7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B6CD7-9345-4989-8615-EF881BD6D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006E0-FF53-4A61-AC8C-701400E0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F30-88F3-40C8-8DD9-4BC8ADB5352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EC7954-672C-4228-AA2F-69AF3EA9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085FD1-CDB3-461F-B89D-BB9F1B64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017F-5477-4426-968F-35D552D2C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6C376-4A99-4901-B4AB-A02B0953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519B99-D4D9-483E-8F22-CC9C3DD1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F30-88F3-40C8-8DD9-4BC8ADB5352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37EF0-7ED6-41CA-97F0-ACE34A5F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9DA499-10B8-4C7D-A937-17899EC8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017F-5477-4426-968F-35D552D2C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6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D33FEA-73F9-4A5B-8E0B-D71012F2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F30-88F3-40C8-8DD9-4BC8ADB5352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1A5690-D288-4E5B-AE01-1A9F678C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5C50E-861C-4E26-8AD9-44A93A51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017F-5477-4426-968F-35D552D2C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3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46607-577D-494D-BCE1-7C486080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7FC07-FC3D-41C8-AFE8-FE6ABE451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E9BDC2-5E3F-4F69-A2F8-8497060DA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C88D0-3597-44C5-825A-7FDA0836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F30-88F3-40C8-8DD9-4BC8ADB5352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67271-8F79-4183-B197-8ABB24A1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E78AB3-B9CA-46C7-859B-89A2A25F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017F-5477-4426-968F-35D552D2C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6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B1C8C-04E7-4895-A8F6-10F76B17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D6E6CC-2302-4F8B-A318-E06AA7F31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6468B1-6F75-45B6-BF72-1F4CE8389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CEE5C-A7B0-4CAB-8191-0378E6A6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FF30-88F3-40C8-8DD9-4BC8ADB5352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164F4B-DA17-45CB-8E12-E81901E4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E5473-26F8-4AC1-A5A7-4BDF9B52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017F-5477-4426-968F-35D552D2C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85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512FF0-D8EF-4CAF-A974-AE8ED969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B03AB-DCFC-40EA-B219-DFB4B105C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DA276-343C-40F8-8D44-29682589D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FF30-88F3-40C8-8DD9-4BC8ADB5352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4906D-6C27-4153-92A6-6CAD50DA2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9F90F-B1FD-4C0D-9315-1473EEE1D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017F-5477-4426-968F-35D552D2C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4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cmbrook/grammar-check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riburisuri/speech-to-text-wavenet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CDFFB-F920-40CE-A5C8-02C2673B8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0376"/>
            <a:ext cx="9144000" cy="1603231"/>
          </a:xfrm>
        </p:spPr>
        <p:txBody>
          <a:bodyPr>
            <a:normAutofit/>
          </a:bodyPr>
          <a:lstStyle/>
          <a:p>
            <a:r>
              <a:rPr lang="en-US" altLang="ko-KR" sz="5200" dirty="0"/>
              <a:t>Speech to Text </a:t>
            </a:r>
            <a:r>
              <a:rPr lang="ko-KR" altLang="en-US" sz="5200" dirty="0"/>
              <a:t>오픈소스를 이용한 청각 장애인 보조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F76107-3E0E-4996-BC15-E5A92D707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757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ko-KR" altLang="en-US" dirty="0" err="1"/>
              <a:t>스마트시스템소프트웨어학과</a:t>
            </a:r>
            <a:endParaRPr lang="en-US" altLang="ko-KR" dirty="0"/>
          </a:p>
          <a:p>
            <a:r>
              <a:rPr lang="en-US" altLang="ko-KR" dirty="0"/>
              <a:t>20180352 </a:t>
            </a:r>
            <a:r>
              <a:rPr lang="ko-KR" altLang="en-US" dirty="0"/>
              <a:t>금기현</a:t>
            </a:r>
            <a:endParaRPr lang="en-US" altLang="ko-KR" dirty="0"/>
          </a:p>
          <a:p>
            <a:r>
              <a:rPr lang="en-US" altLang="ko-KR" dirty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82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66A9C-B7EB-4865-9A48-28BDFDBB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AB317-426A-4C22-9773-94FACC9C9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조용한 상황 속에서 자신도 모르게 낼 수 있는 소음에 대한 부담을 덜어줄 수 있음</a:t>
            </a:r>
          </a:p>
          <a:p>
            <a:r>
              <a:rPr lang="ko-KR" altLang="en-US" dirty="0"/>
              <a:t>사용자의 이름 등 특정 키워드에 반응할 수 있도록 하여  일상생활 속 사소한 문제를 해결 할 수 있음</a:t>
            </a:r>
          </a:p>
          <a:p>
            <a:r>
              <a:rPr lang="ko-KR" altLang="en-US" dirty="0"/>
              <a:t>청각 장애인이 자신이 하는 말을 텍스트형식으로 확인하면서 발음 교정효과를 기대할 수 있고</a:t>
            </a:r>
            <a:r>
              <a:rPr lang="en-US" altLang="ko-KR" dirty="0"/>
              <a:t>, </a:t>
            </a:r>
            <a:r>
              <a:rPr lang="ko-KR" altLang="en-US" dirty="0"/>
              <a:t>구화의 </a:t>
            </a:r>
            <a:r>
              <a:rPr lang="ko-KR" altLang="en-US" dirty="0" err="1"/>
              <a:t>전달력을</a:t>
            </a:r>
            <a:r>
              <a:rPr lang="ko-KR" altLang="en-US" dirty="0"/>
              <a:t> 높여 줄 수 있음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52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1B9F6-A1C0-43BE-B545-59A777CB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TextBox 29">
            <a:extLst>
              <a:ext uri="{FF2B5EF4-FFF2-40B4-BE49-F238E27FC236}">
                <a16:creationId xmlns:a16="http://schemas.microsoft.com/office/drawing/2014/main" id="{DB444E58-2BF0-43D3-8B96-04AE9F02F789}"/>
              </a:ext>
            </a:extLst>
          </p:cNvPr>
          <p:cNvSpPr txBox="1"/>
          <p:nvPr/>
        </p:nvSpPr>
        <p:spPr>
          <a:xfrm>
            <a:off x="885087" y="1577876"/>
            <a:ext cx="3470822" cy="388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구현할 주요 기능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설계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추진 일정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고려 사항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7126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880E-DC58-422F-9E4D-E8630C68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5636D-F9B5-4FDF-9C88-7C43A4919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이 프로젝트에서는 </a:t>
            </a:r>
            <a:r>
              <a:rPr lang="en-US" altLang="ko-KR" dirty="0" err="1"/>
              <a:t>RasberryPi</a:t>
            </a:r>
            <a:r>
              <a:rPr lang="ko-KR" altLang="en-US" dirty="0"/>
              <a:t>에서 작동하는 </a:t>
            </a:r>
            <a:r>
              <a:rPr lang="en-US" altLang="ko-KR" dirty="0"/>
              <a:t>Speech-to-Text </a:t>
            </a:r>
            <a:r>
              <a:rPr lang="ko-KR" altLang="en-US" dirty="0"/>
              <a:t>기술을 이용한 청각 장애인을 보조하는 서비스를 구현</a:t>
            </a:r>
            <a:r>
              <a:rPr lang="en-US" altLang="ko-KR" dirty="0"/>
              <a:t>, </a:t>
            </a:r>
            <a:r>
              <a:rPr lang="ko-KR" altLang="en-US" dirty="0"/>
              <a:t>제작한다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주위 소리를 텍스트로 변환하여 사용자의 청각을 보조</a:t>
            </a:r>
            <a:r>
              <a:rPr lang="en-US" altLang="ko-KR" dirty="0"/>
              <a:t>, </a:t>
            </a:r>
            <a:r>
              <a:rPr lang="ko-KR" altLang="en-US" dirty="0"/>
              <a:t>이용자의 음성을 텍스트로 변환하여 사용자의 발음 교정을 보조</a:t>
            </a:r>
          </a:p>
        </p:txBody>
      </p:sp>
    </p:spTree>
    <p:extLst>
      <p:ext uri="{BB962C8B-B14F-4D97-AF65-F5344CB8AC3E}">
        <p14:creationId xmlns:p14="http://schemas.microsoft.com/office/powerpoint/2010/main" val="312576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5F3F6-118C-43F4-AB9A-440ABFDC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구현할 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6A693-1AE0-4211-ABE1-7775DBB0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청각 보조 </a:t>
            </a:r>
            <a:r>
              <a:rPr lang="en-US" altLang="ko-KR" dirty="0"/>
              <a:t>: </a:t>
            </a:r>
            <a:r>
              <a:rPr lang="ko-KR" altLang="en-US" dirty="0"/>
              <a:t>주변의 소리를 녹음하여 텍스트로 변환하고 사용자가 등록해 놓은 특정한 텍스트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사용자의 이름</a:t>
            </a:r>
            <a:r>
              <a:rPr lang="en-US" altLang="ko-KR" dirty="0"/>
              <a:t>)</a:t>
            </a:r>
            <a:r>
              <a:rPr lang="ko-KR" altLang="en-US" dirty="0"/>
              <a:t>가 발견되면 소형 진동 모터로 사용자에게 알려줌</a:t>
            </a:r>
            <a:endParaRPr lang="en-US" altLang="ko-KR" dirty="0"/>
          </a:p>
          <a:p>
            <a:r>
              <a:rPr lang="ko-KR" altLang="en-US" dirty="0"/>
              <a:t>발음 교정 </a:t>
            </a:r>
            <a:r>
              <a:rPr lang="en-US" altLang="ko-KR" dirty="0"/>
              <a:t>: </a:t>
            </a:r>
            <a:r>
              <a:rPr lang="ko-KR" altLang="en-US" dirty="0"/>
              <a:t>사용자의 음성을 녹음하여 텍스트로 변환하고 잘못된 부분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문법</a:t>
            </a:r>
            <a:r>
              <a:rPr lang="en-US" altLang="ko-KR" dirty="0"/>
              <a:t>, </a:t>
            </a:r>
            <a:r>
              <a:rPr lang="ko-KR" altLang="en-US" dirty="0"/>
              <a:t>발음</a:t>
            </a:r>
            <a:r>
              <a:rPr lang="en-US" altLang="ko-KR" dirty="0"/>
              <a:t>)</a:t>
            </a:r>
            <a:r>
              <a:rPr lang="ko-KR" altLang="en-US" dirty="0"/>
              <a:t>을 찾아 디스플레이로 보여줌</a:t>
            </a:r>
            <a:endParaRPr lang="en-US" altLang="ko-KR" dirty="0"/>
          </a:p>
          <a:p>
            <a:r>
              <a:rPr lang="ko-KR" altLang="en-US" dirty="0"/>
              <a:t>소음 측정 </a:t>
            </a:r>
            <a:r>
              <a:rPr lang="en-US" altLang="ko-KR" dirty="0"/>
              <a:t>: </a:t>
            </a:r>
            <a:r>
              <a:rPr lang="ko-KR" altLang="en-US" dirty="0"/>
              <a:t>사용자가 발생시키는 소리를 측정하여 사용자가 소리를 내고 있다는 정보를 전달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49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41ED4-8ECC-4465-A2AE-57DFE992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프로젝트 설계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5C16D8-D045-48CE-8813-98254E81A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18990"/>
              </p:ext>
            </p:extLst>
          </p:nvPr>
        </p:nvGraphicFramePr>
        <p:xfrm>
          <a:off x="589566" y="1593189"/>
          <a:ext cx="10994980" cy="18358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9702">
                  <a:extLst>
                    <a:ext uri="{9D8B030D-6E8A-4147-A177-3AD203B41FA5}">
                      <a16:colId xmlns:a16="http://schemas.microsoft.com/office/drawing/2014/main" val="2920309176"/>
                    </a:ext>
                  </a:extLst>
                </a:gridCol>
                <a:gridCol w="7785278">
                  <a:extLst>
                    <a:ext uri="{9D8B030D-6E8A-4147-A177-3AD203B41FA5}">
                      <a16:colId xmlns:a16="http://schemas.microsoft.com/office/drawing/2014/main" val="1790790362"/>
                    </a:ext>
                  </a:extLst>
                </a:gridCol>
              </a:tblGrid>
              <a:tr h="8599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청각 보조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음성을 입력 받아 특정 문자열이 발견되면 진동모터 작동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47776"/>
                  </a:ext>
                </a:extLst>
              </a:tr>
              <a:tr h="975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발음 교정 보조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음성을 입력 받아 내용을 디스플레이에 출력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문법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어법오류를 찾아 내용과 함께 출력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5532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E49B495-D765-4E29-A5A5-CF2C8B143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3944"/>
              </p:ext>
            </p:extLst>
          </p:nvPr>
        </p:nvGraphicFramePr>
        <p:xfrm>
          <a:off x="589565" y="3771959"/>
          <a:ext cx="10994980" cy="26159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61218">
                  <a:extLst>
                    <a:ext uri="{9D8B030D-6E8A-4147-A177-3AD203B41FA5}">
                      <a16:colId xmlns:a16="http://schemas.microsoft.com/office/drawing/2014/main" val="304982960"/>
                    </a:ext>
                  </a:extLst>
                </a:gridCol>
                <a:gridCol w="7733762">
                  <a:extLst>
                    <a:ext uri="{9D8B030D-6E8A-4147-A177-3AD203B41FA5}">
                      <a16:colId xmlns:a16="http://schemas.microsoft.com/office/drawing/2014/main" val="681858005"/>
                    </a:ext>
                  </a:extLst>
                </a:gridCol>
              </a:tblGrid>
              <a:tr h="8719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음성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마이크로 입력 받은 음성파일을 특정위치에 저장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후 관리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299913"/>
                  </a:ext>
                </a:extLst>
              </a:tr>
              <a:tr h="871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Speech-to-text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음성파일을 </a:t>
                      </a:r>
                      <a:r>
                        <a:rPr lang="en-US" altLang="ko-KR" dirty="0"/>
                        <a:t>Docker</a:t>
                      </a:r>
                      <a:r>
                        <a:rPr lang="ko-KR" altLang="en-US" dirty="0"/>
                        <a:t>를 이용한 환경에서 학습된 뉴런 네트워크 모델을 통해 텍스트로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5016"/>
                  </a:ext>
                </a:extLst>
              </a:tr>
              <a:tr h="8719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디스플레이 출력</a:t>
                      </a:r>
                      <a:r>
                        <a:rPr lang="en-US" altLang="ko-KR" dirty="0"/>
                        <a:t>, DC </a:t>
                      </a:r>
                      <a:r>
                        <a:rPr lang="ko-KR" altLang="en-US" dirty="0"/>
                        <a:t>모터 제어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모드에 맞게 문자열을 검사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가공하여 특정한 형태의 </a:t>
                      </a:r>
                      <a:r>
                        <a:rPr lang="en-US" altLang="ko-KR" dirty="0"/>
                        <a:t>output</a:t>
                      </a:r>
                      <a:r>
                        <a:rPr lang="ko-KR" altLang="en-US" dirty="0"/>
                        <a:t>을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60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37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6520B-FF19-453D-BAC6-A583990B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프로젝트 설계 </a:t>
            </a:r>
            <a:r>
              <a:rPr lang="en-US" altLang="ko-KR" dirty="0"/>
              <a:t>–</a:t>
            </a:r>
            <a:r>
              <a:rPr lang="ko-KR" altLang="en-US" dirty="0"/>
              <a:t>세부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D3820B-FA20-48FC-9DA2-C4553204E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38270"/>
              </p:ext>
            </p:extLst>
          </p:nvPr>
        </p:nvGraphicFramePr>
        <p:xfrm>
          <a:off x="937295" y="1885204"/>
          <a:ext cx="10344597" cy="375186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200760">
                  <a:extLst>
                    <a:ext uri="{9D8B030D-6E8A-4147-A177-3AD203B41FA5}">
                      <a16:colId xmlns:a16="http://schemas.microsoft.com/office/drawing/2014/main" val="3125818962"/>
                    </a:ext>
                  </a:extLst>
                </a:gridCol>
                <a:gridCol w="3075709">
                  <a:extLst>
                    <a:ext uri="{9D8B030D-6E8A-4147-A177-3AD203B41FA5}">
                      <a16:colId xmlns:a16="http://schemas.microsoft.com/office/drawing/2014/main" val="4134328053"/>
                    </a:ext>
                  </a:extLst>
                </a:gridCol>
                <a:gridCol w="5068128">
                  <a:extLst>
                    <a:ext uri="{9D8B030D-6E8A-4147-A177-3AD203B41FA5}">
                      <a16:colId xmlns:a16="http://schemas.microsoft.com/office/drawing/2014/main" val="1833916619"/>
                    </a:ext>
                  </a:extLst>
                </a:gridCol>
              </a:tblGrid>
              <a:tr h="93796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Speech-to-text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Docker</a:t>
                      </a:r>
                      <a:r>
                        <a:rPr lang="ko-KR" altLang="en-US" dirty="0"/>
                        <a:t>를 이용하여 간편하게 실행 환경을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호스트와 음성파일을 저장해 두는 경로를 공유하도록 컨테이너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797738"/>
                  </a:ext>
                </a:extLst>
              </a:tr>
              <a:tr h="9379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텍스트로 변환한 문자열을 호스트로 전달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문자열을 전송하는 통신 환경 구성</a:t>
                      </a:r>
                      <a:r>
                        <a:rPr lang="en-US" altLang="ko-KR" dirty="0"/>
                        <a:t>(socket)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09725"/>
                  </a:ext>
                </a:extLst>
              </a:tr>
              <a:tr h="93796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마이크를 통한 음성파일 생성 및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녹음 파일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녹음 파일 크기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생성 주기</a:t>
                      </a:r>
                      <a:r>
                        <a:rPr lang="en-US" altLang="ko-KR" dirty="0"/>
                        <a:t> – </a:t>
                      </a:r>
                      <a:r>
                        <a:rPr lang="ko-KR" altLang="en-US" dirty="0"/>
                        <a:t>한 문장 단위로 변환할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07455"/>
                  </a:ext>
                </a:extLst>
              </a:tr>
              <a:tr h="9379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녹음 파일 </a:t>
                      </a:r>
                      <a:r>
                        <a:rPr lang="en-US" altLang="ko-KR" dirty="0"/>
                        <a:t>docker </a:t>
                      </a:r>
                      <a:r>
                        <a:rPr lang="ko-KR" altLang="en-US" dirty="0"/>
                        <a:t>컨테이너로 전달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Docker </a:t>
                      </a:r>
                      <a:r>
                        <a:rPr lang="ko-KR" altLang="en-US" dirty="0"/>
                        <a:t>컨테이너 </a:t>
                      </a:r>
                      <a:r>
                        <a:rPr lang="ko-KR" altLang="en-US" dirty="0" err="1"/>
                        <a:t>실행시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host</a:t>
                      </a:r>
                      <a:r>
                        <a:rPr lang="ko-KR" altLang="en-US" dirty="0"/>
                        <a:t>와 공유하는 파일 경로 설정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08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0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38966-E73E-4A81-B436-C664F0DA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프로젝트 설계 </a:t>
            </a:r>
            <a:r>
              <a:rPr lang="en-US" altLang="ko-KR" dirty="0"/>
              <a:t>–</a:t>
            </a:r>
            <a:r>
              <a:rPr lang="ko-KR" altLang="en-US" dirty="0"/>
              <a:t>세부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087546C-6B01-4D0F-915E-FCBB5CC70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47051"/>
              </p:ext>
            </p:extLst>
          </p:nvPr>
        </p:nvGraphicFramePr>
        <p:xfrm>
          <a:off x="1245819" y="2218459"/>
          <a:ext cx="9862062" cy="304453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098103">
                  <a:extLst>
                    <a:ext uri="{9D8B030D-6E8A-4147-A177-3AD203B41FA5}">
                      <a16:colId xmlns:a16="http://schemas.microsoft.com/office/drawing/2014/main" val="3125818962"/>
                    </a:ext>
                  </a:extLst>
                </a:gridCol>
                <a:gridCol w="2932239">
                  <a:extLst>
                    <a:ext uri="{9D8B030D-6E8A-4147-A177-3AD203B41FA5}">
                      <a16:colId xmlns:a16="http://schemas.microsoft.com/office/drawing/2014/main" val="4134328053"/>
                    </a:ext>
                  </a:extLst>
                </a:gridCol>
                <a:gridCol w="4831720">
                  <a:extLst>
                    <a:ext uri="{9D8B030D-6E8A-4147-A177-3AD203B41FA5}">
                      <a16:colId xmlns:a16="http://schemas.microsoft.com/office/drawing/2014/main" val="1833916619"/>
                    </a:ext>
                  </a:extLst>
                </a:gridCol>
              </a:tblGrid>
              <a:tr h="1522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어법 오류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오픈소스 알고리즘을 통해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https://github.com/bencmbrook/grammar-checker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797738"/>
                  </a:ext>
                </a:extLst>
              </a:tr>
              <a:tr h="76113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DC</a:t>
                      </a:r>
                      <a:r>
                        <a:rPr lang="ko-KR" altLang="en-US" dirty="0"/>
                        <a:t>모터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디스플레이 작동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DC</a:t>
                      </a:r>
                      <a:r>
                        <a:rPr lang="ko-KR" altLang="en-US" dirty="0"/>
                        <a:t> 모터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GPIO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07455"/>
                  </a:ext>
                </a:extLst>
              </a:tr>
              <a:tr h="76113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디스플레이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08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70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62610-342A-496C-A243-4E141A3C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82"/>
            <a:ext cx="10360892" cy="1145166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향후 추진 일정 </a:t>
            </a:r>
            <a:r>
              <a:rPr lang="en-US" altLang="ko-KR" dirty="0"/>
              <a:t>- </a:t>
            </a:r>
            <a:r>
              <a:rPr lang="ko-KR" altLang="en-US" dirty="0"/>
              <a:t>기능별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B331CF-16D7-481A-BF9F-543CFB2DA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43825"/>
              </p:ext>
            </p:extLst>
          </p:nvPr>
        </p:nvGraphicFramePr>
        <p:xfrm>
          <a:off x="992908" y="1311948"/>
          <a:ext cx="9964308" cy="5309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0718">
                  <a:extLst>
                    <a:ext uri="{9D8B030D-6E8A-4147-A177-3AD203B41FA5}">
                      <a16:colId xmlns:a16="http://schemas.microsoft.com/office/drawing/2014/main" val="2846566941"/>
                    </a:ext>
                  </a:extLst>
                </a:gridCol>
                <a:gridCol w="1660718">
                  <a:extLst>
                    <a:ext uri="{9D8B030D-6E8A-4147-A177-3AD203B41FA5}">
                      <a16:colId xmlns:a16="http://schemas.microsoft.com/office/drawing/2014/main" val="2386710253"/>
                    </a:ext>
                  </a:extLst>
                </a:gridCol>
                <a:gridCol w="1660718">
                  <a:extLst>
                    <a:ext uri="{9D8B030D-6E8A-4147-A177-3AD203B41FA5}">
                      <a16:colId xmlns:a16="http://schemas.microsoft.com/office/drawing/2014/main" val="2624773668"/>
                    </a:ext>
                  </a:extLst>
                </a:gridCol>
                <a:gridCol w="1660718">
                  <a:extLst>
                    <a:ext uri="{9D8B030D-6E8A-4147-A177-3AD203B41FA5}">
                      <a16:colId xmlns:a16="http://schemas.microsoft.com/office/drawing/2014/main" val="1210119197"/>
                    </a:ext>
                  </a:extLst>
                </a:gridCol>
                <a:gridCol w="1660718">
                  <a:extLst>
                    <a:ext uri="{9D8B030D-6E8A-4147-A177-3AD203B41FA5}">
                      <a16:colId xmlns:a16="http://schemas.microsoft.com/office/drawing/2014/main" val="3289669623"/>
                    </a:ext>
                  </a:extLst>
                </a:gridCol>
                <a:gridCol w="1660718">
                  <a:extLst>
                    <a:ext uri="{9D8B030D-6E8A-4147-A177-3AD203B41FA5}">
                      <a16:colId xmlns:a16="http://schemas.microsoft.com/office/drawing/2014/main" val="2065610677"/>
                    </a:ext>
                  </a:extLst>
                </a:gridCol>
              </a:tblGrid>
              <a:tr h="6888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49378"/>
                  </a:ext>
                </a:extLst>
              </a:tr>
              <a:tr h="6888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마이크 입력 파일 </a:t>
                      </a:r>
                      <a:r>
                        <a:rPr lang="en-US" altLang="ko-KR" dirty="0" err="1"/>
                        <a:t>flac</a:t>
                      </a:r>
                      <a:r>
                        <a:rPr lang="ko-KR" altLang="en-US" dirty="0"/>
                        <a:t>으로 인코딩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571422"/>
                  </a:ext>
                </a:extLst>
              </a:tr>
              <a:tr h="688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Speech-to-Text </a:t>
                      </a:r>
                      <a:r>
                        <a:rPr lang="en-US" altLang="ko-KR" dirty="0" err="1"/>
                        <a:t>wavenet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실행환경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00511"/>
                  </a:ext>
                </a:extLst>
              </a:tr>
              <a:tr h="688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Docker </a:t>
                      </a:r>
                      <a:r>
                        <a:rPr lang="ko-KR" altLang="en-US" dirty="0"/>
                        <a:t>컨테이너와 </a:t>
                      </a:r>
                      <a:r>
                        <a:rPr lang="en-US" altLang="ko-KR" dirty="0"/>
                        <a:t>host</a:t>
                      </a:r>
                      <a:r>
                        <a:rPr lang="ko-KR" altLang="en-US" dirty="0"/>
                        <a:t>간 통신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16590"/>
                  </a:ext>
                </a:extLst>
              </a:tr>
              <a:tr h="688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문자열 받아 문법적 오류 찾기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79285"/>
                  </a:ext>
                </a:extLst>
              </a:tr>
              <a:tr h="6888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디스플레이</a:t>
                      </a:r>
                      <a:r>
                        <a:rPr lang="en-US" altLang="ko-KR" dirty="0"/>
                        <a:t>, DC</a:t>
                      </a:r>
                      <a:r>
                        <a:rPr lang="ko-KR" altLang="en-US" dirty="0"/>
                        <a:t>모터 작동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16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5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99F88-7FB1-43E6-9360-30DEE03B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고려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FA1C6-0008-438C-B5A0-E35535AF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Speech-to-Text </a:t>
            </a:r>
            <a:r>
              <a:rPr lang="en-US" altLang="ko-KR" dirty="0" err="1"/>
              <a:t>wavenet</a:t>
            </a:r>
            <a:r>
              <a:rPr lang="en-US" altLang="ko-KR" dirty="0"/>
              <a:t> </a:t>
            </a:r>
            <a:r>
              <a:rPr lang="ko-KR" altLang="en-US" dirty="0"/>
              <a:t>실행 환경 구축 </a:t>
            </a:r>
            <a:r>
              <a:rPr lang="en-US" altLang="ko-KR" dirty="0"/>
              <a:t>– Docker </a:t>
            </a:r>
            <a:r>
              <a:rPr lang="ko-KR" altLang="en-US" dirty="0"/>
              <a:t>활용 예정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https://github.com/buriburisuri/speech-to-text-wavenet-</a:t>
            </a:r>
            <a:r>
              <a:rPr lang="ko-KR" altLang="en-US" dirty="0"/>
              <a:t>아파치 </a:t>
            </a:r>
            <a:r>
              <a:rPr lang="en-US" altLang="ko-KR" dirty="0"/>
              <a:t>2.0</a:t>
            </a:r>
          </a:p>
          <a:p>
            <a:r>
              <a:rPr lang="en-US" altLang="ko-KR" dirty="0"/>
              <a:t>Docker </a:t>
            </a:r>
            <a:r>
              <a:rPr lang="ko-KR" altLang="en-US" dirty="0"/>
              <a:t>활용 시 해당 컨테이너와 다른 실행 프로세스 간의 통신 환경 구축</a:t>
            </a:r>
            <a:endParaRPr lang="en-US" altLang="ko-KR" dirty="0"/>
          </a:p>
          <a:p>
            <a:r>
              <a:rPr lang="ko-KR" altLang="en-US" dirty="0"/>
              <a:t>오픈소스에 맞는 음성 파일 형식은 </a:t>
            </a:r>
            <a:r>
              <a:rPr lang="en-US" altLang="ko-KR" dirty="0" err="1"/>
              <a:t>flac</a:t>
            </a:r>
            <a:r>
              <a:rPr lang="ko-KR" altLang="en-US" dirty="0"/>
              <a:t>을 사용</a:t>
            </a:r>
            <a:r>
              <a:rPr lang="en-US" altLang="ko-KR" dirty="0"/>
              <a:t> -&gt; USB </a:t>
            </a:r>
            <a:r>
              <a:rPr lang="ko-KR" altLang="en-US" dirty="0"/>
              <a:t>마이크를 이용하여 녹음하는 파일을 </a:t>
            </a:r>
            <a:r>
              <a:rPr lang="en-US" altLang="ko-KR" dirty="0" err="1"/>
              <a:t>flac</a:t>
            </a:r>
            <a:r>
              <a:rPr lang="ko-KR" altLang="en-US" dirty="0"/>
              <a:t>형식으로 인코딩하여 저장</a:t>
            </a:r>
            <a:endParaRPr lang="en-US" altLang="ko-KR" dirty="0"/>
          </a:p>
          <a:p>
            <a:r>
              <a:rPr lang="ko-KR" altLang="en-US" dirty="0"/>
              <a:t>음성이 녹음되는 시점 관리</a:t>
            </a:r>
            <a:r>
              <a:rPr lang="en-US" altLang="ko-KR" dirty="0"/>
              <a:t>, </a:t>
            </a:r>
            <a:r>
              <a:rPr lang="ko-KR" altLang="en-US" dirty="0"/>
              <a:t>녹음 파일 저장 </a:t>
            </a:r>
            <a:r>
              <a:rPr lang="ko-KR" altLang="en-US" dirty="0" err="1"/>
              <a:t>밎</a:t>
            </a:r>
            <a:r>
              <a:rPr lang="ko-KR" altLang="en-US" dirty="0"/>
              <a:t> 텍스트로 변환되는 시점 고려해야 함</a:t>
            </a:r>
            <a:r>
              <a:rPr lang="en-US" altLang="ko-KR" dirty="0"/>
              <a:t> -&gt; </a:t>
            </a:r>
            <a:r>
              <a:rPr lang="ko-KR" altLang="en-US" dirty="0"/>
              <a:t>텍스트로 변환하는 딜레이가 </a:t>
            </a:r>
            <a:r>
              <a:rPr lang="en-US" altLang="ko-KR" dirty="0"/>
              <a:t>10</a:t>
            </a:r>
            <a:r>
              <a:rPr lang="ko-KR" altLang="en-US" dirty="0"/>
              <a:t>초 내외임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9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512</Words>
  <Application>Microsoft Office PowerPoint</Application>
  <PresentationFormat>와이드스크린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Office 테마</vt:lpstr>
      <vt:lpstr>Speech to Text 오픈소스를 이용한 청각 장애인 보조 서비스</vt:lpstr>
      <vt:lpstr>목차</vt:lpstr>
      <vt:lpstr>1. 프로젝트 개요</vt:lpstr>
      <vt:lpstr>2. 구현할 주요 기능</vt:lpstr>
      <vt:lpstr>3. 프로젝트 설계 </vt:lpstr>
      <vt:lpstr>3. 프로젝트 설계 –세부(1)</vt:lpstr>
      <vt:lpstr>3. 프로젝트 설계 –세부(2)</vt:lpstr>
      <vt:lpstr>4. 향후 추진 일정 - 기능별</vt:lpstr>
      <vt:lpstr>5. 고려 사항</vt:lpstr>
      <vt:lpstr>6. 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to Text 오픈소스를 이용한 청각 장애인 보조 서비스</dc:title>
  <dc:creator>금 기현</dc:creator>
  <cp:lastModifiedBy>금 기현</cp:lastModifiedBy>
  <cp:revision>35</cp:revision>
  <dcterms:created xsi:type="dcterms:W3CDTF">2019-11-02T03:45:02Z</dcterms:created>
  <dcterms:modified xsi:type="dcterms:W3CDTF">2019-11-04T07:47:08Z</dcterms:modified>
</cp:coreProperties>
</file>