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E8C74-A156-4DE6-95CC-27180DBE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68D7C5-45EC-4F32-ACF2-C54AD2780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67A0D-AD3D-4C65-8823-03E53A13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D4F0F-AF5E-4077-91AD-761A846B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3F1D0-86A7-4D75-B6D6-040E04DA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DEED8-73D2-4861-B55C-02036377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EC1BAC-7F37-4B34-BFE2-9CEC9849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79413-F56D-4F0E-B674-1B507AAA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595A9-51BE-4EC4-B664-1BFD1615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A7AB6-723F-4638-8A4A-BAD26900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8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B6E2A4-E0FE-4FAD-909D-F9F28AFB0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7061FF-6798-405A-83FB-4657545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5F538A-B25D-4027-ACFA-2832D653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D81B9-C1DD-4FAC-90B0-1E8272A6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27387-7BEA-4A3A-BC11-CAE7AB8F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83D63-700B-46B0-843B-4234687A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4CB42-E31B-4450-A263-723C5F41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305E5-FC5C-4F6B-B790-1FDDE2B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70453-2B67-4131-8767-672F26D5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510FF3-4DB1-4E73-9E69-D1AC351C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10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A5809-C8A0-4DA0-B120-140031CD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3944A5-85B4-41EB-84A7-6D5DB84F1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0210A-D380-4B07-A74E-5926754B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586A4-27CE-48C1-913B-7300665C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29D27E-B53A-42D9-8AEC-B42DD8A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0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4BDAE-EBB2-4295-8D4D-766CB099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D4477-2F08-40C1-9A8F-19FE38E33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CC54E4-6F17-4F10-8E98-EFDC6339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F7D2E3-B18E-41F3-8D0A-8B33EAC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664971-2C6A-4D14-8AF5-73DC0B23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B71BA1-7CAD-4618-994D-7968801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DF654-90B0-4302-BFA7-BD6C0F8D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DC8E2F-4440-4035-BD4C-08BD64425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BCA139-47F0-45F8-9385-FB928A5E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2FF7A0-8728-45C0-B882-DEDC80A3C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1F96C6-716E-4F73-B4C9-E5B74BF5F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30E0A8-D27C-4D0F-9BA6-7D49BC1E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2337F2-D57C-44D0-98B8-954D13F7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18D662-B141-4064-8F0E-A242E97D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BE4F0-6930-48CE-AFF1-8D72563E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B0B096-3271-427C-AB8C-259088A1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F3B1E3-CCEE-4183-81F9-FDA0A22E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96B0CE-08FF-471E-9DF7-7E1EDD43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09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B7E644-3D0C-4441-AB42-58D9843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2EFC2F-DAB5-4418-A0E7-A4979742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E889BE-7A2C-4C2C-80C3-3983A4ED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7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C0D3A-5990-4C31-8813-BBD739AA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B1591-C344-4CF5-9242-50362BF2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C20E87-D238-4AA5-83A7-36DBCE9B4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650FBA-2DFB-49B8-B752-BE6D399F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9C32C-F523-4B2C-AC72-99DA8A26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C093DF-0A78-4E1B-AB33-99DF9998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70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A2444-EC94-4C44-86A5-900CDB13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84D9CD-4ADD-43BD-ABF4-A88026BB5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08B8D4-BC28-4CF3-AFBD-8F79E06B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36771D-E241-4535-BFB3-CF422699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C11DD-8C99-4251-8C03-51DD3ECF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DFA7B-560D-4E65-8F49-1A94ECC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64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77823C-DA0A-4463-B84C-F2CE3643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02EE04-77A6-443B-B098-7FA18983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5784A4-1351-4DF1-8923-0DF8F4654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040E-4470-4F59-B964-D0CC8A891110}" type="datetimeFigureOut">
              <a:rPr kumimoji="1" lang="ja-JP" altLang="en-US" smtClean="0"/>
              <a:t>2021/9/22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0500E7-EE0A-4D54-951C-03DA84EF3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D8E8A-709B-479D-B3CF-9879F3986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64C7-D15C-4BEA-862D-B7563DE6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3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wnloads/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6D4F1-61D0-4E14-8AB3-E30423880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1656935"/>
            <a:ext cx="9631680" cy="2387600"/>
          </a:xfrm>
        </p:spPr>
        <p:txBody>
          <a:bodyPr/>
          <a:lstStyle/>
          <a:p>
            <a:r>
              <a:rPr kumimoji="1" lang="en-US" altLang="ja-JP" dirty="0"/>
              <a:t>RaspberryPi</a:t>
            </a:r>
            <a:r>
              <a:rPr kumimoji="1" lang="ja-JP" altLang="en-US" dirty="0"/>
              <a:t>のセットアップ</a:t>
            </a:r>
          </a:p>
        </p:txBody>
      </p:sp>
    </p:spTree>
    <p:extLst>
      <p:ext uri="{BB962C8B-B14F-4D97-AF65-F5344CB8AC3E}">
        <p14:creationId xmlns:p14="http://schemas.microsoft.com/office/powerpoint/2010/main" val="184872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D39747-220E-4285-A9C1-94CA0BA572AE}"/>
              </a:ext>
            </a:extLst>
          </p:cNvPr>
          <p:cNvSpPr txBox="1"/>
          <p:nvPr/>
        </p:nvSpPr>
        <p:spPr>
          <a:xfrm>
            <a:off x="976650" y="375547"/>
            <a:ext cx="102387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YES</a:t>
            </a:r>
            <a:r>
              <a:rPr kumimoji="1" lang="ja-JP" altLang="en-US" sz="2800" dirty="0"/>
              <a:t>をクリックする　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初回はイメージファイルをダウンロードするため時間がかかる</a:t>
            </a:r>
          </a:p>
        </p:txBody>
      </p:sp>
      <p:pic>
        <p:nvPicPr>
          <p:cNvPr id="3" name="図 2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3F9F1FE8-50C5-47CD-8A0A-29E98CAE6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2" y="1329654"/>
            <a:ext cx="8056176" cy="5307036"/>
          </a:xfrm>
          <a:prstGeom prst="rect">
            <a:avLst/>
          </a:prstGeom>
        </p:spPr>
      </p:pic>
      <p:sp>
        <p:nvSpPr>
          <p:cNvPr id="7" name="矢印: 左 6">
            <a:extLst>
              <a:ext uri="{FF2B5EF4-FFF2-40B4-BE49-F238E27FC236}">
                <a16:creationId xmlns:a16="http://schemas.microsoft.com/office/drawing/2014/main" id="{6D0697E9-C7C8-440B-95FB-BF2EAC6B7099}"/>
              </a:ext>
            </a:extLst>
          </p:cNvPr>
          <p:cNvSpPr/>
          <p:nvPr/>
        </p:nvSpPr>
        <p:spPr>
          <a:xfrm>
            <a:off x="6798364" y="4714459"/>
            <a:ext cx="967408" cy="616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9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D39747-220E-4285-A9C1-94CA0BA572AE}"/>
              </a:ext>
            </a:extLst>
          </p:cNvPr>
          <p:cNvSpPr txBox="1"/>
          <p:nvPr/>
        </p:nvSpPr>
        <p:spPr>
          <a:xfrm>
            <a:off x="2720716" y="278456"/>
            <a:ext cx="6750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終了したら</a:t>
            </a:r>
            <a:r>
              <a:rPr kumimoji="1" lang="en-US" altLang="ja-JP" sz="2800" dirty="0"/>
              <a:t>CONTINUE</a:t>
            </a:r>
            <a:r>
              <a:rPr kumimoji="1" lang="ja-JP" altLang="en-US" sz="2800" dirty="0"/>
              <a:t>をクリックし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作業用</a:t>
            </a:r>
            <a:r>
              <a:rPr kumimoji="1" lang="en-US" altLang="ja-JP" sz="2800" dirty="0"/>
              <a:t>PC</a:t>
            </a:r>
            <a:r>
              <a:rPr kumimoji="1" lang="ja-JP" altLang="en-US" sz="2800" dirty="0"/>
              <a:t>から</a:t>
            </a:r>
            <a:r>
              <a:rPr kumimoji="1" lang="en-US" altLang="ja-JP" sz="2800" dirty="0"/>
              <a:t>microSD</a:t>
            </a:r>
            <a:r>
              <a:rPr kumimoji="1" lang="ja-JP" altLang="en-US" sz="2800" dirty="0"/>
              <a:t>カードを取り出す</a:t>
            </a:r>
            <a:endParaRPr kumimoji="1" lang="en-US" altLang="ja-JP" sz="2800" dirty="0"/>
          </a:p>
        </p:txBody>
      </p:sp>
      <p:pic>
        <p:nvPicPr>
          <p:cNvPr id="5" name="図 4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75A0BE3C-BC2E-47CA-9D2E-C3A59BB3A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19" y="1232563"/>
            <a:ext cx="8151761" cy="5357909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4EB24287-4795-4974-8983-80AEDE00474A}"/>
              </a:ext>
            </a:extLst>
          </p:cNvPr>
          <p:cNvSpPr/>
          <p:nvPr/>
        </p:nvSpPr>
        <p:spPr>
          <a:xfrm>
            <a:off x="4452730" y="4704521"/>
            <a:ext cx="967408" cy="662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68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C12DF-7408-447A-A4EF-B8E62F5C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ja-JP" altLang="en-US" dirty="0"/>
              <a:t>起動する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B86D9-83A8-4CDD-A3FD-86770071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microSD</a:t>
            </a:r>
            <a:r>
              <a:rPr kumimoji="1" lang="ja-JP" altLang="en-US" dirty="0"/>
              <a:t>カードをラズパイに挿す。しっかり奥まで押し込む</a:t>
            </a:r>
          </a:p>
          <a:p>
            <a:endParaRPr kumimoji="1" lang="ja-JP" altLang="en-US" dirty="0"/>
          </a:p>
          <a:p>
            <a:r>
              <a:rPr kumimoji="1" lang="en-US" altLang="ja-JP" dirty="0"/>
              <a:t>USB</a:t>
            </a:r>
            <a:r>
              <a:rPr kumimoji="1" lang="ja-JP" altLang="en-US" dirty="0"/>
              <a:t>キーボードと</a:t>
            </a:r>
            <a:r>
              <a:rPr kumimoji="1" lang="en-US" altLang="ja-JP" dirty="0"/>
              <a:t>USB</a:t>
            </a:r>
            <a:r>
              <a:rPr kumimoji="1" lang="ja-JP" altLang="en-US" dirty="0"/>
              <a:t>マウスを繋ぐ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家庭内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に繋がる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ケーブルを接続</a:t>
            </a:r>
          </a:p>
          <a:p>
            <a:endParaRPr kumimoji="1" lang="ja-JP" altLang="en-US" dirty="0"/>
          </a:p>
          <a:p>
            <a:r>
              <a:rPr kumimoji="1" lang="en-US" altLang="ja-JP" dirty="0"/>
              <a:t>Micro HDMI</a:t>
            </a:r>
            <a:r>
              <a:rPr kumimoji="1" lang="ja-JP" altLang="en-US" dirty="0"/>
              <a:t>端末経由でディスプレイと接続する（</a:t>
            </a:r>
            <a:r>
              <a:rPr kumimoji="1" lang="en-US" altLang="ja-JP" dirty="0"/>
              <a:t>Pi4</a:t>
            </a:r>
            <a:r>
              <a:rPr lang="ja-JP" altLang="en-US" dirty="0"/>
              <a:t>の</a:t>
            </a:r>
            <a:r>
              <a:rPr kumimoji="1" lang="ja-JP" altLang="en-US" dirty="0"/>
              <a:t>場合は通常、電源に近い方と接続する）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ラズパイの電源を入れる。電源ボタンなどはなく、</a:t>
            </a:r>
            <a:r>
              <a:rPr kumimoji="1" lang="en-US" altLang="ja-JP" dirty="0"/>
              <a:t>USB</a:t>
            </a:r>
            <a:r>
              <a:rPr kumimoji="1" lang="ja-JP" altLang="en-US" dirty="0"/>
              <a:t>電源ケーブルを挿せば起動する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7717D-B24B-4B43-89EB-ED902AFD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ja-JP" altLang="en-US" dirty="0"/>
              <a:t>自動起動したツールで初期設定する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9F70EE-83C7-4807-A47A-9C3BD71ED2FC}"/>
              </a:ext>
            </a:extLst>
          </p:cNvPr>
          <p:cNvSpPr txBox="1"/>
          <p:nvPr/>
        </p:nvSpPr>
        <p:spPr>
          <a:xfrm>
            <a:off x="353607" y="1492658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Next</a:t>
            </a:r>
            <a:r>
              <a:rPr kumimoji="1" lang="ja-JP" altLang="en-US" sz="2400" dirty="0"/>
              <a:t>をクリックする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ネットワークに繋がっているときには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IP</a:t>
            </a:r>
            <a:r>
              <a:rPr kumimoji="1" lang="ja-JP" altLang="en-US" sz="2400" dirty="0"/>
              <a:t>アドレスが表示される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9E07B0-C1CC-4195-A031-046B66BFD344}"/>
              </a:ext>
            </a:extLst>
          </p:cNvPr>
          <p:cNvSpPr txBox="1"/>
          <p:nvPr/>
        </p:nvSpPr>
        <p:spPr>
          <a:xfrm>
            <a:off x="6552486" y="1677323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国と言語を設定する　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正しく設定されていることを確認</a:t>
            </a:r>
          </a:p>
        </p:txBody>
      </p:sp>
      <p:pic>
        <p:nvPicPr>
          <p:cNvPr id="6" name="図 5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9405362D-4360-4CF3-ADD2-A52D4D924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8" t="16209" r="20060" b="15730"/>
          <a:stretch/>
        </p:blipFill>
        <p:spPr>
          <a:xfrm>
            <a:off x="299573" y="2837561"/>
            <a:ext cx="5470902" cy="3501245"/>
          </a:xfrm>
          <a:prstGeom prst="rect">
            <a:avLst/>
          </a:prstGeom>
        </p:spPr>
      </p:pic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B738ACC-AA80-4164-9ADF-006D141BB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7" t="16209" r="19891" b="15730"/>
          <a:stretch/>
        </p:blipFill>
        <p:spPr>
          <a:xfrm>
            <a:off x="6421525" y="2837560"/>
            <a:ext cx="5470902" cy="35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1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D39747-220E-4285-A9C1-94CA0BA572AE}"/>
              </a:ext>
            </a:extLst>
          </p:cNvPr>
          <p:cNvSpPr txBox="1"/>
          <p:nvPr/>
        </p:nvSpPr>
        <p:spPr>
          <a:xfrm>
            <a:off x="6366686" y="861167"/>
            <a:ext cx="5314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ディスプレイの設定を確認する　</a:t>
            </a:r>
            <a:endParaRPr kumimoji="1" lang="en-US" altLang="ja-JP" sz="2400" dirty="0"/>
          </a:p>
          <a:p>
            <a:pPr algn="ctr"/>
            <a:r>
              <a:rPr kumimoji="1" lang="en-US" altLang="ja-JP" sz="2000" dirty="0"/>
              <a:t>※</a:t>
            </a:r>
            <a:r>
              <a:rPr kumimoji="1" lang="ja-JP" altLang="en-US" sz="2000" dirty="0"/>
              <a:t>デスクトップ画面に黒い外枠が表示された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ときはチェックボックスにチェックを入れる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8444DA-E0F7-48B3-9944-5B1352F32B7F}"/>
              </a:ext>
            </a:extLst>
          </p:cNvPr>
          <p:cNvSpPr txBox="1"/>
          <p:nvPr/>
        </p:nvSpPr>
        <p:spPr>
          <a:xfrm>
            <a:off x="921409" y="11689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ログインパスワードを変更する</a:t>
            </a:r>
          </a:p>
        </p:txBody>
      </p:sp>
      <p:pic>
        <p:nvPicPr>
          <p:cNvPr id="5" name="図 4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7060F4E7-9C4C-4028-AA57-A49B74429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6" t="17687" r="20061" b="16032"/>
          <a:stretch/>
        </p:blipFill>
        <p:spPr>
          <a:xfrm>
            <a:off x="333120" y="1962724"/>
            <a:ext cx="5549519" cy="3485366"/>
          </a:xfrm>
          <a:prstGeom prst="rect">
            <a:avLst/>
          </a:prstGeom>
        </p:spPr>
      </p:pic>
      <p:pic>
        <p:nvPicPr>
          <p:cNvPr id="7" name="図 6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CEBAA086-1E85-4991-B3F4-B44A88112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6" t="16483" r="20061" b="17236"/>
          <a:stretch/>
        </p:blipFill>
        <p:spPr>
          <a:xfrm>
            <a:off x="6309362" y="1962724"/>
            <a:ext cx="5549518" cy="34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0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8444DA-E0F7-48B3-9944-5B1352F32B7F}"/>
              </a:ext>
            </a:extLst>
          </p:cNvPr>
          <p:cNvSpPr txBox="1"/>
          <p:nvPr/>
        </p:nvSpPr>
        <p:spPr>
          <a:xfrm>
            <a:off x="538202" y="660514"/>
            <a:ext cx="5221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OS</a:t>
            </a:r>
            <a:r>
              <a:rPr kumimoji="1" lang="ja-JP" altLang="en-US" sz="2400" dirty="0"/>
              <a:t>を最新の状態にアップデート</a:t>
            </a:r>
            <a:r>
              <a:rPr lang="ja-JP" altLang="en-US" sz="2400" dirty="0"/>
              <a:t>する</a:t>
            </a:r>
            <a:endParaRPr kumimoji="1" lang="ja-JP" altLang="en-US" sz="2400" dirty="0"/>
          </a:p>
        </p:txBody>
      </p:sp>
      <p:pic>
        <p:nvPicPr>
          <p:cNvPr id="5" name="図 4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3B946A88-CEB9-4343-AD00-2F51FD50F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7" t="17387" r="20230" b="15730"/>
          <a:stretch/>
        </p:blipFill>
        <p:spPr>
          <a:xfrm>
            <a:off x="421152" y="1377002"/>
            <a:ext cx="5455404" cy="34406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74EA33-04E3-428A-91F1-8094C6ACE4AB}"/>
              </a:ext>
            </a:extLst>
          </p:cNvPr>
          <p:cNvSpPr txBox="1"/>
          <p:nvPr/>
        </p:nvSpPr>
        <p:spPr>
          <a:xfrm>
            <a:off x="7881346" y="6605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初期設定の終了</a:t>
            </a:r>
            <a:endParaRPr kumimoji="1" lang="en-US" altLang="ja-JP" sz="2400" dirty="0"/>
          </a:p>
        </p:txBody>
      </p:sp>
      <p:pic>
        <p:nvPicPr>
          <p:cNvPr id="7" name="図 6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DB9E21E3-6238-4E90-99CF-4DE798BBDE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8" t="17085" r="20229" b="16031"/>
          <a:stretch/>
        </p:blipFill>
        <p:spPr>
          <a:xfrm>
            <a:off x="6315445" y="1377003"/>
            <a:ext cx="5470903" cy="34406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C5823-D3A4-4899-BC49-64D0DEE55439}"/>
              </a:ext>
            </a:extLst>
          </p:cNvPr>
          <p:cNvSpPr txBox="1"/>
          <p:nvPr/>
        </p:nvSpPr>
        <p:spPr>
          <a:xfrm>
            <a:off x="1643499" y="5166433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この時点ではまだ日本語フォント、日本語入力、現在時刻、画面設定などが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反映されていない場合があるので</a:t>
            </a:r>
            <a:r>
              <a:rPr kumimoji="1" lang="en-US" altLang="ja-JP" sz="2000" dirty="0"/>
              <a:t>Restart</a:t>
            </a:r>
            <a:r>
              <a:rPr kumimoji="1" lang="ja-JP" altLang="en-US" sz="2000" dirty="0"/>
              <a:t>で再起動して反映させる</a:t>
            </a:r>
            <a:endParaRPr kumimoji="1"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09F072-6069-4EF2-9911-AA7A7811F8C7}"/>
              </a:ext>
            </a:extLst>
          </p:cNvPr>
          <p:cNvSpPr txBox="1"/>
          <p:nvPr/>
        </p:nvSpPr>
        <p:spPr>
          <a:xfrm>
            <a:off x="119678" y="5874320"/>
            <a:ext cx="1216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もし日本語入力ができない場合は</a:t>
            </a:r>
            <a:r>
              <a:rPr kumimoji="1" lang="en-US" altLang="ja-JP" dirty="0"/>
              <a:t>mozc</a:t>
            </a:r>
            <a:r>
              <a:rPr kumimoji="1" lang="ja-JP" altLang="en-US" dirty="0"/>
              <a:t>のインストールを試す</a:t>
            </a:r>
            <a:endParaRPr kumimoji="1" lang="en-US" altLang="ja-JP" dirty="0"/>
          </a:p>
          <a:p>
            <a:r>
              <a:rPr lang="ja-JP" altLang="en-US" dirty="0"/>
              <a:t>ターミナル内で </a:t>
            </a:r>
            <a:r>
              <a:rPr lang="en-US" altLang="ja-JP" dirty="0"/>
              <a:t>sudo apt-get install –y ibus-mozc </a:t>
            </a:r>
            <a:r>
              <a:rPr lang="ja-JP" altLang="en-US" dirty="0"/>
              <a:t>と入力しインストール後に再起動すると日本語入力が可能になる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584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99F21-0DAA-48D0-B075-741C4586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/>
              <a:t>Pi4</a:t>
            </a:r>
            <a:r>
              <a:rPr kumimoji="1" lang="ja-JP" altLang="en-US" sz="3600" dirty="0"/>
              <a:t>でデスクトップ画面が表示されないときの対処法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31BADB-0371-4283-BC00-3154A441F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5293995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/>
              <a:t>ラズパイ</a:t>
            </a:r>
            <a:r>
              <a:rPr kumimoji="1" lang="en-US" altLang="ja-JP" dirty="0"/>
              <a:t>4</a:t>
            </a:r>
            <a:r>
              <a:rPr kumimoji="1" lang="ja-JP" altLang="en-US" dirty="0"/>
              <a:t>ではディスプレイの</a:t>
            </a:r>
            <a:r>
              <a:rPr kumimoji="1" lang="en-US" altLang="ja-JP" dirty="0"/>
              <a:t>EDID</a:t>
            </a:r>
            <a:r>
              <a:rPr kumimoji="1" lang="ja-JP" altLang="en-US" dirty="0"/>
              <a:t>を使って画面表示を初期化します。この</a:t>
            </a:r>
            <a:r>
              <a:rPr kumimoji="1" lang="en-US" altLang="ja-JP" dirty="0"/>
              <a:t>EDID</a:t>
            </a:r>
            <a:r>
              <a:rPr kumimoji="1" lang="ja-JP" altLang="en-US" dirty="0"/>
              <a:t>に問題があると画面が表示されないことがあるようです。</a:t>
            </a:r>
            <a:r>
              <a:rPr kumimoji="1" lang="en-US" altLang="ja-JP" dirty="0"/>
              <a:t>EDID</a:t>
            </a:r>
            <a:r>
              <a:rPr kumimoji="1" lang="ja-JP" altLang="en-US" dirty="0"/>
              <a:t>とは、表示可能な映像信号の使用を接続機器に通知する機能です。症状が現れたときは次の手順を試してください。</a:t>
            </a:r>
            <a:endParaRPr kumimoji="1" lang="en-US" altLang="ja-JP" dirty="0"/>
          </a:p>
          <a:p>
            <a:r>
              <a:rPr lang="ja-JP" altLang="en-US" dirty="0"/>
              <a:t>手順</a:t>
            </a:r>
            <a:r>
              <a:rPr lang="en-US" altLang="ja-JP" dirty="0"/>
              <a:t>1</a:t>
            </a:r>
            <a:r>
              <a:rPr lang="ja-JP" altLang="en-US" dirty="0"/>
              <a:t>　ポート</a:t>
            </a:r>
            <a:r>
              <a:rPr lang="en-US" altLang="ja-JP" dirty="0"/>
              <a:t>1</a:t>
            </a:r>
            <a:r>
              <a:rPr lang="ja-JP" altLang="en-US" dirty="0"/>
              <a:t>ではなくポート</a:t>
            </a:r>
            <a:r>
              <a:rPr lang="en-US" altLang="ja-JP" dirty="0"/>
              <a:t>0</a:t>
            </a:r>
            <a:r>
              <a:rPr lang="ja-JP" altLang="en-US" dirty="0"/>
              <a:t>に接続する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ディスプレイを</a:t>
            </a:r>
            <a:r>
              <a:rPr lang="en-US" altLang="ja-JP" dirty="0"/>
              <a:t>1</a:t>
            </a:r>
            <a:r>
              <a:rPr lang="ja-JP" altLang="en-US" dirty="0"/>
              <a:t>台しか接続しない場合は</a:t>
            </a:r>
            <a:r>
              <a:rPr lang="en-US" altLang="ja-JP" dirty="0"/>
              <a:t>HDMI</a:t>
            </a:r>
            <a:r>
              <a:rPr lang="ja-JP" altLang="en-US" dirty="0"/>
              <a:t>ポート</a:t>
            </a:r>
            <a:r>
              <a:rPr lang="en-US" altLang="ja-JP" dirty="0"/>
              <a:t>0</a:t>
            </a:r>
            <a:r>
              <a:rPr lang="ja-JP" altLang="en-US" dirty="0"/>
              <a:t>（電源コネクタに近い側）に繋いでください。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kumimoji="1" lang="ja-JP" altLang="en-US" dirty="0"/>
              <a:t>手順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VESA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DTM</a:t>
            </a:r>
            <a:r>
              <a:rPr kumimoji="1" lang="ja-JP" altLang="en-US" dirty="0"/>
              <a:t>を強制してみる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ラズパイの起動用</a:t>
            </a:r>
            <a:r>
              <a:rPr kumimoji="1" lang="en-US" altLang="ja-JP" dirty="0"/>
              <a:t>microSD</a:t>
            </a:r>
            <a:r>
              <a:rPr kumimoji="1" lang="ja-JP" altLang="en-US" dirty="0"/>
              <a:t>カードを作業用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に差し替えて、</a:t>
            </a:r>
            <a:r>
              <a:rPr kumimoji="1" lang="en-US" altLang="ja-JP" dirty="0"/>
              <a:t>/boot</a:t>
            </a:r>
            <a:r>
              <a:rPr kumimoji="1" lang="ja-JP" altLang="en-US" dirty="0"/>
              <a:t>パーティションにある</a:t>
            </a:r>
            <a:r>
              <a:rPr kumimoji="1" lang="en-US" altLang="ja-JP" dirty="0"/>
              <a:t>config.txt</a:t>
            </a:r>
            <a:r>
              <a:rPr kumimoji="1" lang="ja-JP" altLang="en-US" dirty="0"/>
              <a:t>ファイルをメモ帳やエディタで開きます。ファイルの先頭に次の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行を追加します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　</a:t>
            </a:r>
            <a:r>
              <a:rPr lang="en-US" altLang="ja-JP" dirty="0"/>
              <a:t>h</a:t>
            </a:r>
            <a:r>
              <a:rPr kumimoji="1" lang="en-US" altLang="ja-JP" dirty="0"/>
              <a:t>dmi_force_hotplug = 1	 (HDMI</a:t>
            </a:r>
            <a:r>
              <a:rPr kumimoji="1" lang="ja-JP" altLang="en-US" dirty="0"/>
              <a:t>ポート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の接続信号を無視して接続</a:t>
            </a:r>
            <a:r>
              <a:rPr kumimoji="1" lang="en-US" altLang="ja-JP" dirty="0"/>
              <a:t>)</a:t>
            </a:r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hdmi_group = 2		</a:t>
            </a:r>
            <a:r>
              <a:rPr lang="ja-JP" altLang="en-US" dirty="0"/>
              <a:t> </a:t>
            </a:r>
            <a:r>
              <a:rPr lang="en-US" altLang="ja-JP" dirty="0"/>
              <a:t>(VESA DMT</a:t>
            </a:r>
            <a:r>
              <a:rPr lang="ja-JP" altLang="en-US" dirty="0"/>
              <a:t>を強制する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405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BDB785-BB1F-46C7-9A99-1E1DC5C8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6014720"/>
          </a:xfrm>
        </p:spPr>
        <p:txBody>
          <a:bodyPr>
            <a:normAutofit lnSpcReduction="10000"/>
          </a:bodyPr>
          <a:lstStyle/>
          <a:p>
            <a:r>
              <a:rPr lang="ja-JP" altLang="en-US" sz="2600" dirty="0"/>
              <a:t>手順</a:t>
            </a:r>
            <a:r>
              <a:rPr lang="en-US" altLang="ja-JP" sz="2600" dirty="0"/>
              <a:t>3</a:t>
            </a:r>
            <a:r>
              <a:rPr lang="ja-JP" altLang="en-US" sz="2600" dirty="0"/>
              <a:t>　</a:t>
            </a:r>
            <a:r>
              <a:rPr lang="en-US" altLang="ja-JP" sz="2600" dirty="0"/>
              <a:t>EDID</a:t>
            </a:r>
            <a:r>
              <a:rPr lang="ja-JP" altLang="en-US" sz="2600" dirty="0"/>
              <a:t>を無視する</a:t>
            </a:r>
            <a:endParaRPr lang="en-US" altLang="ja-JP" sz="2600" dirty="0"/>
          </a:p>
          <a:p>
            <a:pPr marL="457200" lvl="1" indent="0">
              <a:buNone/>
            </a:pPr>
            <a:r>
              <a:rPr kumimoji="1" lang="en-US" altLang="ja-JP" dirty="0"/>
              <a:t>VESA DMT</a:t>
            </a:r>
            <a:r>
              <a:rPr kumimoji="1" lang="ja-JP" altLang="en-US" dirty="0"/>
              <a:t>を強制しても解決されないときは、</a:t>
            </a:r>
            <a:r>
              <a:rPr kumimoji="1" lang="en-US" altLang="ja-JP" dirty="0"/>
              <a:t>EDID</a:t>
            </a:r>
            <a:r>
              <a:rPr kumimoji="1" lang="ja-JP" altLang="en-US" dirty="0"/>
              <a:t>を無視して</a:t>
            </a:r>
            <a:r>
              <a:rPr kumimoji="1" lang="en-US" altLang="ja-JP" dirty="0"/>
              <a:t>DMT</a:t>
            </a:r>
            <a:r>
              <a:rPr kumimoji="1" lang="ja-JP" altLang="en-US" dirty="0"/>
              <a:t>ビデオモードを指定します。手順</a:t>
            </a:r>
            <a:r>
              <a:rPr kumimoji="1" lang="en-US" altLang="ja-JP" dirty="0"/>
              <a:t>2</a:t>
            </a:r>
            <a:r>
              <a:rPr kumimoji="1" lang="ja-JP" altLang="en-US" dirty="0"/>
              <a:t>で追加した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行に加えて、次の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行を</a:t>
            </a:r>
            <a:r>
              <a:rPr kumimoji="1" lang="en-US" altLang="ja-JP" dirty="0"/>
              <a:t>config.txt</a:t>
            </a:r>
            <a:r>
              <a:rPr kumimoji="1" lang="ja-JP" altLang="en-US" dirty="0"/>
              <a:t>に追加します。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h</a:t>
            </a:r>
            <a:r>
              <a:rPr kumimoji="1" lang="en-US" altLang="ja-JP" dirty="0"/>
              <a:t>dmi_ignore_edid=0xa5000080</a:t>
            </a:r>
          </a:p>
          <a:p>
            <a:pPr marL="914400" lvl="2" indent="0">
              <a:buNone/>
            </a:pPr>
            <a:r>
              <a:rPr lang="en-US" altLang="ja-JP" dirty="0"/>
              <a:t>hdmi_mode=82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hdmi_mode</a:t>
            </a:r>
            <a:r>
              <a:rPr lang="ja-JP" altLang="en-US" dirty="0"/>
              <a:t>の右辺がビデオモードです。指定できるモード番号は公式サイトの</a:t>
            </a:r>
            <a:r>
              <a:rPr lang="en-US" altLang="ja-JP" dirty="0"/>
              <a:t>hdmi_mode</a:t>
            </a:r>
            <a:r>
              <a:rPr lang="ja-JP" altLang="en-US" dirty="0"/>
              <a:t>の</a:t>
            </a:r>
            <a:r>
              <a:rPr lang="en-US" altLang="ja-JP" dirty="0"/>
              <a:t>DTM</a:t>
            </a:r>
            <a:r>
              <a:rPr lang="ja-JP" altLang="en-US" dirty="0"/>
              <a:t>にある表を参照してください。</a:t>
            </a:r>
            <a:r>
              <a:rPr lang="en-US" altLang="ja-JP" dirty="0"/>
              <a:t>82</a:t>
            </a:r>
            <a:r>
              <a:rPr lang="ja-JP" altLang="en-US" dirty="0"/>
              <a:t>はフル</a:t>
            </a:r>
            <a:r>
              <a:rPr lang="en-US" altLang="ja-JP" dirty="0"/>
              <a:t>HD</a:t>
            </a:r>
            <a:r>
              <a:rPr lang="ja-JP" altLang="en-US" dirty="0"/>
              <a:t>解像度</a:t>
            </a:r>
            <a:r>
              <a:rPr lang="en-US" altLang="ja-JP" dirty="0"/>
              <a:t>60Hz</a:t>
            </a:r>
            <a:r>
              <a:rPr lang="ja-JP" altLang="en-US" dirty="0"/>
              <a:t>の指定です。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sz="2600" dirty="0"/>
              <a:t>手順</a:t>
            </a:r>
            <a:r>
              <a:rPr kumimoji="1" lang="en-US" altLang="ja-JP" sz="2600" dirty="0"/>
              <a:t>4</a:t>
            </a:r>
            <a:r>
              <a:rPr kumimoji="1" lang="ja-JP" altLang="en-US" sz="2600" dirty="0"/>
              <a:t>　セーフモードを試してみる</a:t>
            </a:r>
            <a:endParaRPr kumimoji="1" lang="en-US" altLang="ja-JP" sz="2600" dirty="0"/>
          </a:p>
          <a:p>
            <a:pPr marL="457200" lvl="1" indent="0">
              <a:buNone/>
            </a:pPr>
            <a:r>
              <a:rPr lang="en-US" altLang="ja-JP" dirty="0"/>
              <a:t>Config.txt</a:t>
            </a:r>
            <a:r>
              <a:rPr lang="ja-JP" altLang="en-US" dirty="0"/>
              <a:t>ファイルの冒頭近くにある次の行のコメントアウトマーク</a:t>
            </a:r>
            <a:r>
              <a:rPr lang="en-US" altLang="ja-JP" dirty="0"/>
              <a:t>(#)</a:t>
            </a:r>
            <a:r>
              <a:rPr lang="ja-JP" altLang="en-US" dirty="0"/>
              <a:t>を削除してみてください。</a:t>
            </a:r>
            <a:r>
              <a:rPr lang="en-US" altLang="ja-JP" dirty="0"/>
              <a:t>EDID</a:t>
            </a:r>
            <a:r>
              <a:rPr lang="ja-JP" altLang="en-US" dirty="0"/>
              <a:t>を無視し</a:t>
            </a:r>
            <a:r>
              <a:rPr lang="en-US" altLang="ja-JP" dirty="0"/>
              <a:t>VESA DMT</a:t>
            </a:r>
            <a:r>
              <a:rPr lang="ja-JP" altLang="en-US" dirty="0"/>
              <a:t>モード</a:t>
            </a:r>
            <a:r>
              <a:rPr lang="en-US" altLang="ja-JP" dirty="0"/>
              <a:t>4</a:t>
            </a:r>
            <a:r>
              <a:rPr lang="ja-JP" altLang="en-US" dirty="0"/>
              <a:t>に固定されます。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000" dirty="0"/>
              <a:t>	hdmi_safe = 1</a:t>
            </a:r>
          </a:p>
          <a:p>
            <a:pPr marL="457200" lvl="1" indent="0">
              <a:buNone/>
            </a:pPr>
            <a:r>
              <a:rPr lang="ja-JP" altLang="en-US" dirty="0"/>
              <a:t>ただし、この設定はディスプレイ解像度が</a:t>
            </a:r>
            <a:r>
              <a:rPr lang="en-US" altLang="ja-JP" dirty="0"/>
              <a:t>640×480</a:t>
            </a:r>
            <a:r>
              <a:rPr lang="ja-JP" altLang="en-US" dirty="0"/>
              <a:t>ドットに固定されるため、あまりお薦めではありません。</a:t>
            </a:r>
            <a:endParaRPr lang="en-US" altLang="ja-JP" dirty="0"/>
          </a:p>
          <a:p>
            <a:pPr lvl="1"/>
            <a:endParaRPr lang="en-US" altLang="ja-JP" sz="2000" dirty="0"/>
          </a:p>
          <a:p>
            <a:pPr marL="457200" lvl="1" indent="0">
              <a:buNone/>
            </a:pP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30093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927DB-EAD2-4102-8C9F-34682036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722"/>
          </a:xfrm>
        </p:spPr>
        <p:txBody>
          <a:bodyPr/>
          <a:lstStyle/>
          <a:p>
            <a:r>
              <a:rPr kumimoji="1" lang="ja-JP" altLang="en-US" dirty="0"/>
              <a:t>準備するもの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34B2D-56BE-4875-8EFB-3F266B3E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47"/>
            <a:ext cx="10723536" cy="4943960"/>
          </a:xfrm>
        </p:spPr>
        <p:txBody>
          <a:bodyPr anchor="ctr">
            <a:normAutofit fontScale="92500" lnSpcReduction="10000"/>
          </a:bodyPr>
          <a:lstStyle/>
          <a:p>
            <a:r>
              <a:rPr kumimoji="1" lang="en-US" altLang="ja-JP" dirty="0"/>
              <a:t>RaspberryPi4 ModelB</a:t>
            </a:r>
          </a:p>
          <a:p>
            <a:r>
              <a:rPr lang="ja-JP" altLang="en-US" dirty="0"/>
              <a:t>作業用の</a:t>
            </a:r>
            <a:r>
              <a:rPr lang="en-US" altLang="ja-JP" dirty="0"/>
              <a:t>PC</a:t>
            </a:r>
          </a:p>
          <a:p>
            <a:r>
              <a:rPr kumimoji="1" lang="en-US" altLang="ja-JP" dirty="0"/>
              <a:t>microSD</a:t>
            </a:r>
            <a:r>
              <a:rPr kumimoji="1" lang="ja-JP" altLang="en-US" dirty="0"/>
              <a:t>カード（８</a:t>
            </a:r>
            <a:r>
              <a:rPr kumimoji="1" lang="en-US" altLang="ja-JP" dirty="0"/>
              <a:t>G</a:t>
            </a:r>
            <a:r>
              <a:rPr kumimoji="1" lang="ja-JP" altLang="en-US" dirty="0"/>
              <a:t>バイト以上のもの）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ラズパイと相性が悪く使えない製品もあるようなので、ネット等で実績を確認しておくと良し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ADATA	     	  32GB Ubuntu</a:t>
            </a:r>
          </a:p>
          <a:p>
            <a:pPr marL="457200" lvl="1" indent="0">
              <a:buNone/>
            </a:pPr>
            <a:r>
              <a:rPr lang="en-US" altLang="ja-JP" dirty="0"/>
              <a:t>      </a:t>
            </a:r>
            <a:r>
              <a:rPr lang="ja-JP" altLang="en-US" dirty="0"/>
              <a:t>　</a:t>
            </a:r>
            <a:r>
              <a:rPr lang="en-US" altLang="ja-JP" dirty="0"/>
              <a:t> SanDiskUltraPLUS 16GB Raspberrypi</a:t>
            </a:r>
          </a:p>
          <a:p>
            <a:pPr marL="4572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　</a:t>
            </a:r>
            <a:r>
              <a:rPr lang="en-US" altLang="ja-JP" dirty="0"/>
              <a:t>    SanDiskUltraPLUS 32GB raspi Ezblock</a:t>
            </a:r>
            <a:r>
              <a:rPr lang="ja-JP" altLang="en-US" dirty="0"/>
              <a:t>　をインストールした</a:t>
            </a:r>
            <a:endParaRPr lang="en-US" altLang="ja-JP" dirty="0"/>
          </a:p>
          <a:p>
            <a:r>
              <a:rPr kumimoji="1" lang="en-US" altLang="ja-JP" dirty="0"/>
              <a:t>HDMI</a:t>
            </a:r>
            <a:r>
              <a:rPr kumimoji="1" lang="ja-JP" altLang="en-US" dirty="0"/>
              <a:t>対応ディスプレイ　ラズパイに接続する用</a:t>
            </a:r>
            <a:endParaRPr kumimoji="1" lang="en-US" altLang="ja-JP" dirty="0"/>
          </a:p>
          <a:p>
            <a:r>
              <a:rPr lang="en-US" altLang="ja-JP" dirty="0"/>
              <a:t>HDMI</a:t>
            </a:r>
            <a:r>
              <a:rPr lang="ja-JP" altLang="en-US" dirty="0"/>
              <a:t>ケーブル</a:t>
            </a:r>
            <a:endParaRPr lang="en-US" altLang="ja-JP" dirty="0"/>
          </a:p>
          <a:p>
            <a:r>
              <a:rPr kumimoji="1" lang="en-US" altLang="ja-JP" dirty="0"/>
              <a:t>USB-AC</a:t>
            </a:r>
            <a:r>
              <a:rPr kumimoji="1" lang="ja-JP" altLang="en-US" dirty="0"/>
              <a:t>アダプタ　</a:t>
            </a:r>
            <a:r>
              <a:rPr kumimoji="1" lang="en-US" altLang="ja-JP" dirty="0"/>
              <a:t>Pi4</a:t>
            </a:r>
            <a:r>
              <a:rPr kumimoji="1" lang="ja-JP" altLang="en-US" dirty="0"/>
              <a:t>は</a:t>
            </a:r>
            <a:r>
              <a:rPr kumimoji="1" lang="en-US" altLang="ja-JP" dirty="0"/>
              <a:t>Type-C 3A</a:t>
            </a:r>
            <a:r>
              <a:rPr kumimoji="1" lang="ja-JP" altLang="en-US" dirty="0"/>
              <a:t>超</a:t>
            </a:r>
            <a:endParaRPr kumimoji="1" lang="en-US" altLang="ja-JP" dirty="0"/>
          </a:p>
          <a:p>
            <a:r>
              <a:rPr lang="ja-JP" altLang="en-US" dirty="0"/>
              <a:t>キーボード、マウス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94436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89955-11D4-42FF-9EA6-F0394C7C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RaspberryPiImager</a:t>
            </a:r>
            <a:r>
              <a:rPr kumimoji="1" lang="ja-JP" altLang="en-US" dirty="0"/>
              <a:t>をインストールする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8219C92-88EA-4996-A310-EF4CA6B36A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583"/>
            <a:ext cx="9080714" cy="4351338"/>
          </a:xfrm>
          <a:prstGeom prst="rect">
            <a:avLst/>
          </a:prstGeo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237E0B-0B26-494B-808C-4BEDB0C47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438" y="4553327"/>
            <a:ext cx="8507278" cy="2110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https://www.raspberrypi.org/downloads/</a:t>
            </a:r>
            <a:endParaRPr kumimoji="1"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600" dirty="0"/>
              <a:t>にアクセスし作業用</a:t>
            </a:r>
            <a:r>
              <a:rPr kumimoji="1" lang="en-US" altLang="ja-JP" sz="2600" dirty="0"/>
              <a:t>PC</a:t>
            </a:r>
            <a:r>
              <a:rPr kumimoji="1" lang="ja-JP" altLang="en-US" sz="2600" dirty="0"/>
              <a:t>にあったリンクをクリック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インストーラが起動したら、画面の指示に従って進めるとインストールが完了する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E0CF9A-A3F1-4DD3-9B76-21DFFB2A2E67}"/>
              </a:ext>
            </a:extLst>
          </p:cNvPr>
          <p:cNvSpPr/>
          <p:nvPr/>
        </p:nvSpPr>
        <p:spPr>
          <a:xfrm>
            <a:off x="330180" y="4806946"/>
            <a:ext cx="528234" cy="41845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C699-D514-4B60-8277-9029CA69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起動用</a:t>
            </a:r>
            <a:r>
              <a:rPr kumimoji="1" lang="en-US" altLang="ja-JP" dirty="0"/>
              <a:t>microSD</a:t>
            </a:r>
            <a:r>
              <a:rPr kumimoji="1" lang="ja-JP" altLang="en-US" dirty="0"/>
              <a:t>カードの作成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B68D4-8C40-4030-B4B5-2A3F71BC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インストールした「</a:t>
            </a:r>
            <a:r>
              <a:rPr kumimoji="1" lang="en-US" altLang="ja-JP" dirty="0"/>
              <a:t>RaspberryPiImager</a:t>
            </a:r>
            <a:r>
              <a:rPr kumimoji="1" lang="ja-JP" altLang="en-US" dirty="0"/>
              <a:t>」を使ってラズパイの</a:t>
            </a:r>
            <a:r>
              <a:rPr kumimoji="1" lang="en-US" altLang="ja-JP" dirty="0"/>
              <a:t>OS</a:t>
            </a:r>
            <a:r>
              <a:rPr lang="ja-JP" altLang="en-US" dirty="0"/>
              <a:t>「</a:t>
            </a:r>
            <a:r>
              <a:rPr kumimoji="1" lang="en-US" altLang="ja-JP" dirty="0"/>
              <a:t>RaspberryPiOS</a:t>
            </a:r>
            <a:r>
              <a:rPr kumimoji="1" lang="ja-JP" altLang="en-US" dirty="0"/>
              <a:t>」を</a:t>
            </a:r>
            <a:r>
              <a:rPr kumimoji="1" lang="en-US" altLang="ja-JP" dirty="0"/>
              <a:t>microSD</a:t>
            </a:r>
            <a:r>
              <a:rPr kumimoji="1" lang="ja-JP" altLang="en-US" dirty="0"/>
              <a:t>カードにインストールする</a:t>
            </a:r>
          </a:p>
          <a:p>
            <a:pPr marL="0" indent="0">
              <a:buNone/>
            </a:pPr>
            <a:r>
              <a:rPr kumimoji="1" lang="en-US" altLang="ja-JP" dirty="0"/>
              <a:t>microSD</a:t>
            </a:r>
            <a:r>
              <a:rPr kumimoji="1" lang="ja-JP" altLang="en-US" dirty="0"/>
              <a:t>カードは、あらかじめ作業用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にセットしておくこと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698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18B3E-F0C5-4C59-B278-61314A6A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74" y="727976"/>
            <a:ext cx="11422251" cy="55793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メニューから</a:t>
            </a:r>
            <a:r>
              <a:rPr kumimoji="1" lang="en-US" altLang="ja-JP" dirty="0"/>
              <a:t>RaspberryPiImager</a:t>
            </a:r>
            <a:r>
              <a:rPr kumimoji="1" lang="ja-JP" altLang="en-US" dirty="0"/>
              <a:t>を起動し</a:t>
            </a:r>
            <a:r>
              <a:rPr kumimoji="1" lang="en-US" altLang="ja-JP" dirty="0"/>
              <a:t>CHOOSE</a:t>
            </a:r>
            <a:r>
              <a:rPr lang="ja-JP" altLang="en-US" dirty="0"/>
              <a:t> 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をクリックする</a:t>
            </a:r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5ECA44D-9B16-496B-A244-48646B5AE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1139" r="1013" b="3266"/>
          <a:stretch/>
        </p:blipFill>
        <p:spPr>
          <a:xfrm>
            <a:off x="2103894" y="1285915"/>
            <a:ext cx="7984210" cy="517872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A756146F-9A2A-45FA-A7D9-15F061EA3B23}"/>
              </a:ext>
            </a:extLst>
          </p:cNvPr>
          <p:cNvSpPr/>
          <p:nvPr/>
        </p:nvSpPr>
        <p:spPr>
          <a:xfrm>
            <a:off x="1736035" y="4532243"/>
            <a:ext cx="967408" cy="662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25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6B91213D-3486-4036-B53C-2F295D9FE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"/>
          <a:stretch/>
        </p:blipFill>
        <p:spPr>
          <a:xfrm>
            <a:off x="2066134" y="1146874"/>
            <a:ext cx="8059731" cy="530377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F830CE-7262-48CC-A729-2E7901D59542}"/>
              </a:ext>
            </a:extLst>
          </p:cNvPr>
          <p:cNvSpPr txBox="1"/>
          <p:nvPr/>
        </p:nvSpPr>
        <p:spPr>
          <a:xfrm>
            <a:off x="429223" y="623654"/>
            <a:ext cx="11333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表示されるリストのトップにある</a:t>
            </a:r>
            <a:r>
              <a:rPr kumimoji="1" lang="en-US" altLang="ja-JP" sz="2800" dirty="0"/>
              <a:t>Raspberry Pi OS(32-bit)</a:t>
            </a:r>
            <a:r>
              <a:rPr kumimoji="1" lang="ja-JP" altLang="en-US" sz="2800" dirty="0"/>
              <a:t>をクリック</a:t>
            </a:r>
            <a:endParaRPr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F4F1163-3579-45CA-933F-C2FA282DA343}"/>
              </a:ext>
            </a:extLst>
          </p:cNvPr>
          <p:cNvSpPr/>
          <p:nvPr/>
        </p:nvSpPr>
        <p:spPr>
          <a:xfrm>
            <a:off x="1775791" y="2478156"/>
            <a:ext cx="967408" cy="662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05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928FF86C-05A3-472F-9717-FAE98A91B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31" y="1304628"/>
            <a:ext cx="8003337" cy="526473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D39747-220E-4285-A9C1-94CA0BA572AE}"/>
              </a:ext>
            </a:extLst>
          </p:cNvPr>
          <p:cNvSpPr txBox="1"/>
          <p:nvPr/>
        </p:nvSpPr>
        <p:spPr>
          <a:xfrm>
            <a:off x="3160740" y="639168"/>
            <a:ext cx="587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CHOOSE SD CARD</a:t>
            </a:r>
            <a:r>
              <a:rPr kumimoji="1" lang="ja-JP" altLang="en-US" sz="2800" dirty="0"/>
              <a:t>をクリックする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020A3857-110D-47FE-9B37-774246273FBC}"/>
              </a:ext>
            </a:extLst>
          </p:cNvPr>
          <p:cNvSpPr/>
          <p:nvPr/>
        </p:nvSpPr>
        <p:spPr>
          <a:xfrm>
            <a:off x="7447721" y="4581937"/>
            <a:ext cx="967408" cy="616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30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D39747-220E-4285-A9C1-94CA0BA572AE}"/>
              </a:ext>
            </a:extLst>
          </p:cNvPr>
          <p:cNvSpPr txBox="1"/>
          <p:nvPr/>
        </p:nvSpPr>
        <p:spPr>
          <a:xfrm>
            <a:off x="207208" y="579931"/>
            <a:ext cx="1177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表示されるリストから作業用</a:t>
            </a:r>
            <a:r>
              <a:rPr kumimoji="1" lang="en-US" altLang="ja-JP" sz="2800" dirty="0"/>
              <a:t>PC</a:t>
            </a:r>
            <a:r>
              <a:rPr kumimoji="1" lang="ja-JP" altLang="en-US" sz="2800" dirty="0"/>
              <a:t>にセットした</a:t>
            </a:r>
            <a:r>
              <a:rPr kumimoji="1" lang="en-US" altLang="ja-JP" sz="2800" dirty="0"/>
              <a:t>microSD</a:t>
            </a:r>
            <a:r>
              <a:rPr kumimoji="1" lang="ja-JP" altLang="en-US" sz="2800" dirty="0"/>
              <a:t>カードをクリック</a:t>
            </a:r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30F2E84-7AD9-4E5D-8517-545BC565C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27" y="1103151"/>
            <a:ext cx="8017743" cy="530568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EC503DF0-B5C6-423B-A455-E3DD43E6186F}"/>
              </a:ext>
            </a:extLst>
          </p:cNvPr>
          <p:cNvSpPr/>
          <p:nvPr/>
        </p:nvSpPr>
        <p:spPr>
          <a:xfrm>
            <a:off x="1802295" y="2173356"/>
            <a:ext cx="967408" cy="662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52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D39747-220E-4285-A9C1-94CA0BA572AE}"/>
              </a:ext>
            </a:extLst>
          </p:cNvPr>
          <p:cNvSpPr txBox="1"/>
          <p:nvPr/>
        </p:nvSpPr>
        <p:spPr>
          <a:xfrm>
            <a:off x="4183457" y="579932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WRITE</a:t>
            </a:r>
            <a:r>
              <a:rPr kumimoji="1" lang="ja-JP" altLang="en-US" sz="2800" dirty="0"/>
              <a:t>をクリックする</a:t>
            </a:r>
          </a:p>
        </p:txBody>
      </p:sp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6D02562-1F63-439F-9639-AF1F695B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10" y="1103152"/>
            <a:ext cx="8220380" cy="5415205"/>
          </a:xfrm>
          <a:prstGeom prst="rect">
            <a:avLst/>
          </a:prstGeom>
        </p:spPr>
      </p:pic>
      <p:sp>
        <p:nvSpPr>
          <p:cNvPr id="6" name="矢印: 左 5">
            <a:extLst>
              <a:ext uri="{FF2B5EF4-FFF2-40B4-BE49-F238E27FC236}">
                <a16:creationId xmlns:a16="http://schemas.microsoft.com/office/drawing/2014/main" id="{935D5035-526B-4C5E-811F-609D5233611B}"/>
              </a:ext>
            </a:extLst>
          </p:cNvPr>
          <p:cNvSpPr/>
          <p:nvPr/>
        </p:nvSpPr>
        <p:spPr>
          <a:xfrm>
            <a:off x="9621078" y="4475920"/>
            <a:ext cx="967408" cy="616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807</Words>
  <Application>Microsoft Office PowerPoint</Application>
  <PresentationFormat>ワイド画面</PresentationFormat>
  <Paragraphs>74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RaspberryPiのセットアップ</vt:lpstr>
      <vt:lpstr>準備するもの</vt:lpstr>
      <vt:lpstr>RaspberryPiImagerをインストールする</vt:lpstr>
      <vt:lpstr>起動用microSDカードの作成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起動する</vt:lpstr>
      <vt:lpstr>自動起動したツールで初期設定する</vt:lpstr>
      <vt:lpstr>PowerPoint プレゼンテーション</vt:lpstr>
      <vt:lpstr>PowerPoint プレゼンテーション</vt:lpstr>
      <vt:lpstr>Pi4でデスクトップ画面が表示されないときの対処法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RaspberryPiのセットアップ</dc:title>
  <dc:creator>office365</dc:creator>
  <cp:lastModifiedBy>office365</cp:lastModifiedBy>
  <cp:revision>34</cp:revision>
  <dcterms:created xsi:type="dcterms:W3CDTF">2021-09-20T07:19:26Z</dcterms:created>
  <dcterms:modified xsi:type="dcterms:W3CDTF">2021-09-22T09:04:53Z</dcterms:modified>
</cp:coreProperties>
</file>