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a33ca0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a33ca0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5e240f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5e240f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2a01512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2a01512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2994f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2994f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5e240f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5e240f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5e240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5e240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2994fa4e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2994fa4e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a33ca0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a33ca0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a33ca0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a33ca0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5e240f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5e240f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5650" y="1349800"/>
            <a:ext cx="4563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Insaniyat</a:t>
            </a:r>
            <a:endParaRPr sz="6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273" y="3031026"/>
            <a:ext cx="5452528" cy="21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-730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           Welfare </a:t>
            </a:r>
            <a:r>
              <a:rPr lang="en" sz="2900"/>
              <a:t>Admin Application</a:t>
            </a:r>
            <a:endParaRPr sz="2900"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5383" l="0" r="0" t="0"/>
          <a:stretch/>
        </p:blipFill>
        <p:spPr>
          <a:xfrm>
            <a:off x="6707600" y="138525"/>
            <a:ext cx="2436401" cy="48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29450" y="982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Any Question?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Group members and supervisor</a:t>
            </a:r>
            <a:endParaRPr sz="2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75650" y="1307850"/>
            <a:ext cx="45978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Members: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Syed Kumail Ali 16k4047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Anas Bin Faisal 16k4064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Abeer Zehra 16k4068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Sup</a:t>
            </a:r>
            <a:r>
              <a:rPr b="1" lang="en" sz="1400"/>
              <a:t>ervisor: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		 Engr Abdul Rahman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 </a:t>
            </a:r>
            <a:r>
              <a:rPr b="1" lang="en" sz="1400"/>
              <a:t>Co -Superv</a:t>
            </a:r>
            <a:r>
              <a:rPr b="1" lang="en" sz="1400"/>
              <a:t>isor: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		</a:t>
            </a:r>
            <a:r>
              <a:rPr lang="en"/>
              <a:t>Mr. Murataza Munawar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Problem Statement</a:t>
            </a:r>
            <a:endParaRPr sz="29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01125" y="1531400"/>
            <a:ext cx="645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No platform was where the people of Karachi can donate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</a:t>
            </a:r>
            <a:r>
              <a:rPr lang="en" sz="1800"/>
              <a:t>engthy procedures and laziness becoming hurdle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Motivation</a:t>
            </a:r>
            <a:endParaRPr sz="29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2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Minimizing the wastage of food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provide a platform where the privileged could help needy.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to be a helping hand,for people in state of crisis.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14310" t="0"/>
          <a:stretch/>
        </p:blipFill>
        <p:spPr>
          <a:xfrm>
            <a:off x="914000" y="1618000"/>
            <a:ext cx="7748150" cy="27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614125" y="554100"/>
            <a:ext cx="66612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Applications</a:t>
            </a:r>
            <a:endParaRPr sz="2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59400" y="1542150"/>
            <a:ext cx="435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Four different applications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Volunteer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General User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Ambulance Driver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Welfare Admin Application</a:t>
            </a:r>
            <a:endParaRPr sz="1800"/>
          </a:p>
        </p:txBody>
      </p:sp>
      <p:sp>
        <p:nvSpPr>
          <p:cNvPr id="165" name="Google Shape;165;p18"/>
          <p:cNvSpPr txBox="1"/>
          <p:nvPr/>
        </p:nvSpPr>
        <p:spPr>
          <a:xfrm>
            <a:off x="1553900" y="542050"/>
            <a:ext cx="6191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System</a:t>
            </a:r>
            <a:endParaRPr sz="2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		General </a:t>
            </a:r>
            <a:r>
              <a:rPr lang="en" sz="2900"/>
              <a:t>User Application	</a:t>
            </a:r>
            <a:endParaRPr sz="29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125" y="356500"/>
            <a:ext cx="2378525" cy="4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-93500" y="1972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Volunteer Application</a:t>
            </a:r>
            <a:endParaRPr sz="2900"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6707600" y="132513"/>
            <a:ext cx="2436401" cy="48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-174025" y="192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Ambulance Driver Application</a:t>
            </a:r>
            <a:endParaRPr sz="29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0" y="326575"/>
            <a:ext cx="2283274" cy="46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