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90"/>
  </p:normalViewPr>
  <p:slideViewPr>
    <p:cSldViewPr snapToGrid="0" snapToObjects="1">
      <p:cViewPr varScale="1">
        <p:scale>
          <a:sx n="92" d="100"/>
          <a:sy n="92" d="100"/>
        </p:scale>
        <p:origin x="27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E11-5408-5B4E-8EB9-64EF3FC1CFE5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ABB0-156A-164D-BB28-9095C47A2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1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E11-5408-5B4E-8EB9-64EF3FC1CFE5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ABB0-156A-164D-BB28-9095C47A2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7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E11-5408-5B4E-8EB9-64EF3FC1CFE5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ABB0-156A-164D-BB28-9095C47A2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E11-5408-5B4E-8EB9-64EF3FC1CFE5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ABB0-156A-164D-BB28-9095C47A2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5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E11-5408-5B4E-8EB9-64EF3FC1CFE5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ABB0-156A-164D-BB28-9095C47A2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5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E11-5408-5B4E-8EB9-64EF3FC1CFE5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ABB0-156A-164D-BB28-9095C47A2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8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E11-5408-5B4E-8EB9-64EF3FC1CFE5}" type="datetimeFigureOut">
              <a:rPr lang="en-US" smtClean="0"/>
              <a:t>11/8/19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ABB0-156A-164D-BB28-9095C47A2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5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E11-5408-5B4E-8EB9-64EF3FC1CFE5}" type="datetimeFigureOut">
              <a:rPr lang="en-US" smtClean="0"/>
              <a:t>11/8/19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ABB0-156A-164D-BB28-9095C47A2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E11-5408-5B4E-8EB9-64EF3FC1CFE5}" type="datetimeFigureOut">
              <a:rPr lang="en-US" smtClean="0"/>
              <a:t>11/8/19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ABB0-156A-164D-BB28-9095C47A2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E11-5408-5B4E-8EB9-64EF3FC1CFE5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ABB0-156A-164D-BB28-9095C47A2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4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E11-5408-5B4E-8EB9-64EF3FC1CFE5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ABB0-156A-164D-BB28-9095C47A2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7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ECE11-5408-5B4E-8EB9-64EF3FC1CFE5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CABB0-156A-164D-BB28-9095C47A2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18741D-76FB-514D-8708-D4B008281A67}"/>
              </a:ext>
            </a:extLst>
          </p:cNvPr>
          <p:cNvSpPr/>
          <p:nvPr/>
        </p:nvSpPr>
        <p:spPr>
          <a:xfrm>
            <a:off x="173182" y="1246909"/>
            <a:ext cx="651163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To create an NNC that identifies smiles, first collect a large number of images of smiles and non-smiles. Label them with +1 and -1 and put them into the training set. Let the training set be </a:t>
            </a:r>
            <a:r>
              <a:rPr lang="en-US" sz="3200" dirty="0" err="1"/>
              <a:t>Ω</a:t>
            </a:r>
            <a:r>
              <a:rPr lang="en-US" sz="3200" dirty="0"/>
              <a:t>.</a:t>
            </a:r>
          </a:p>
          <a:p>
            <a:r>
              <a:rPr lang="en-US" sz="3200" dirty="0"/>
              <a:t>This set is used as a prototype set, and an arbitrary image is assigned to the formulas (6.2) and (6.3) in the textbook for determination.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AB803-72C5-AD49-BC02-074864619FBA}"/>
              </a:ext>
            </a:extLst>
          </p:cNvPr>
          <p:cNvSpPr txBox="1"/>
          <p:nvPr/>
        </p:nvSpPr>
        <p:spPr>
          <a:xfrm>
            <a:off x="387927" y="263236"/>
            <a:ext cx="4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HW10</a:t>
            </a:r>
            <a:r>
              <a:rPr lang="ja-JP" altLang="en-US"/>
              <a:t> </a:t>
            </a:r>
            <a:r>
              <a:rPr lang="en-US" altLang="ja-JP" dirty="0"/>
              <a:t>s1250050 Tsuyoshi Kumamoto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0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78</Words>
  <Application>Microsoft Macintosh PowerPoint</Application>
  <PresentationFormat>A4 Paper (210x297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2019-11-08T06:14:35Z</dcterms:created>
  <dcterms:modified xsi:type="dcterms:W3CDTF">2019-11-08T06:16:14Z</dcterms:modified>
</cp:coreProperties>
</file>