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168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4FE4-E62E-4FD5-956F-4D66AEAFCFC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437C-A063-411D-A0E5-5390E623C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07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4FE4-E62E-4FD5-956F-4D66AEAFCFC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437C-A063-411D-A0E5-5390E623C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44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4FE4-E62E-4FD5-956F-4D66AEAFCFC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437C-A063-411D-A0E5-5390E623C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9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4FE4-E62E-4FD5-956F-4D66AEAFCFC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437C-A063-411D-A0E5-5390E623C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42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4FE4-E62E-4FD5-956F-4D66AEAFCFC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437C-A063-411D-A0E5-5390E623C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96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4FE4-E62E-4FD5-956F-4D66AEAFCFC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437C-A063-411D-A0E5-5390E623C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56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4FE4-E62E-4FD5-956F-4D66AEAFCFC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437C-A063-411D-A0E5-5390E623C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95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4FE4-E62E-4FD5-956F-4D66AEAFCFC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437C-A063-411D-A0E5-5390E623C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40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4FE4-E62E-4FD5-956F-4D66AEAFCFC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437C-A063-411D-A0E5-5390E623C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25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4FE4-E62E-4FD5-956F-4D66AEAFCFC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437C-A063-411D-A0E5-5390E623C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D4FE4-E62E-4FD5-956F-4D66AEAFCFC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5437C-A063-411D-A0E5-5390E623C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72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4FE4-E62E-4FD5-956F-4D66AEAFCFC0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5437C-A063-411D-A0E5-5390E623C5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32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A0450C2-9F05-4DBC-BBC7-738FFB4C9385}"/>
              </a:ext>
            </a:extLst>
          </p:cNvPr>
          <p:cNvSpPr/>
          <p:nvPr/>
        </p:nvSpPr>
        <p:spPr>
          <a:xfrm>
            <a:off x="0" y="0"/>
            <a:ext cx="9144000" cy="71984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A1112A8B-0902-4209-BD8B-F1E51336E8D0}"/>
              </a:ext>
            </a:extLst>
          </p:cNvPr>
          <p:cNvSpPr/>
          <p:nvPr/>
        </p:nvSpPr>
        <p:spPr>
          <a:xfrm rot="1202113">
            <a:off x="618829" y="-161679"/>
            <a:ext cx="12306142" cy="9281773"/>
          </a:xfrm>
          <a:prstGeom prst="triangle">
            <a:avLst>
              <a:gd name="adj" fmla="val 45554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7450514-0ACB-49C3-8DB8-252D575C1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348" y="107005"/>
            <a:ext cx="3696180" cy="36961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352C39-4B40-4764-8BDC-5E94EDD95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037"/>
            <a:ext cx="5716091" cy="607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0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0093C5-D386-4441-9095-DADFECED85C1}"/>
              </a:ext>
            </a:extLst>
          </p:cNvPr>
          <p:cNvSpPr/>
          <p:nvPr/>
        </p:nvSpPr>
        <p:spPr>
          <a:xfrm>
            <a:off x="307776" y="0"/>
            <a:ext cx="3877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ゲームに戻る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70A62B-A77D-4223-9116-16AA2768E2DD}"/>
              </a:ext>
            </a:extLst>
          </p:cNvPr>
          <p:cNvSpPr/>
          <p:nvPr/>
        </p:nvSpPr>
        <p:spPr>
          <a:xfrm>
            <a:off x="615553" y="973942"/>
            <a:ext cx="32624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ステージを</a:t>
            </a:r>
            <a:endParaRPr lang="en-US" altLang="ja-JP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にゃしぃフォント改二" panose="02000600000000000000" pitchFamily="2" charset="-128"/>
              <a:ea typeface="にゃしぃフォント改二" panose="02000600000000000000" pitchFamily="2" charset="-128"/>
            </a:endParaRPr>
          </a:p>
          <a:p>
            <a:pPr algn="ctr"/>
            <a:r>
              <a:rPr lang="ja-JP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選びなおす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4E8B9F-3CE1-44D4-B3E0-060C1CCF6179}"/>
              </a:ext>
            </a:extLst>
          </p:cNvPr>
          <p:cNvSpPr/>
          <p:nvPr/>
        </p:nvSpPr>
        <p:spPr>
          <a:xfrm>
            <a:off x="0" y="2723189"/>
            <a:ext cx="44935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タイトルに戻る</a:t>
            </a:r>
          </a:p>
        </p:txBody>
      </p:sp>
    </p:spTree>
    <p:extLst>
      <p:ext uri="{BB962C8B-B14F-4D97-AF65-F5344CB8AC3E}">
        <p14:creationId xmlns:p14="http://schemas.microsoft.com/office/powerpoint/2010/main" val="203206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84CFF13-5700-4FE7-892E-F0ABA0F864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734" y="-3482"/>
            <a:ext cx="10301468" cy="686496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7FCA126-957A-4DE3-BD89-DD7FAF716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491" y="1848301"/>
            <a:ext cx="4711018" cy="500969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FE2379-1773-497A-B388-5DCB8F9C503B}"/>
              </a:ext>
            </a:extLst>
          </p:cNvPr>
          <p:cNvSpPr/>
          <p:nvPr/>
        </p:nvSpPr>
        <p:spPr>
          <a:xfrm>
            <a:off x="1303021" y="1120140"/>
            <a:ext cx="7006590" cy="371475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253937"/>
              </a:avLst>
            </a:prstTxWarp>
            <a:spAutoFit/>
          </a:bodyPr>
          <a:lstStyle/>
          <a:p>
            <a:pPr algn="ctr"/>
            <a:r>
              <a:rPr lang="en-US" altLang="ja-JP" sz="1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STAGE CLEAR!!</a:t>
            </a:r>
            <a:endParaRPr lang="ja-JP" altLang="en-US" sz="13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にゃしぃフォント改二" panose="02000600000000000000" pitchFamily="2" charset="-128"/>
              <a:ea typeface="にゃしぃフォント改二" panose="02000600000000000000" pitchFamily="2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815695-CA21-4087-8EE5-83AC59FF3AC3}"/>
              </a:ext>
            </a:extLst>
          </p:cNvPr>
          <p:cNvSpPr/>
          <p:nvPr/>
        </p:nvSpPr>
        <p:spPr>
          <a:xfrm>
            <a:off x="1798506" y="5332218"/>
            <a:ext cx="601562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Enter</a:t>
            </a:r>
            <a:r>
              <a:rPr lang="ja-JP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キーでタイトルに戻ります</a:t>
            </a:r>
          </a:p>
        </p:txBody>
      </p:sp>
    </p:spTree>
    <p:extLst>
      <p:ext uri="{BB962C8B-B14F-4D97-AF65-F5344CB8AC3E}">
        <p14:creationId xmlns:p14="http://schemas.microsoft.com/office/powerpoint/2010/main" val="113180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6E0D5C-3910-40EE-AEA7-7137F033F029}"/>
              </a:ext>
            </a:extLst>
          </p:cNvPr>
          <p:cNvSpPr/>
          <p:nvPr/>
        </p:nvSpPr>
        <p:spPr>
          <a:xfrm>
            <a:off x="1785949" y="1351508"/>
            <a:ext cx="5572102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Chicken</a:t>
            </a:r>
          </a:p>
          <a:p>
            <a:pPr algn="ctr"/>
            <a:r>
              <a:rPr lang="en-US" altLang="ja-JP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AND</a:t>
            </a:r>
          </a:p>
          <a:p>
            <a:pPr algn="ctr"/>
            <a:r>
              <a:rPr lang="en-US" altLang="ja-JP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ACROSS!!</a:t>
            </a:r>
            <a:endParaRPr lang="ja-JP" altLang="en-US" sz="8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38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5E993A-19FB-4593-A1A5-D0E13BD31DCB}"/>
              </a:ext>
            </a:extLst>
          </p:cNvPr>
          <p:cNvSpPr/>
          <p:nvPr/>
        </p:nvSpPr>
        <p:spPr>
          <a:xfrm>
            <a:off x="2236585" y="846705"/>
            <a:ext cx="46708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START</a:t>
            </a:r>
            <a:endParaRPr lang="ja-JP" altLang="en-US" sz="13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9293277-2681-4969-B27C-482CB05670F3}"/>
              </a:ext>
            </a:extLst>
          </p:cNvPr>
          <p:cNvSpPr/>
          <p:nvPr/>
        </p:nvSpPr>
        <p:spPr>
          <a:xfrm>
            <a:off x="2620985" y="3429000"/>
            <a:ext cx="390203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3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QUIT</a:t>
            </a:r>
            <a:endParaRPr lang="ja-JP" altLang="en-US" sz="13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867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481D5F4-B4EE-4870-8C74-D4CC60E486E5}"/>
              </a:ext>
            </a:extLst>
          </p:cNvPr>
          <p:cNvSpPr/>
          <p:nvPr/>
        </p:nvSpPr>
        <p:spPr>
          <a:xfrm>
            <a:off x="0" y="1721796"/>
            <a:ext cx="5029200" cy="513620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78060B-9F88-4B65-AC55-B25145E6C0BD}"/>
              </a:ext>
            </a:extLst>
          </p:cNvPr>
          <p:cNvSpPr/>
          <p:nvPr/>
        </p:nvSpPr>
        <p:spPr>
          <a:xfrm>
            <a:off x="0" y="0"/>
            <a:ext cx="9144000" cy="1721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16629A0-5B2C-4FDD-AF13-21488991A019}"/>
              </a:ext>
            </a:extLst>
          </p:cNvPr>
          <p:cNvSpPr/>
          <p:nvPr/>
        </p:nvSpPr>
        <p:spPr>
          <a:xfrm>
            <a:off x="926099" y="172065"/>
            <a:ext cx="75841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ステージセレクト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FC7BDD-AA72-4ACD-8534-24CFFFED4A08}"/>
              </a:ext>
            </a:extLst>
          </p:cNvPr>
          <p:cNvSpPr/>
          <p:nvPr/>
        </p:nvSpPr>
        <p:spPr>
          <a:xfrm>
            <a:off x="325539" y="3381879"/>
            <a:ext cx="43781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田舎の道路</a:t>
            </a:r>
            <a:endParaRPr lang="en-US" altLang="ja-JP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ja-JP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並みの交通量</a:t>
            </a:r>
          </a:p>
        </p:txBody>
      </p:sp>
    </p:spTree>
    <p:extLst>
      <p:ext uri="{BB962C8B-B14F-4D97-AF65-F5344CB8AC3E}">
        <p14:creationId xmlns:p14="http://schemas.microsoft.com/office/powerpoint/2010/main" val="264499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D7C8FE-44AE-48C9-BCFA-D0B4005266A1}"/>
              </a:ext>
            </a:extLst>
          </p:cNvPr>
          <p:cNvSpPr/>
          <p:nvPr/>
        </p:nvSpPr>
        <p:spPr>
          <a:xfrm>
            <a:off x="3247576" y="1208557"/>
            <a:ext cx="28472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1</a:t>
            </a:r>
            <a:endParaRPr lang="ja-JP" alt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CCDAD3-EF35-4B75-9A4C-3AF8F92AA0E3}"/>
              </a:ext>
            </a:extLst>
          </p:cNvPr>
          <p:cNvSpPr/>
          <p:nvPr/>
        </p:nvSpPr>
        <p:spPr>
          <a:xfrm>
            <a:off x="3247576" y="2321969"/>
            <a:ext cx="28472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2</a:t>
            </a:r>
            <a:endParaRPr lang="ja-JP" alt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2EE44D-A631-41A1-8C06-344A66F91274}"/>
              </a:ext>
            </a:extLst>
          </p:cNvPr>
          <p:cNvSpPr/>
          <p:nvPr/>
        </p:nvSpPr>
        <p:spPr>
          <a:xfrm>
            <a:off x="3247576" y="3429965"/>
            <a:ext cx="28472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3</a:t>
            </a:r>
            <a:endParaRPr lang="ja-JP" alt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A8FD22D-4C40-4F3A-8FEE-52B8C060E2FC}"/>
              </a:ext>
            </a:extLst>
          </p:cNvPr>
          <p:cNvSpPr/>
          <p:nvPr/>
        </p:nvSpPr>
        <p:spPr>
          <a:xfrm>
            <a:off x="3247576" y="4537961"/>
            <a:ext cx="28472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 4</a:t>
            </a:r>
            <a:endParaRPr lang="ja-JP" altLang="en-US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28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CC5EFC-090A-408E-BC79-653C0D86A7C4}"/>
              </a:ext>
            </a:extLst>
          </p:cNvPr>
          <p:cNvSpPr/>
          <p:nvPr/>
        </p:nvSpPr>
        <p:spPr>
          <a:xfrm>
            <a:off x="2382939" y="-159304"/>
            <a:ext cx="43781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田舎の道路</a:t>
            </a:r>
            <a:endParaRPr lang="en-US" altLang="ja-JP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にゃしぃフォント改二" panose="02000600000000000000" pitchFamily="2" charset="-128"/>
              <a:ea typeface="にゃしぃフォント改二" panose="02000600000000000000" pitchFamily="2" charset="-128"/>
            </a:endParaRPr>
          </a:p>
          <a:p>
            <a:pPr algn="ctr"/>
            <a:r>
              <a:rPr lang="ja-JP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並みの交通量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EE6C970-6E67-4CC7-BC03-A3F0FBAC6E52}"/>
              </a:ext>
            </a:extLst>
          </p:cNvPr>
          <p:cNvSpPr/>
          <p:nvPr/>
        </p:nvSpPr>
        <p:spPr>
          <a:xfrm>
            <a:off x="2382939" y="1595022"/>
            <a:ext cx="43781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普通の道路</a:t>
            </a:r>
            <a:endParaRPr lang="en-US" altLang="ja-JP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にゃしぃフォント改二" panose="02000600000000000000" pitchFamily="2" charset="-128"/>
              <a:ea typeface="にゃしぃフォント改二" panose="02000600000000000000" pitchFamily="2" charset="-128"/>
            </a:endParaRPr>
          </a:p>
          <a:p>
            <a:pPr algn="ctr"/>
            <a:r>
              <a:rPr lang="ja-JP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並みの交通量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B9852A-0DE3-4E00-BE56-5178876056D2}"/>
              </a:ext>
            </a:extLst>
          </p:cNvPr>
          <p:cNvSpPr/>
          <p:nvPr/>
        </p:nvSpPr>
        <p:spPr>
          <a:xfrm>
            <a:off x="2382939" y="3349348"/>
            <a:ext cx="43781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幹線</a:t>
            </a:r>
            <a:r>
              <a:rPr lang="ja-JP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の道路</a:t>
            </a:r>
            <a:endParaRPr lang="en-US" altLang="ja-JP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にゃしぃフォント改二" panose="02000600000000000000" pitchFamily="2" charset="-128"/>
              <a:ea typeface="にゃしぃフォント改二" panose="02000600000000000000" pitchFamily="2" charset="-128"/>
            </a:endParaRPr>
          </a:p>
          <a:p>
            <a:pPr algn="ctr"/>
            <a:r>
              <a:rPr lang="ja-JP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並みの交通量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D51329-B1AB-4891-BC37-4EF54E6505F9}"/>
              </a:ext>
            </a:extLst>
          </p:cNvPr>
          <p:cNvSpPr/>
          <p:nvPr/>
        </p:nvSpPr>
        <p:spPr>
          <a:xfrm>
            <a:off x="2382939" y="5103674"/>
            <a:ext cx="43781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インドネシア</a:t>
            </a:r>
            <a:endParaRPr lang="en-US" altLang="ja-JP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にゃしぃフォント改二" panose="02000600000000000000" pitchFamily="2" charset="-128"/>
              <a:ea typeface="にゃしぃフォント改二" panose="02000600000000000000" pitchFamily="2" charset="-128"/>
            </a:endParaRPr>
          </a:p>
          <a:p>
            <a:pPr algn="ctr"/>
            <a:r>
              <a:rPr lang="ja-JP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並みの交通量</a:t>
            </a:r>
          </a:p>
        </p:txBody>
      </p:sp>
    </p:spTree>
    <p:extLst>
      <p:ext uri="{BB962C8B-B14F-4D97-AF65-F5344CB8AC3E}">
        <p14:creationId xmlns:p14="http://schemas.microsoft.com/office/powerpoint/2010/main" val="70508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F0F545-6FC8-4558-8CFA-856F2FD3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4412"/>
            <a:ext cx="9144000" cy="7292412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2DA7C4-5621-4A0D-B8D2-32B980DC7EC0}"/>
              </a:ext>
            </a:extLst>
          </p:cNvPr>
          <p:cNvSpPr/>
          <p:nvPr/>
        </p:nvSpPr>
        <p:spPr>
          <a:xfrm>
            <a:off x="-259645" y="1444873"/>
            <a:ext cx="9663289" cy="48348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F461B0-5550-4D0D-805E-07DB5028A728}"/>
              </a:ext>
            </a:extLst>
          </p:cNvPr>
          <p:cNvSpPr/>
          <p:nvPr/>
        </p:nvSpPr>
        <p:spPr>
          <a:xfrm>
            <a:off x="-361244" y="6279761"/>
            <a:ext cx="10329333" cy="174815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1B1C20-F235-44A5-A09B-6E0FC9BD5CFB}"/>
              </a:ext>
            </a:extLst>
          </p:cNvPr>
          <p:cNvSpPr/>
          <p:nvPr/>
        </p:nvSpPr>
        <p:spPr>
          <a:xfrm>
            <a:off x="-468489" y="955217"/>
            <a:ext cx="10329333" cy="4896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52053A-1888-4E92-802E-14C0E1D884AC}"/>
              </a:ext>
            </a:extLst>
          </p:cNvPr>
          <p:cNvSpPr/>
          <p:nvPr/>
        </p:nvSpPr>
        <p:spPr>
          <a:xfrm>
            <a:off x="-468490" y="-35382"/>
            <a:ext cx="10329333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E6A884F-2F1B-481B-B46E-3173DD8BE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382"/>
            <a:ext cx="91440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8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39A0126-536E-491D-A2B0-A4B872677501}"/>
              </a:ext>
            </a:extLst>
          </p:cNvPr>
          <p:cNvSpPr/>
          <p:nvPr/>
        </p:nvSpPr>
        <p:spPr>
          <a:xfrm rot="20026687">
            <a:off x="2993333" y="400016"/>
            <a:ext cx="4319520" cy="18406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96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  <a:cs typeface="+mj-cs"/>
              </a:rPr>
              <a:t>ぽー</a:t>
            </a:r>
            <a:r>
              <a:rPr lang="ja-JP" altLang="en-US" sz="9600" b="1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  <a:cs typeface="+mj-cs"/>
              </a:rPr>
              <a:t>ず</a:t>
            </a:r>
            <a:endParaRPr lang="en-US" altLang="ja-JP" sz="9600" b="1" cap="none" spc="0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にゃしぃフォント改二" panose="02000600000000000000" pitchFamily="2" charset="-128"/>
              <a:ea typeface="にゃしぃフォント改二" panose="02000600000000000000" pitchFamily="2" charset="-128"/>
              <a:cs typeface="+mj-cs"/>
            </a:endParaRPr>
          </a:p>
        </p:txBody>
      </p:sp>
      <p:sp>
        <p:nvSpPr>
          <p:cNvPr id="58" name="Freeform: Shape 31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551" y="0"/>
            <a:ext cx="3182112" cy="1840619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6BBC3A5-1E4C-4780-B612-32A258232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0" r="-6" b="19779"/>
          <a:stretch/>
        </p:blipFill>
        <p:spPr>
          <a:xfrm>
            <a:off x="696993" y="3247"/>
            <a:ext cx="2935224" cy="1713926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sp>
        <p:nvSpPr>
          <p:cNvPr id="59" name="Freeform: Shape 33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06164"/>
            <a:ext cx="2798064" cy="3551837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A7620CE-E518-4A54-99F8-8C116ABB8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3" r="1101" b="-1"/>
          <a:stretch/>
        </p:blipFill>
        <p:spPr>
          <a:xfrm>
            <a:off x="20" y="3430749"/>
            <a:ext cx="2673459" cy="3427251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60" name="Oval 35">
            <a:extLst>
              <a:ext uri="{FF2B5EF4-FFF2-40B4-BE49-F238E27FC236}">
                <a16:creationId xmlns:a16="http://schemas.microsoft.com/office/drawing/2014/main" id="{C20267F5-D4E6-477A-A590-81F2ABD1B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053" y="2031668"/>
            <a:ext cx="1999886" cy="1999886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CE389A93-78CA-423A-86D2-4D1193914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2" r="-3" b="225"/>
          <a:stretch/>
        </p:blipFill>
        <p:spPr>
          <a:xfrm>
            <a:off x="1866096" y="2147792"/>
            <a:ext cx="1766121" cy="1766121"/>
          </a:xfrm>
          <a:custGeom>
            <a:avLst/>
            <a:gdLst>
              <a:gd name="connsiteX0" fmla="*/ 795528 w 1591056"/>
              <a:gd name="connsiteY0" fmla="*/ 0 h 1591056"/>
              <a:gd name="connsiteX1" fmla="*/ 1591056 w 1591056"/>
              <a:gd name="connsiteY1" fmla="*/ 795528 h 1591056"/>
              <a:gd name="connsiteX2" fmla="*/ 795528 w 1591056"/>
              <a:gd name="connsiteY2" fmla="*/ 1591056 h 1591056"/>
              <a:gd name="connsiteX3" fmla="*/ 0 w 1591056"/>
              <a:gd name="connsiteY3" fmla="*/ 795528 h 1591056"/>
              <a:gd name="connsiteX4" fmla="*/ 795528 w 1591056"/>
              <a:gd name="connsiteY4" fmla="*/ 0 h 159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1056" h="1591056">
                <a:moveTo>
                  <a:pt x="795528" y="0"/>
                </a:moveTo>
                <a:cubicBezTo>
                  <a:pt x="1234886" y="0"/>
                  <a:pt x="1591056" y="356170"/>
                  <a:pt x="1591056" y="795528"/>
                </a:cubicBezTo>
                <a:cubicBezTo>
                  <a:pt x="1591056" y="1234886"/>
                  <a:pt x="1234886" y="1591056"/>
                  <a:pt x="795528" y="1591056"/>
                </a:cubicBezTo>
                <a:cubicBezTo>
                  <a:pt x="356170" y="1591056"/>
                  <a:pt x="0" y="1234886"/>
                  <a:pt x="0" y="795528"/>
                </a:cubicBezTo>
                <a:cubicBezTo>
                  <a:pt x="0" y="356170"/>
                  <a:pt x="356170" y="0"/>
                  <a:pt x="795528" y="0"/>
                </a:cubicBezTo>
                <a:close/>
              </a:path>
            </a:pathLst>
          </a:custGeom>
        </p:spPr>
      </p:pic>
      <p:sp>
        <p:nvSpPr>
          <p:cNvPr id="61" name="Oval 37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2877" y="2162035"/>
            <a:ext cx="2763592" cy="276359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366B313-73EC-4D31-94BA-0A2858676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2" r="6" b="233"/>
          <a:stretch/>
        </p:blipFill>
        <p:spPr>
          <a:xfrm>
            <a:off x="4328678" y="2304979"/>
            <a:ext cx="2477703" cy="2477703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62" name="Freeform: Shape 39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5045" y="0"/>
            <a:ext cx="2808953" cy="2899320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E00CD07-C224-4F6B-9D2D-DB52CD6080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" r="5" b="5"/>
          <a:stretch/>
        </p:blipFill>
        <p:spPr>
          <a:xfrm>
            <a:off x="6470777" y="1"/>
            <a:ext cx="2673224" cy="2763592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63" name="Freeform: Shape 41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494" y="4645062"/>
            <a:ext cx="2244502" cy="2212937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BB12723-8EDA-44AE-A49D-7D83304A65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2" r="-9" b="919"/>
          <a:stretch/>
        </p:blipFill>
        <p:spPr>
          <a:xfrm>
            <a:off x="7022424" y="4767990"/>
            <a:ext cx="2121574" cy="2090009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09EA3E0-902F-426F-841C-C171F7B6CEC0}"/>
              </a:ext>
            </a:extLst>
          </p:cNvPr>
          <p:cNvSpPr/>
          <p:nvPr/>
        </p:nvSpPr>
        <p:spPr>
          <a:xfrm>
            <a:off x="3740924" y="2212938"/>
            <a:ext cx="5305778" cy="4425244"/>
          </a:xfrm>
          <a:prstGeom prst="roundRect">
            <a:avLst/>
          </a:prstGeom>
          <a:solidFill>
            <a:schemeClr val="dk1">
              <a:alpha val="72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CE340AA-B41F-4FD5-A540-5BCA4FF60167}"/>
              </a:ext>
            </a:extLst>
          </p:cNvPr>
          <p:cNvSpPr/>
          <p:nvPr/>
        </p:nvSpPr>
        <p:spPr>
          <a:xfrm>
            <a:off x="4456126" y="2575862"/>
            <a:ext cx="3877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ゲームに戻る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6280DB8-38AA-4566-8CD0-16FA155EDD26}"/>
              </a:ext>
            </a:extLst>
          </p:cNvPr>
          <p:cNvSpPr/>
          <p:nvPr/>
        </p:nvSpPr>
        <p:spPr>
          <a:xfrm>
            <a:off x="4763903" y="3549804"/>
            <a:ext cx="32624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ステージを</a:t>
            </a:r>
            <a:endParaRPr lang="en-US" altLang="ja-JP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にゃしぃフォント改二" panose="02000600000000000000" pitchFamily="2" charset="-128"/>
              <a:ea typeface="にゃしぃフォント改二" panose="02000600000000000000" pitchFamily="2" charset="-128"/>
            </a:endParaRPr>
          </a:p>
          <a:p>
            <a:pPr algn="ctr"/>
            <a:r>
              <a:rPr lang="ja-JP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選びなおす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C90BC15-D39A-4ECE-905D-C4127FF5019A}"/>
              </a:ext>
            </a:extLst>
          </p:cNvPr>
          <p:cNvSpPr/>
          <p:nvPr/>
        </p:nvSpPr>
        <p:spPr>
          <a:xfrm>
            <a:off x="4148350" y="5299051"/>
            <a:ext cx="44935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タイトルに戻る</a:t>
            </a:r>
          </a:p>
        </p:txBody>
      </p:sp>
    </p:spTree>
    <p:extLst>
      <p:ext uri="{BB962C8B-B14F-4D97-AF65-F5344CB8AC3E}">
        <p14:creationId xmlns:p14="http://schemas.microsoft.com/office/powerpoint/2010/main" val="296468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0093C5-D386-4441-9095-DADFECED85C1}"/>
              </a:ext>
            </a:extLst>
          </p:cNvPr>
          <p:cNvSpPr/>
          <p:nvPr/>
        </p:nvSpPr>
        <p:spPr>
          <a:xfrm>
            <a:off x="307776" y="0"/>
            <a:ext cx="38779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ゲームに戻る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70A62B-A77D-4223-9116-16AA2768E2DD}"/>
              </a:ext>
            </a:extLst>
          </p:cNvPr>
          <p:cNvSpPr/>
          <p:nvPr/>
        </p:nvSpPr>
        <p:spPr>
          <a:xfrm>
            <a:off x="615553" y="973942"/>
            <a:ext cx="32624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ステージを</a:t>
            </a:r>
            <a:endParaRPr lang="en-US" altLang="ja-JP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にゃしぃフォント改二" panose="02000600000000000000" pitchFamily="2" charset="-128"/>
              <a:ea typeface="にゃしぃフォント改二" panose="02000600000000000000" pitchFamily="2" charset="-128"/>
            </a:endParaRPr>
          </a:p>
          <a:p>
            <a:pPr algn="ctr"/>
            <a:r>
              <a:rPr lang="ja-JP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選びなおす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4E8B9F-3CE1-44D4-B3E0-060C1CCF6179}"/>
              </a:ext>
            </a:extLst>
          </p:cNvPr>
          <p:cNvSpPr/>
          <p:nvPr/>
        </p:nvSpPr>
        <p:spPr>
          <a:xfrm>
            <a:off x="0" y="2723189"/>
            <a:ext cx="449353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にゃしぃフォント改二" panose="02000600000000000000" pitchFamily="2" charset="-128"/>
                <a:ea typeface="にゃしぃフォント改二" panose="02000600000000000000" pitchFamily="2" charset="-128"/>
              </a:rPr>
              <a:t>タイトルに戻る</a:t>
            </a:r>
          </a:p>
        </p:txBody>
      </p:sp>
    </p:spTree>
    <p:extLst>
      <p:ext uri="{BB962C8B-B14F-4D97-AF65-F5344CB8AC3E}">
        <p14:creationId xmlns:p14="http://schemas.microsoft.com/office/powerpoint/2010/main" val="267870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赤紫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82</Words>
  <Application>Microsoft Office PowerPoint</Application>
  <PresentationFormat>画面に合わせる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にゃしぃフォント改二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隈本剛史</dc:creator>
  <cp:lastModifiedBy>隈本剛史</cp:lastModifiedBy>
  <cp:revision>5</cp:revision>
  <dcterms:created xsi:type="dcterms:W3CDTF">2020-01-10T07:08:23Z</dcterms:created>
  <dcterms:modified xsi:type="dcterms:W3CDTF">2020-01-10T08:39:40Z</dcterms:modified>
</cp:coreProperties>
</file>