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19434-E565-4472-AD1A-58F4F95DF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0A1E35-DA08-4E42-81E5-79309EA81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1F1DF1-8541-4695-87A3-E22AD4A9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2F75-D06A-4EB8-AD67-31DC298AA969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533800-87C8-4690-90B9-FA860974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ACAEBF-06F3-4977-9D6F-AD0D48AE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A62E-9FF1-4D7D-9442-0D23EA5D2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98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A6452-F98E-4552-AC37-22AA268B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DA4B4B-02F9-4173-A6DD-9A74B4CEE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EE37A0-8EF9-4626-AD46-A001A2F6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2F75-D06A-4EB8-AD67-31DC298AA969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BE2118-7104-4F7C-A889-0C35F6BF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E7242F-CEC3-476C-ACFC-B3285049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A62E-9FF1-4D7D-9442-0D23EA5D2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06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1777B3-5784-492D-AB2A-4DBC1BC2D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51DEE7-9401-4C9C-A4D8-3F1A6546F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6090B9-EA98-4575-9112-712FF1A8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2F75-D06A-4EB8-AD67-31DC298AA969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A2B776-4F55-4645-B08B-2DAF87E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0366FF-E8C2-440C-A52F-0EE8A360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A62E-9FF1-4D7D-9442-0D23EA5D2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97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25AF78-2CBA-4DA6-AEC4-61642A04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F2D84D-7365-40D2-AC04-C9779ED3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D7404-3A8E-41AF-A058-B514EA66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2F75-D06A-4EB8-AD67-31DC298AA969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4495A8-BE50-4F1B-B99E-984699F3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3ECC1B-B95A-4E07-BB11-0A3A9239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A62E-9FF1-4D7D-9442-0D23EA5D2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17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8FD07-C1A7-4CEC-A59A-19363914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1F5BE3-5B9A-4FE4-99E5-49FECF653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7BC065-FE5A-4717-9904-5FE9C5D7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2F75-D06A-4EB8-AD67-31DC298AA969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66D29F-2080-42C9-B009-034F2F55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9D041-9EED-4229-B425-1B909FE7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A62E-9FF1-4D7D-9442-0D23EA5D2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35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2D653-518F-4526-AB9D-B87F2D53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EB87B0-7CF5-4D98-9BDA-502FF33B4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9A6D6A-DBDD-4663-BBBD-644C3D59D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85BBD5-EFA2-43AB-B9C5-1FF1FD87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2F75-D06A-4EB8-AD67-31DC298AA969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996C8F-3A1A-4936-B735-7B3A5C7C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5216F-3122-4874-89F1-47BC0913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A62E-9FF1-4D7D-9442-0D23EA5D2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61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1374A-9D03-4C12-8362-D4DEB635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513ABF-3066-483A-A0A3-D9332C6F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2B6816-D0A9-490E-9179-30F16FA6D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8F8825-53E6-4ED4-A843-686D0F6AB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56D454-43C4-4885-801A-0CA2B7290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AD2773-4C52-42B2-B5F7-F88447CD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2F75-D06A-4EB8-AD67-31DC298AA969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7B52DA-2400-4135-8D9C-8C317CA3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937B8F-D84A-4B25-A18F-86B960E4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A62E-9FF1-4D7D-9442-0D23EA5D2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37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80555-CC00-4296-AEB9-F4C8B13F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333BB4-0051-4950-828B-5F3DA326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2F75-D06A-4EB8-AD67-31DC298AA969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747E4D-D6B6-4F23-B55D-B7E4134D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5C185E-1016-4686-9C40-A25E77BB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A62E-9FF1-4D7D-9442-0D23EA5D2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C7B3F4-F7B4-41A6-A604-05C61AFF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2F75-D06A-4EB8-AD67-31DC298AA969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5A7C0A-0571-4E82-9CF0-1BEBEC27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BDCF23-5515-4E61-98FD-0DC59929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A62E-9FF1-4D7D-9442-0D23EA5D2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15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C066B-E814-4CC7-A45C-BAB3C747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1DDA85-4470-47F8-9524-B2D19617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6831AD-9E5C-4A09-8BC3-052AA66D1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34D88E-FD41-4EF4-A7F1-29E35B01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2F75-D06A-4EB8-AD67-31DC298AA969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E7E191-6880-4229-BBB0-AA4AC869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C498FA-6AFB-4FD6-8D16-DF961498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A62E-9FF1-4D7D-9442-0D23EA5D2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4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CA116-A05A-4E2E-90DB-D9731A18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E599ED-F30C-46C8-9762-577ED392A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13969E-F9A7-4AF9-8341-A408E611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A00378-570B-4B87-8228-157F9F9E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2F75-D06A-4EB8-AD67-31DC298AA969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BAEF55-284F-4BC9-A8B9-9D01F39E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DFB824-9FA4-4DDE-9AD5-5E22CCD5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A62E-9FF1-4D7D-9442-0D23EA5D2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22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EC4D42-0FD3-4183-AE8E-6088D4B4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FBF027-7FC5-41E4-81D9-55A8702B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DE91B2-D424-4885-A17B-A2DF8CFE6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2F75-D06A-4EB8-AD67-31DC298AA969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87CFB-B3A8-412E-A207-DB866FC0C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4EA54B-18E7-4EF6-AFF7-4C8100730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A62E-9FF1-4D7D-9442-0D23EA5D2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89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6E0AFA-E1B3-4FAC-BE81-2F048EB5FACE}"/>
              </a:ext>
            </a:extLst>
          </p:cNvPr>
          <p:cNvSpPr/>
          <p:nvPr/>
        </p:nvSpPr>
        <p:spPr>
          <a:xfrm>
            <a:off x="238539" y="238539"/>
            <a:ext cx="11781183" cy="640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28007-37CC-48F5-9CD5-C8DEBA46F466}"/>
              </a:ext>
            </a:extLst>
          </p:cNvPr>
          <p:cNvSpPr txBox="1"/>
          <p:nvPr/>
        </p:nvSpPr>
        <p:spPr>
          <a:xfrm>
            <a:off x="3475382" y="503582"/>
            <a:ext cx="524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Record Procurement Panel</a:t>
            </a:r>
            <a:endParaRPr kumimoji="1" lang="ja-JP" altLang="en-US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7465F8-5054-4948-99CB-9EBD26CC7E8A}"/>
              </a:ext>
            </a:extLst>
          </p:cNvPr>
          <p:cNvSpPr txBox="1"/>
          <p:nvPr/>
        </p:nvSpPr>
        <p:spPr>
          <a:xfrm>
            <a:off x="1073426" y="1537251"/>
            <a:ext cx="3038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Procurement ID</a:t>
            </a:r>
          </a:p>
          <a:p>
            <a:endParaRPr lang="en-US" altLang="ja-JP" dirty="0"/>
          </a:p>
          <a:p>
            <a:r>
              <a:rPr kumimoji="1" lang="en-US" altLang="ja-JP" dirty="0"/>
              <a:t>Staff Code</a:t>
            </a:r>
          </a:p>
          <a:p>
            <a:endParaRPr lang="en-US" altLang="ja-JP" dirty="0"/>
          </a:p>
          <a:p>
            <a:r>
              <a:rPr kumimoji="1" lang="en-US" altLang="ja-JP" dirty="0"/>
              <a:t>Staff Name</a:t>
            </a:r>
          </a:p>
          <a:p>
            <a:endParaRPr lang="en-US" altLang="ja-JP" dirty="0"/>
          </a:p>
          <a:p>
            <a:r>
              <a:rPr kumimoji="1" lang="en-US" altLang="ja-JP" dirty="0"/>
              <a:t>Material Code</a:t>
            </a:r>
          </a:p>
          <a:p>
            <a:endParaRPr lang="en-US" altLang="ja-JP" dirty="0"/>
          </a:p>
          <a:p>
            <a:r>
              <a:rPr kumimoji="1" lang="en-US" altLang="ja-JP" dirty="0"/>
              <a:t>Material Name</a:t>
            </a:r>
          </a:p>
          <a:p>
            <a:endParaRPr lang="en-US" altLang="ja-JP" dirty="0"/>
          </a:p>
          <a:p>
            <a:r>
              <a:rPr kumimoji="1" lang="en-US" altLang="ja-JP" dirty="0"/>
              <a:t>Amount</a:t>
            </a:r>
          </a:p>
          <a:p>
            <a:endParaRPr lang="en-US" altLang="ja-JP" dirty="0"/>
          </a:p>
          <a:p>
            <a:r>
              <a:rPr kumimoji="1" lang="en-US" altLang="ja-JP" dirty="0"/>
              <a:t>Request Delivery Date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C1D4DC-A1B6-4FBA-A5B5-E2B0FC50EB98}"/>
              </a:ext>
            </a:extLst>
          </p:cNvPr>
          <p:cNvSpPr/>
          <p:nvPr/>
        </p:nvSpPr>
        <p:spPr>
          <a:xfrm>
            <a:off x="4111486" y="1394835"/>
            <a:ext cx="5983357" cy="504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A43D56-8F7F-4711-A2AC-E69A02F2CEAB}"/>
              </a:ext>
            </a:extLst>
          </p:cNvPr>
          <p:cNvSpPr/>
          <p:nvPr/>
        </p:nvSpPr>
        <p:spPr>
          <a:xfrm>
            <a:off x="4111485" y="1953467"/>
            <a:ext cx="5983357" cy="504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05CCBBA-B2FB-4E7A-B958-41D0F4A0E0BB}"/>
              </a:ext>
            </a:extLst>
          </p:cNvPr>
          <p:cNvSpPr/>
          <p:nvPr/>
        </p:nvSpPr>
        <p:spPr>
          <a:xfrm>
            <a:off x="4111484" y="3042188"/>
            <a:ext cx="5983357" cy="504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13EB8DB-7709-4D11-9D9E-4FB8020900BD}"/>
              </a:ext>
            </a:extLst>
          </p:cNvPr>
          <p:cNvSpPr/>
          <p:nvPr/>
        </p:nvSpPr>
        <p:spPr>
          <a:xfrm>
            <a:off x="4111483" y="4726261"/>
            <a:ext cx="5983357" cy="504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533706-6F92-4097-8A59-AFB0B79A7C51}"/>
              </a:ext>
            </a:extLst>
          </p:cNvPr>
          <p:cNvSpPr/>
          <p:nvPr/>
        </p:nvSpPr>
        <p:spPr>
          <a:xfrm>
            <a:off x="4111483" y="4148070"/>
            <a:ext cx="4605136" cy="504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35629E-7C0F-40F7-830E-ED58E093ADAB}"/>
              </a:ext>
            </a:extLst>
          </p:cNvPr>
          <p:cNvSpPr txBox="1"/>
          <p:nvPr/>
        </p:nvSpPr>
        <p:spPr>
          <a:xfrm>
            <a:off x="8716618" y="4215558"/>
            <a:ext cx="57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Kg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322B20-4CBF-492F-B958-8FF75663084D}"/>
              </a:ext>
            </a:extLst>
          </p:cNvPr>
          <p:cNvSpPr txBox="1"/>
          <p:nvPr/>
        </p:nvSpPr>
        <p:spPr>
          <a:xfrm>
            <a:off x="4111483" y="2650435"/>
            <a:ext cx="5983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XXXXXXXXXXXXXX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XXXXXXXXXXXXXXX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E7BE61-039F-4039-AFAA-1A0634142646}"/>
              </a:ext>
            </a:extLst>
          </p:cNvPr>
          <p:cNvSpPr txBox="1"/>
          <p:nvPr/>
        </p:nvSpPr>
        <p:spPr>
          <a:xfrm>
            <a:off x="1073426" y="5526157"/>
            <a:ext cx="68116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Status </a:t>
            </a:r>
            <a:r>
              <a:rPr kumimoji="1" lang="en-US" altLang="ja-JP" dirty="0" err="1"/>
              <a:t>Messaage</a:t>
            </a:r>
            <a:endParaRPr kumimoji="1" lang="ja-JP" altLang="en-US" dirty="0"/>
          </a:p>
        </p:txBody>
      </p:sp>
      <p:sp>
        <p:nvSpPr>
          <p:cNvPr id="15" name="四角形: 角度付き 14">
            <a:extLst>
              <a:ext uri="{FF2B5EF4-FFF2-40B4-BE49-F238E27FC236}">
                <a16:creationId xmlns:a16="http://schemas.microsoft.com/office/drawing/2014/main" id="{07521498-F8C7-4246-91DE-F5023FD9C8EE}"/>
              </a:ext>
            </a:extLst>
          </p:cNvPr>
          <p:cNvSpPr/>
          <p:nvPr/>
        </p:nvSpPr>
        <p:spPr>
          <a:xfrm>
            <a:off x="8203096" y="5526157"/>
            <a:ext cx="3432313" cy="92765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Submition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962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6E0AFA-E1B3-4FAC-BE81-2F048EB5FACE}"/>
              </a:ext>
            </a:extLst>
          </p:cNvPr>
          <p:cNvSpPr/>
          <p:nvPr/>
        </p:nvSpPr>
        <p:spPr>
          <a:xfrm>
            <a:off x="238539" y="238539"/>
            <a:ext cx="11781183" cy="640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28007-37CC-48F5-9CD5-C8DEBA46F466}"/>
              </a:ext>
            </a:extLst>
          </p:cNvPr>
          <p:cNvSpPr txBox="1"/>
          <p:nvPr/>
        </p:nvSpPr>
        <p:spPr>
          <a:xfrm>
            <a:off x="3475382" y="503582"/>
            <a:ext cx="524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Record Delivery Panel</a:t>
            </a:r>
            <a:endParaRPr kumimoji="1" lang="ja-JP" altLang="en-US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7465F8-5054-4948-99CB-9EBD26CC7E8A}"/>
              </a:ext>
            </a:extLst>
          </p:cNvPr>
          <p:cNvSpPr txBox="1"/>
          <p:nvPr/>
        </p:nvSpPr>
        <p:spPr>
          <a:xfrm>
            <a:off x="1073426" y="1537251"/>
            <a:ext cx="303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Procurement ID</a:t>
            </a:r>
          </a:p>
          <a:p>
            <a:endParaRPr lang="en-US" altLang="ja-JP" dirty="0"/>
          </a:p>
          <a:p>
            <a:r>
              <a:rPr kumimoji="1" lang="en-US" altLang="ja-JP" dirty="0" err="1"/>
              <a:t>Deliveried</a:t>
            </a:r>
            <a:r>
              <a:rPr kumimoji="1" lang="en-US" altLang="ja-JP" dirty="0"/>
              <a:t> Date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C1D4DC-A1B6-4FBA-A5B5-E2B0FC50EB98}"/>
              </a:ext>
            </a:extLst>
          </p:cNvPr>
          <p:cNvSpPr/>
          <p:nvPr/>
        </p:nvSpPr>
        <p:spPr>
          <a:xfrm>
            <a:off x="4111486" y="1394835"/>
            <a:ext cx="5983357" cy="504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A43D56-8F7F-4711-A2AC-E69A02F2CEAB}"/>
              </a:ext>
            </a:extLst>
          </p:cNvPr>
          <p:cNvSpPr/>
          <p:nvPr/>
        </p:nvSpPr>
        <p:spPr>
          <a:xfrm>
            <a:off x="4111485" y="1953467"/>
            <a:ext cx="5983357" cy="504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E7BE61-039F-4039-AFAA-1A0634142646}"/>
              </a:ext>
            </a:extLst>
          </p:cNvPr>
          <p:cNvSpPr txBox="1"/>
          <p:nvPr/>
        </p:nvSpPr>
        <p:spPr>
          <a:xfrm>
            <a:off x="1073426" y="5526157"/>
            <a:ext cx="68116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Status </a:t>
            </a:r>
            <a:r>
              <a:rPr kumimoji="1" lang="en-US" altLang="ja-JP" dirty="0" err="1"/>
              <a:t>Messaage</a:t>
            </a:r>
            <a:endParaRPr kumimoji="1" lang="ja-JP" altLang="en-US" dirty="0"/>
          </a:p>
        </p:txBody>
      </p:sp>
      <p:sp>
        <p:nvSpPr>
          <p:cNvPr id="15" name="四角形: 角度付き 14">
            <a:extLst>
              <a:ext uri="{FF2B5EF4-FFF2-40B4-BE49-F238E27FC236}">
                <a16:creationId xmlns:a16="http://schemas.microsoft.com/office/drawing/2014/main" id="{07521498-F8C7-4246-91DE-F5023FD9C8EE}"/>
              </a:ext>
            </a:extLst>
          </p:cNvPr>
          <p:cNvSpPr/>
          <p:nvPr/>
        </p:nvSpPr>
        <p:spPr>
          <a:xfrm>
            <a:off x="8203096" y="5526157"/>
            <a:ext cx="3432313" cy="92765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Submition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916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6E0AFA-E1B3-4FAC-BE81-2F048EB5FACE}"/>
              </a:ext>
            </a:extLst>
          </p:cNvPr>
          <p:cNvSpPr/>
          <p:nvPr/>
        </p:nvSpPr>
        <p:spPr>
          <a:xfrm>
            <a:off x="238539" y="238539"/>
            <a:ext cx="11781183" cy="640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28007-37CC-48F5-9CD5-C8DEBA46F466}"/>
              </a:ext>
            </a:extLst>
          </p:cNvPr>
          <p:cNvSpPr txBox="1"/>
          <p:nvPr/>
        </p:nvSpPr>
        <p:spPr>
          <a:xfrm>
            <a:off x="2864124" y="501013"/>
            <a:ext cx="653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Record </a:t>
            </a:r>
            <a:r>
              <a:rPr kumimoji="1" lang="en-US" altLang="ja-JP" sz="3200" dirty="0" err="1"/>
              <a:t>Quartery</a:t>
            </a:r>
            <a:r>
              <a:rPr kumimoji="1" lang="en-US" altLang="ja-JP" sz="3200" dirty="0"/>
              <a:t> Invoice Panel</a:t>
            </a:r>
            <a:endParaRPr kumimoji="1" lang="ja-JP" altLang="en-US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7465F8-5054-4948-99CB-9EBD26CC7E8A}"/>
              </a:ext>
            </a:extLst>
          </p:cNvPr>
          <p:cNvSpPr txBox="1"/>
          <p:nvPr/>
        </p:nvSpPr>
        <p:spPr>
          <a:xfrm>
            <a:off x="1073426" y="1537251"/>
            <a:ext cx="30380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Procurement ID</a:t>
            </a:r>
          </a:p>
          <a:p>
            <a:endParaRPr lang="en-US" altLang="ja-JP" dirty="0"/>
          </a:p>
          <a:p>
            <a:r>
              <a:rPr kumimoji="1" lang="en-US" altLang="ja-JP" dirty="0"/>
              <a:t>Supplier Code</a:t>
            </a:r>
          </a:p>
          <a:p>
            <a:endParaRPr lang="en-US" altLang="ja-JP" dirty="0"/>
          </a:p>
          <a:p>
            <a:r>
              <a:rPr kumimoji="1" lang="en-US" altLang="ja-JP" dirty="0"/>
              <a:t>Supplier Name</a:t>
            </a:r>
          </a:p>
          <a:p>
            <a:endParaRPr lang="en-US" altLang="ja-JP" dirty="0"/>
          </a:p>
          <a:p>
            <a:r>
              <a:rPr kumimoji="1" lang="en-US" altLang="ja-JP" dirty="0"/>
              <a:t>Invoiced Details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Invoice Date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C1D4DC-A1B6-4FBA-A5B5-E2B0FC50EB98}"/>
              </a:ext>
            </a:extLst>
          </p:cNvPr>
          <p:cNvSpPr/>
          <p:nvPr/>
        </p:nvSpPr>
        <p:spPr>
          <a:xfrm>
            <a:off x="4111486" y="1394835"/>
            <a:ext cx="5983357" cy="504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A43D56-8F7F-4711-A2AC-E69A02F2CEAB}"/>
              </a:ext>
            </a:extLst>
          </p:cNvPr>
          <p:cNvSpPr/>
          <p:nvPr/>
        </p:nvSpPr>
        <p:spPr>
          <a:xfrm>
            <a:off x="4111485" y="1953467"/>
            <a:ext cx="5983357" cy="504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05CCBBA-B2FB-4E7A-B958-41D0F4A0E0BB}"/>
              </a:ext>
            </a:extLst>
          </p:cNvPr>
          <p:cNvSpPr/>
          <p:nvPr/>
        </p:nvSpPr>
        <p:spPr>
          <a:xfrm>
            <a:off x="4111484" y="3042188"/>
            <a:ext cx="5983357" cy="1740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322B20-4CBF-492F-B958-8FF75663084D}"/>
              </a:ext>
            </a:extLst>
          </p:cNvPr>
          <p:cNvSpPr txBox="1"/>
          <p:nvPr/>
        </p:nvSpPr>
        <p:spPr>
          <a:xfrm>
            <a:off x="4111483" y="2650435"/>
            <a:ext cx="598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XXXXXXXXXXXXXX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E7BE61-039F-4039-AFAA-1A0634142646}"/>
              </a:ext>
            </a:extLst>
          </p:cNvPr>
          <p:cNvSpPr txBox="1"/>
          <p:nvPr/>
        </p:nvSpPr>
        <p:spPr>
          <a:xfrm>
            <a:off x="1073426" y="5526157"/>
            <a:ext cx="68116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Status </a:t>
            </a:r>
            <a:r>
              <a:rPr kumimoji="1" lang="en-US" altLang="ja-JP" dirty="0" err="1"/>
              <a:t>Messaage</a:t>
            </a:r>
            <a:endParaRPr kumimoji="1" lang="ja-JP" altLang="en-US" dirty="0"/>
          </a:p>
        </p:txBody>
      </p:sp>
      <p:sp>
        <p:nvSpPr>
          <p:cNvPr id="15" name="四角形: 角度付き 14">
            <a:extLst>
              <a:ext uri="{FF2B5EF4-FFF2-40B4-BE49-F238E27FC236}">
                <a16:creationId xmlns:a16="http://schemas.microsoft.com/office/drawing/2014/main" id="{07521498-F8C7-4246-91DE-F5023FD9C8EE}"/>
              </a:ext>
            </a:extLst>
          </p:cNvPr>
          <p:cNvSpPr/>
          <p:nvPr/>
        </p:nvSpPr>
        <p:spPr>
          <a:xfrm>
            <a:off x="8203096" y="5526157"/>
            <a:ext cx="3432313" cy="92765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Submition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3591863-1BBD-48F3-8074-CE575D7A2949}"/>
              </a:ext>
            </a:extLst>
          </p:cNvPr>
          <p:cNvSpPr/>
          <p:nvPr/>
        </p:nvSpPr>
        <p:spPr>
          <a:xfrm>
            <a:off x="4111482" y="4930534"/>
            <a:ext cx="5983357" cy="504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1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6E0AFA-E1B3-4FAC-BE81-2F048EB5FACE}"/>
              </a:ext>
            </a:extLst>
          </p:cNvPr>
          <p:cNvSpPr/>
          <p:nvPr/>
        </p:nvSpPr>
        <p:spPr>
          <a:xfrm>
            <a:off x="238539" y="238539"/>
            <a:ext cx="11781183" cy="640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928007-37CC-48F5-9CD5-C8DEBA46F466}"/>
              </a:ext>
            </a:extLst>
          </p:cNvPr>
          <p:cNvSpPr txBox="1"/>
          <p:nvPr/>
        </p:nvSpPr>
        <p:spPr>
          <a:xfrm>
            <a:off x="3475382" y="503582"/>
            <a:ext cx="524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Record Payment Panel</a:t>
            </a:r>
            <a:endParaRPr kumimoji="1" lang="ja-JP" altLang="en-US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7465F8-5054-4948-99CB-9EBD26CC7E8A}"/>
              </a:ext>
            </a:extLst>
          </p:cNvPr>
          <p:cNvSpPr txBox="1"/>
          <p:nvPr/>
        </p:nvSpPr>
        <p:spPr>
          <a:xfrm>
            <a:off x="1073426" y="1537251"/>
            <a:ext cx="303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Payment ID</a:t>
            </a:r>
          </a:p>
          <a:p>
            <a:endParaRPr lang="en-US" altLang="ja-JP" dirty="0"/>
          </a:p>
          <a:p>
            <a:r>
              <a:rPr kumimoji="1" lang="en-US" altLang="ja-JP" dirty="0"/>
              <a:t>Payment Date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C1D4DC-A1B6-4FBA-A5B5-E2B0FC50EB98}"/>
              </a:ext>
            </a:extLst>
          </p:cNvPr>
          <p:cNvSpPr/>
          <p:nvPr/>
        </p:nvSpPr>
        <p:spPr>
          <a:xfrm>
            <a:off x="4111486" y="1394835"/>
            <a:ext cx="5983357" cy="504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A43D56-8F7F-4711-A2AC-E69A02F2CEAB}"/>
              </a:ext>
            </a:extLst>
          </p:cNvPr>
          <p:cNvSpPr/>
          <p:nvPr/>
        </p:nvSpPr>
        <p:spPr>
          <a:xfrm>
            <a:off x="4111485" y="1953467"/>
            <a:ext cx="5983357" cy="504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E7BE61-039F-4039-AFAA-1A0634142646}"/>
              </a:ext>
            </a:extLst>
          </p:cNvPr>
          <p:cNvSpPr txBox="1"/>
          <p:nvPr/>
        </p:nvSpPr>
        <p:spPr>
          <a:xfrm>
            <a:off x="1073426" y="5526157"/>
            <a:ext cx="68116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Status </a:t>
            </a:r>
            <a:r>
              <a:rPr kumimoji="1" lang="en-US" altLang="ja-JP" dirty="0" err="1"/>
              <a:t>Messaage</a:t>
            </a:r>
            <a:endParaRPr kumimoji="1" lang="ja-JP" altLang="en-US" dirty="0"/>
          </a:p>
        </p:txBody>
      </p:sp>
      <p:sp>
        <p:nvSpPr>
          <p:cNvPr id="15" name="四角形: 角度付き 14">
            <a:extLst>
              <a:ext uri="{FF2B5EF4-FFF2-40B4-BE49-F238E27FC236}">
                <a16:creationId xmlns:a16="http://schemas.microsoft.com/office/drawing/2014/main" id="{07521498-F8C7-4246-91DE-F5023FD9C8EE}"/>
              </a:ext>
            </a:extLst>
          </p:cNvPr>
          <p:cNvSpPr/>
          <p:nvPr/>
        </p:nvSpPr>
        <p:spPr>
          <a:xfrm>
            <a:off x="8203096" y="5526157"/>
            <a:ext cx="3432313" cy="92765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Submition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583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</Words>
  <Application>Microsoft Office PowerPoint</Application>
  <PresentationFormat>ワイド画面</PresentationFormat>
  <Paragraphs>52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Kumampet</dc:creator>
  <cp:lastModifiedBy>Kumampet</cp:lastModifiedBy>
  <cp:revision>5</cp:revision>
  <dcterms:created xsi:type="dcterms:W3CDTF">2019-04-26T06:06:35Z</dcterms:created>
  <dcterms:modified xsi:type="dcterms:W3CDTF">2019-04-26T06:28:56Z</dcterms:modified>
</cp:coreProperties>
</file>