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8F3AB-40E4-42AB-814F-0E8253973C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779B28-1E1C-4354-ACF3-E87E0034FB00}">
      <dgm:prSet/>
      <dgm:spPr/>
      <dgm:t>
        <a:bodyPr/>
        <a:lstStyle/>
        <a:p>
          <a:pPr>
            <a:defRPr cap="all"/>
          </a:pPr>
          <a:r>
            <a:rPr lang="it-CH"/>
            <a:t>Componente riutilizzabile per una chat</a:t>
          </a:r>
          <a:endParaRPr lang="en-US"/>
        </a:p>
      </dgm:t>
    </dgm:pt>
    <dgm:pt modelId="{B6A4E584-0DF0-4C98-A61E-24376A4E5A3E}" type="parTrans" cxnId="{E672AA32-25F8-4368-B885-C2C369928F05}">
      <dgm:prSet/>
      <dgm:spPr/>
      <dgm:t>
        <a:bodyPr/>
        <a:lstStyle/>
        <a:p>
          <a:endParaRPr lang="en-US"/>
        </a:p>
      </dgm:t>
    </dgm:pt>
    <dgm:pt modelId="{104CAFB6-6D69-4B06-AC6C-89D26FF7C243}" type="sibTrans" cxnId="{E672AA32-25F8-4368-B885-C2C369928F05}">
      <dgm:prSet/>
      <dgm:spPr/>
      <dgm:t>
        <a:bodyPr/>
        <a:lstStyle/>
        <a:p>
          <a:endParaRPr lang="en-US"/>
        </a:p>
      </dgm:t>
    </dgm:pt>
    <dgm:pt modelId="{498D3B17-39B3-4B86-A64C-1D1848D67B6F}">
      <dgm:prSet/>
      <dgm:spPr/>
      <dgm:t>
        <a:bodyPr/>
        <a:lstStyle/>
        <a:p>
          <a:pPr>
            <a:defRPr cap="all"/>
          </a:pPr>
          <a:r>
            <a:rPr lang="it-CH" dirty="0" err="1"/>
            <a:t>React</a:t>
          </a:r>
          <a:r>
            <a:rPr lang="it-CH" dirty="0"/>
            <a:t>, </a:t>
          </a:r>
          <a:r>
            <a:rPr lang="it-CH" dirty="0" err="1"/>
            <a:t>Vue</a:t>
          </a:r>
          <a:r>
            <a:rPr lang="it-CH" dirty="0"/>
            <a:t>, </a:t>
          </a:r>
          <a:r>
            <a:rPr lang="it-CH" dirty="0" err="1"/>
            <a:t>Angular</a:t>
          </a:r>
          <a:r>
            <a:rPr lang="it-CH" dirty="0"/>
            <a:t>, Svelte</a:t>
          </a:r>
          <a:endParaRPr lang="en-US" dirty="0"/>
        </a:p>
      </dgm:t>
    </dgm:pt>
    <dgm:pt modelId="{98AF699A-71D9-47D6-9F9E-04BD28A3E4CB}" type="parTrans" cxnId="{B7951BE7-6519-4722-BA49-E12A45FB1058}">
      <dgm:prSet/>
      <dgm:spPr/>
      <dgm:t>
        <a:bodyPr/>
        <a:lstStyle/>
        <a:p>
          <a:endParaRPr lang="en-US"/>
        </a:p>
      </dgm:t>
    </dgm:pt>
    <dgm:pt modelId="{1BB7E57E-675E-4DF2-ACBA-35371495A10F}" type="sibTrans" cxnId="{B7951BE7-6519-4722-BA49-E12A45FB1058}">
      <dgm:prSet/>
      <dgm:spPr/>
      <dgm:t>
        <a:bodyPr/>
        <a:lstStyle/>
        <a:p>
          <a:endParaRPr lang="en-US"/>
        </a:p>
      </dgm:t>
    </dgm:pt>
    <dgm:pt modelId="{0DAF2386-0D67-4733-897D-608BAA7BE695}">
      <dgm:prSet/>
      <dgm:spPr/>
      <dgm:t>
        <a:bodyPr/>
        <a:lstStyle/>
        <a:p>
          <a:pPr>
            <a:defRPr cap="all"/>
          </a:pPr>
          <a:r>
            <a:rPr lang="it-CH"/>
            <a:t>Gruppo o singolarmente</a:t>
          </a:r>
          <a:endParaRPr lang="en-US"/>
        </a:p>
      </dgm:t>
    </dgm:pt>
    <dgm:pt modelId="{F7BA736B-D6C5-49A8-B571-476678BC921E}" type="parTrans" cxnId="{4FDC4F36-C943-4612-A14C-8776338099ED}">
      <dgm:prSet/>
      <dgm:spPr/>
      <dgm:t>
        <a:bodyPr/>
        <a:lstStyle/>
        <a:p>
          <a:endParaRPr lang="en-US"/>
        </a:p>
      </dgm:t>
    </dgm:pt>
    <dgm:pt modelId="{B656FC29-2942-4D16-8A27-0B8C2E2A7ACA}" type="sibTrans" cxnId="{4FDC4F36-C943-4612-A14C-8776338099ED}">
      <dgm:prSet/>
      <dgm:spPr/>
      <dgm:t>
        <a:bodyPr/>
        <a:lstStyle/>
        <a:p>
          <a:endParaRPr lang="en-US"/>
        </a:p>
      </dgm:t>
    </dgm:pt>
    <dgm:pt modelId="{A64C0D8D-850A-4232-80F4-5C84949192D5}">
      <dgm:prSet/>
      <dgm:spPr/>
      <dgm:t>
        <a:bodyPr/>
        <a:lstStyle/>
        <a:p>
          <a:pPr>
            <a:defRPr cap="all"/>
          </a:pPr>
          <a:r>
            <a:rPr lang="it-CH"/>
            <a:t>Caratteristiche da soddisfare</a:t>
          </a:r>
          <a:endParaRPr lang="en-US"/>
        </a:p>
      </dgm:t>
    </dgm:pt>
    <dgm:pt modelId="{8BEC3F47-E339-43F7-9158-1B37BD055747}" type="parTrans" cxnId="{14285C9D-748E-425E-A2BF-9BE2D41E8AFD}">
      <dgm:prSet/>
      <dgm:spPr/>
      <dgm:t>
        <a:bodyPr/>
        <a:lstStyle/>
        <a:p>
          <a:endParaRPr lang="en-US"/>
        </a:p>
      </dgm:t>
    </dgm:pt>
    <dgm:pt modelId="{E09D67F9-44B5-40CF-8825-F45C6CC93078}" type="sibTrans" cxnId="{14285C9D-748E-425E-A2BF-9BE2D41E8AFD}">
      <dgm:prSet/>
      <dgm:spPr/>
      <dgm:t>
        <a:bodyPr/>
        <a:lstStyle/>
        <a:p>
          <a:endParaRPr lang="en-US"/>
        </a:p>
      </dgm:t>
    </dgm:pt>
    <dgm:pt modelId="{E37008BE-9804-452A-8A0E-1C528FFE901F}" type="pres">
      <dgm:prSet presAssocID="{A528F3AB-40E4-42AB-814F-0E8253973C17}" presName="root" presStyleCnt="0">
        <dgm:presLayoutVars>
          <dgm:dir/>
          <dgm:resizeHandles val="exact"/>
        </dgm:presLayoutVars>
      </dgm:prSet>
      <dgm:spPr/>
    </dgm:pt>
    <dgm:pt modelId="{D536D839-F003-42A3-B480-676120D57F90}" type="pres">
      <dgm:prSet presAssocID="{F8779B28-1E1C-4354-ACF3-E87E0034FB00}" presName="compNode" presStyleCnt="0"/>
      <dgm:spPr/>
    </dgm:pt>
    <dgm:pt modelId="{92830B9C-5381-4B01-AA29-E225D9ECC83E}" type="pres">
      <dgm:prSet presAssocID="{F8779B28-1E1C-4354-ACF3-E87E0034FB00}" presName="iconBgRect" presStyleLbl="bgShp" presStyleIdx="0" presStyleCnt="4"/>
      <dgm:spPr/>
    </dgm:pt>
    <dgm:pt modelId="{09754444-61DB-431A-95A3-F8280A089C7C}" type="pres">
      <dgm:prSet presAssocID="{F8779B28-1E1C-4354-ACF3-E87E0034FB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143DE48-C02A-435B-B979-3DF422FE534A}" type="pres">
      <dgm:prSet presAssocID="{F8779B28-1E1C-4354-ACF3-E87E0034FB00}" presName="spaceRect" presStyleCnt="0"/>
      <dgm:spPr/>
    </dgm:pt>
    <dgm:pt modelId="{886D7F38-6C2C-4C03-90C5-66C936EB36A0}" type="pres">
      <dgm:prSet presAssocID="{F8779B28-1E1C-4354-ACF3-E87E0034FB00}" presName="textRect" presStyleLbl="revTx" presStyleIdx="0" presStyleCnt="4">
        <dgm:presLayoutVars>
          <dgm:chMax val="1"/>
          <dgm:chPref val="1"/>
        </dgm:presLayoutVars>
      </dgm:prSet>
      <dgm:spPr/>
    </dgm:pt>
    <dgm:pt modelId="{9C48E2BA-C2A8-4CD1-A9C4-4CE49BB78108}" type="pres">
      <dgm:prSet presAssocID="{104CAFB6-6D69-4B06-AC6C-89D26FF7C243}" presName="sibTrans" presStyleCnt="0"/>
      <dgm:spPr/>
    </dgm:pt>
    <dgm:pt modelId="{05D6E1B5-9F17-4C19-B6D6-76AF3785962C}" type="pres">
      <dgm:prSet presAssocID="{498D3B17-39B3-4B86-A64C-1D1848D67B6F}" presName="compNode" presStyleCnt="0"/>
      <dgm:spPr/>
    </dgm:pt>
    <dgm:pt modelId="{6890B26A-C5FB-4D74-B995-00CAA9220AD1}" type="pres">
      <dgm:prSet presAssocID="{498D3B17-39B3-4B86-A64C-1D1848D67B6F}" presName="iconBgRect" presStyleLbl="bgShp" presStyleIdx="1" presStyleCnt="4"/>
      <dgm:spPr/>
    </dgm:pt>
    <dgm:pt modelId="{517BAA51-FA69-4928-A720-431F4C783D76}" type="pres">
      <dgm:prSet presAssocID="{498D3B17-39B3-4B86-A64C-1D1848D67B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D9BCBBA-1731-4E0A-8F34-6A6312335B7A}" type="pres">
      <dgm:prSet presAssocID="{498D3B17-39B3-4B86-A64C-1D1848D67B6F}" presName="spaceRect" presStyleCnt="0"/>
      <dgm:spPr/>
    </dgm:pt>
    <dgm:pt modelId="{9524B8D9-7990-4ECF-8C02-5B6D04E2A275}" type="pres">
      <dgm:prSet presAssocID="{498D3B17-39B3-4B86-A64C-1D1848D67B6F}" presName="textRect" presStyleLbl="revTx" presStyleIdx="1" presStyleCnt="4">
        <dgm:presLayoutVars>
          <dgm:chMax val="1"/>
          <dgm:chPref val="1"/>
        </dgm:presLayoutVars>
      </dgm:prSet>
      <dgm:spPr/>
    </dgm:pt>
    <dgm:pt modelId="{66FE3A77-D6EA-4AA8-BF8A-C4B818BBC16A}" type="pres">
      <dgm:prSet presAssocID="{1BB7E57E-675E-4DF2-ACBA-35371495A10F}" presName="sibTrans" presStyleCnt="0"/>
      <dgm:spPr/>
    </dgm:pt>
    <dgm:pt modelId="{827564DC-2621-40B7-9874-86F97FDEFBEF}" type="pres">
      <dgm:prSet presAssocID="{0DAF2386-0D67-4733-897D-608BAA7BE695}" presName="compNode" presStyleCnt="0"/>
      <dgm:spPr/>
    </dgm:pt>
    <dgm:pt modelId="{5C454316-6709-4D45-B21E-7445E3E51456}" type="pres">
      <dgm:prSet presAssocID="{0DAF2386-0D67-4733-897D-608BAA7BE695}" presName="iconBgRect" presStyleLbl="bgShp" presStyleIdx="2" presStyleCnt="4"/>
      <dgm:spPr/>
    </dgm:pt>
    <dgm:pt modelId="{FC18095A-DD60-4552-9B58-D19FBAD2DD7F}" type="pres">
      <dgm:prSet presAssocID="{0DAF2386-0D67-4733-897D-608BAA7BE6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81D42FE0-EF4A-47D0-B058-C2EA4CCD2CAA}" type="pres">
      <dgm:prSet presAssocID="{0DAF2386-0D67-4733-897D-608BAA7BE695}" presName="spaceRect" presStyleCnt="0"/>
      <dgm:spPr/>
    </dgm:pt>
    <dgm:pt modelId="{BF6E8DA9-B57A-4DEA-9460-69622715D882}" type="pres">
      <dgm:prSet presAssocID="{0DAF2386-0D67-4733-897D-608BAA7BE695}" presName="textRect" presStyleLbl="revTx" presStyleIdx="2" presStyleCnt="4">
        <dgm:presLayoutVars>
          <dgm:chMax val="1"/>
          <dgm:chPref val="1"/>
        </dgm:presLayoutVars>
      </dgm:prSet>
      <dgm:spPr/>
    </dgm:pt>
    <dgm:pt modelId="{7C93512B-F4FF-463B-98CD-7CF7466428C3}" type="pres">
      <dgm:prSet presAssocID="{B656FC29-2942-4D16-8A27-0B8C2E2A7ACA}" presName="sibTrans" presStyleCnt="0"/>
      <dgm:spPr/>
    </dgm:pt>
    <dgm:pt modelId="{E556E55C-7352-4196-8A46-CFF19C618BA0}" type="pres">
      <dgm:prSet presAssocID="{A64C0D8D-850A-4232-80F4-5C84949192D5}" presName="compNode" presStyleCnt="0"/>
      <dgm:spPr/>
    </dgm:pt>
    <dgm:pt modelId="{30A9F4C6-AA29-4084-865B-E0B2F13DA74F}" type="pres">
      <dgm:prSet presAssocID="{A64C0D8D-850A-4232-80F4-5C84949192D5}" presName="iconBgRect" presStyleLbl="bgShp" presStyleIdx="3" presStyleCnt="4"/>
      <dgm:spPr/>
    </dgm:pt>
    <dgm:pt modelId="{FB2B7BC9-160B-497E-8F73-B18685C6A0BF}" type="pres">
      <dgm:prSet presAssocID="{A64C0D8D-850A-4232-80F4-5C84949192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DC29E25-8A8D-4392-BD88-5F64ABEE474D}" type="pres">
      <dgm:prSet presAssocID="{A64C0D8D-850A-4232-80F4-5C84949192D5}" presName="spaceRect" presStyleCnt="0"/>
      <dgm:spPr/>
    </dgm:pt>
    <dgm:pt modelId="{EB8178A7-AC6F-40FC-B466-ED697DD2803D}" type="pres">
      <dgm:prSet presAssocID="{A64C0D8D-850A-4232-80F4-5C84949192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0C2E22-FFEE-4E96-B0F1-A44B0E81E07D}" type="presOf" srcId="{498D3B17-39B3-4B86-A64C-1D1848D67B6F}" destId="{9524B8D9-7990-4ECF-8C02-5B6D04E2A275}" srcOrd="0" destOrd="0" presId="urn:microsoft.com/office/officeart/2018/5/layout/IconCircleLabelList"/>
    <dgm:cxn modelId="{17413A22-DA5C-4303-9873-91F4EAB56602}" type="presOf" srcId="{F8779B28-1E1C-4354-ACF3-E87E0034FB00}" destId="{886D7F38-6C2C-4C03-90C5-66C936EB36A0}" srcOrd="0" destOrd="0" presId="urn:microsoft.com/office/officeart/2018/5/layout/IconCircleLabelList"/>
    <dgm:cxn modelId="{D1ED7D2D-4BE0-4818-B9DF-BB73DB89390A}" type="presOf" srcId="{0DAF2386-0D67-4733-897D-608BAA7BE695}" destId="{BF6E8DA9-B57A-4DEA-9460-69622715D882}" srcOrd="0" destOrd="0" presId="urn:microsoft.com/office/officeart/2018/5/layout/IconCircleLabelList"/>
    <dgm:cxn modelId="{E672AA32-25F8-4368-B885-C2C369928F05}" srcId="{A528F3AB-40E4-42AB-814F-0E8253973C17}" destId="{F8779B28-1E1C-4354-ACF3-E87E0034FB00}" srcOrd="0" destOrd="0" parTransId="{B6A4E584-0DF0-4C98-A61E-24376A4E5A3E}" sibTransId="{104CAFB6-6D69-4B06-AC6C-89D26FF7C243}"/>
    <dgm:cxn modelId="{4FDC4F36-C943-4612-A14C-8776338099ED}" srcId="{A528F3AB-40E4-42AB-814F-0E8253973C17}" destId="{0DAF2386-0D67-4733-897D-608BAA7BE695}" srcOrd="2" destOrd="0" parTransId="{F7BA736B-D6C5-49A8-B571-476678BC921E}" sibTransId="{B656FC29-2942-4D16-8A27-0B8C2E2A7ACA}"/>
    <dgm:cxn modelId="{14285C9D-748E-425E-A2BF-9BE2D41E8AFD}" srcId="{A528F3AB-40E4-42AB-814F-0E8253973C17}" destId="{A64C0D8D-850A-4232-80F4-5C84949192D5}" srcOrd="3" destOrd="0" parTransId="{8BEC3F47-E339-43F7-9158-1B37BD055747}" sibTransId="{E09D67F9-44B5-40CF-8825-F45C6CC93078}"/>
    <dgm:cxn modelId="{7A4A3FB0-4EA2-4F99-9333-D20BFA30BC93}" type="presOf" srcId="{A528F3AB-40E4-42AB-814F-0E8253973C17}" destId="{E37008BE-9804-452A-8A0E-1C528FFE901F}" srcOrd="0" destOrd="0" presId="urn:microsoft.com/office/officeart/2018/5/layout/IconCircleLabelList"/>
    <dgm:cxn modelId="{B7951BE7-6519-4722-BA49-E12A45FB1058}" srcId="{A528F3AB-40E4-42AB-814F-0E8253973C17}" destId="{498D3B17-39B3-4B86-A64C-1D1848D67B6F}" srcOrd="1" destOrd="0" parTransId="{98AF699A-71D9-47D6-9F9E-04BD28A3E4CB}" sibTransId="{1BB7E57E-675E-4DF2-ACBA-35371495A10F}"/>
    <dgm:cxn modelId="{61388BFF-CF15-453B-B952-9E190C66404A}" type="presOf" srcId="{A64C0D8D-850A-4232-80F4-5C84949192D5}" destId="{EB8178A7-AC6F-40FC-B466-ED697DD2803D}" srcOrd="0" destOrd="0" presId="urn:microsoft.com/office/officeart/2018/5/layout/IconCircleLabelList"/>
    <dgm:cxn modelId="{9AB56CC2-476A-4D8A-96A4-72C6EC074288}" type="presParOf" srcId="{E37008BE-9804-452A-8A0E-1C528FFE901F}" destId="{D536D839-F003-42A3-B480-676120D57F90}" srcOrd="0" destOrd="0" presId="urn:microsoft.com/office/officeart/2018/5/layout/IconCircleLabelList"/>
    <dgm:cxn modelId="{7AD04EE9-0A3D-4699-B437-FECFBFE9DFA4}" type="presParOf" srcId="{D536D839-F003-42A3-B480-676120D57F90}" destId="{92830B9C-5381-4B01-AA29-E225D9ECC83E}" srcOrd="0" destOrd="0" presId="urn:microsoft.com/office/officeart/2018/5/layout/IconCircleLabelList"/>
    <dgm:cxn modelId="{525E2E5E-43C3-4BBF-BFB8-DCDA847724D4}" type="presParOf" srcId="{D536D839-F003-42A3-B480-676120D57F90}" destId="{09754444-61DB-431A-95A3-F8280A089C7C}" srcOrd="1" destOrd="0" presId="urn:microsoft.com/office/officeart/2018/5/layout/IconCircleLabelList"/>
    <dgm:cxn modelId="{1C822271-B1DE-462C-AA71-084D792D381D}" type="presParOf" srcId="{D536D839-F003-42A3-B480-676120D57F90}" destId="{7143DE48-C02A-435B-B979-3DF422FE534A}" srcOrd="2" destOrd="0" presId="urn:microsoft.com/office/officeart/2018/5/layout/IconCircleLabelList"/>
    <dgm:cxn modelId="{90F9F674-98E8-4AA4-8BB0-3C95488C2D19}" type="presParOf" srcId="{D536D839-F003-42A3-B480-676120D57F90}" destId="{886D7F38-6C2C-4C03-90C5-66C936EB36A0}" srcOrd="3" destOrd="0" presId="urn:microsoft.com/office/officeart/2018/5/layout/IconCircleLabelList"/>
    <dgm:cxn modelId="{F4B470F7-15E0-4ECC-B4C2-C38E039DC0F3}" type="presParOf" srcId="{E37008BE-9804-452A-8A0E-1C528FFE901F}" destId="{9C48E2BA-C2A8-4CD1-A9C4-4CE49BB78108}" srcOrd="1" destOrd="0" presId="urn:microsoft.com/office/officeart/2018/5/layout/IconCircleLabelList"/>
    <dgm:cxn modelId="{D4609AF3-2F36-4255-A73D-1FAD441ED3B4}" type="presParOf" srcId="{E37008BE-9804-452A-8A0E-1C528FFE901F}" destId="{05D6E1B5-9F17-4C19-B6D6-76AF3785962C}" srcOrd="2" destOrd="0" presId="urn:microsoft.com/office/officeart/2018/5/layout/IconCircleLabelList"/>
    <dgm:cxn modelId="{FEA4F0D7-0F25-4E1F-8CE4-97AC331AFCE2}" type="presParOf" srcId="{05D6E1B5-9F17-4C19-B6D6-76AF3785962C}" destId="{6890B26A-C5FB-4D74-B995-00CAA9220AD1}" srcOrd="0" destOrd="0" presId="urn:microsoft.com/office/officeart/2018/5/layout/IconCircleLabelList"/>
    <dgm:cxn modelId="{BE18640C-34D7-44FD-8FEB-C78AD8C91360}" type="presParOf" srcId="{05D6E1B5-9F17-4C19-B6D6-76AF3785962C}" destId="{517BAA51-FA69-4928-A720-431F4C783D76}" srcOrd="1" destOrd="0" presId="urn:microsoft.com/office/officeart/2018/5/layout/IconCircleLabelList"/>
    <dgm:cxn modelId="{A207929F-793A-42D4-9FD3-47C2A7B0CC3C}" type="presParOf" srcId="{05D6E1B5-9F17-4C19-B6D6-76AF3785962C}" destId="{DD9BCBBA-1731-4E0A-8F34-6A6312335B7A}" srcOrd="2" destOrd="0" presId="urn:microsoft.com/office/officeart/2018/5/layout/IconCircleLabelList"/>
    <dgm:cxn modelId="{56A21034-550F-452B-B9C1-5D4B011D5B32}" type="presParOf" srcId="{05D6E1B5-9F17-4C19-B6D6-76AF3785962C}" destId="{9524B8D9-7990-4ECF-8C02-5B6D04E2A275}" srcOrd="3" destOrd="0" presId="urn:microsoft.com/office/officeart/2018/5/layout/IconCircleLabelList"/>
    <dgm:cxn modelId="{6CF8A9FC-D62F-4FDD-AF51-07754E188E72}" type="presParOf" srcId="{E37008BE-9804-452A-8A0E-1C528FFE901F}" destId="{66FE3A77-D6EA-4AA8-BF8A-C4B818BBC16A}" srcOrd="3" destOrd="0" presId="urn:microsoft.com/office/officeart/2018/5/layout/IconCircleLabelList"/>
    <dgm:cxn modelId="{3FEAF0DF-55CC-4148-8745-A6DA07250DEB}" type="presParOf" srcId="{E37008BE-9804-452A-8A0E-1C528FFE901F}" destId="{827564DC-2621-40B7-9874-86F97FDEFBEF}" srcOrd="4" destOrd="0" presId="urn:microsoft.com/office/officeart/2018/5/layout/IconCircleLabelList"/>
    <dgm:cxn modelId="{66A4921D-B9D0-4C2D-BC86-C6925D260897}" type="presParOf" srcId="{827564DC-2621-40B7-9874-86F97FDEFBEF}" destId="{5C454316-6709-4D45-B21E-7445E3E51456}" srcOrd="0" destOrd="0" presId="urn:microsoft.com/office/officeart/2018/5/layout/IconCircleLabelList"/>
    <dgm:cxn modelId="{3857ED14-9DA3-49C7-8097-47ACA8295D66}" type="presParOf" srcId="{827564DC-2621-40B7-9874-86F97FDEFBEF}" destId="{FC18095A-DD60-4552-9B58-D19FBAD2DD7F}" srcOrd="1" destOrd="0" presId="urn:microsoft.com/office/officeart/2018/5/layout/IconCircleLabelList"/>
    <dgm:cxn modelId="{680E78C5-F057-4D64-A6CF-1EBB1472833D}" type="presParOf" srcId="{827564DC-2621-40B7-9874-86F97FDEFBEF}" destId="{81D42FE0-EF4A-47D0-B058-C2EA4CCD2CAA}" srcOrd="2" destOrd="0" presId="urn:microsoft.com/office/officeart/2018/5/layout/IconCircleLabelList"/>
    <dgm:cxn modelId="{C604EACC-BEB6-404F-919A-FFB04ED21E5C}" type="presParOf" srcId="{827564DC-2621-40B7-9874-86F97FDEFBEF}" destId="{BF6E8DA9-B57A-4DEA-9460-69622715D882}" srcOrd="3" destOrd="0" presId="urn:microsoft.com/office/officeart/2018/5/layout/IconCircleLabelList"/>
    <dgm:cxn modelId="{A6966CDD-12A9-41FE-AD5A-A233EF550D1C}" type="presParOf" srcId="{E37008BE-9804-452A-8A0E-1C528FFE901F}" destId="{7C93512B-F4FF-463B-98CD-7CF7466428C3}" srcOrd="5" destOrd="0" presId="urn:microsoft.com/office/officeart/2018/5/layout/IconCircleLabelList"/>
    <dgm:cxn modelId="{B6887206-15AD-4F8F-842B-E3BE9660DD46}" type="presParOf" srcId="{E37008BE-9804-452A-8A0E-1C528FFE901F}" destId="{E556E55C-7352-4196-8A46-CFF19C618BA0}" srcOrd="6" destOrd="0" presId="urn:microsoft.com/office/officeart/2018/5/layout/IconCircleLabelList"/>
    <dgm:cxn modelId="{479A24FF-A83F-41CD-BFB2-40112EAEF201}" type="presParOf" srcId="{E556E55C-7352-4196-8A46-CFF19C618BA0}" destId="{30A9F4C6-AA29-4084-865B-E0B2F13DA74F}" srcOrd="0" destOrd="0" presId="urn:microsoft.com/office/officeart/2018/5/layout/IconCircleLabelList"/>
    <dgm:cxn modelId="{37F793F6-8617-4E7F-BE26-FC2B0BAFE880}" type="presParOf" srcId="{E556E55C-7352-4196-8A46-CFF19C618BA0}" destId="{FB2B7BC9-160B-497E-8F73-B18685C6A0BF}" srcOrd="1" destOrd="0" presId="urn:microsoft.com/office/officeart/2018/5/layout/IconCircleLabelList"/>
    <dgm:cxn modelId="{90277B83-EE39-41AB-8237-11C09ACAC44A}" type="presParOf" srcId="{E556E55C-7352-4196-8A46-CFF19C618BA0}" destId="{9DC29E25-8A8D-4392-BD88-5F64ABEE474D}" srcOrd="2" destOrd="0" presId="urn:microsoft.com/office/officeart/2018/5/layout/IconCircleLabelList"/>
    <dgm:cxn modelId="{487E98A8-35B8-4A96-B94F-1EC9A8A74EC9}" type="presParOf" srcId="{E556E55C-7352-4196-8A46-CFF19C618BA0}" destId="{EB8178A7-AC6F-40FC-B466-ED697DD280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30B9C-5381-4B01-AA29-E225D9ECC83E}">
      <dsp:nvSpPr>
        <dsp:cNvPr id="0" name=""/>
        <dsp:cNvSpPr/>
      </dsp:nvSpPr>
      <dsp:spPr>
        <a:xfrm>
          <a:off x="663175" y="55356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54444-61DB-431A-95A3-F8280A089C7C}">
      <dsp:nvSpPr>
        <dsp:cNvPr id="0" name=""/>
        <dsp:cNvSpPr/>
      </dsp:nvSpPr>
      <dsp:spPr>
        <a:xfrm>
          <a:off x="897175" y="78756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D7F38-6C2C-4C03-90C5-66C936EB36A0}">
      <dsp:nvSpPr>
        <dsp:cNvPr id="0" name=""/>
        <dsp:cNvSpPr/>
      </dsp:nvSpPr>
      <dsp:spPr>
        <a:xfrm>
          <a:off x="312175" y="19935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100" kern="1200"/>
            <a:t>Componente riutilizzabile per una chat</a:t>
          </a:r>
          <a:endParaRPr lang="en-US" sz="1100" kern="1200"/>
        </a:p>
      </dsp:txBody>
      <dsp:txXfrm>
        <a:off x="312175" y="1993560"/>
        <a:ext cx="1800000" cy="742500"/>
      </dsp:txXfrm>
    </dsp:sp>
    <dsp:sp modelId="{6890B26A-C5FB-4D74-B995-00CAA9220AD1}">
      <dsp:nvSpPr>
        <dsp:cNvPr id="0" name=""/>
        <dsp:cNvSpPr/>
      </dsp:nvSpPr>
      <dsp:spPr>
        <a:xfrm>
          <a:off x="2778175" y="55356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BAA51-FA69-4928-A720-431F4C783D76}">
      <dsp:nvSpPr>
        <dsp:cNvPr id="0" name=""/>
        <dsp:cNvSpPr/>
      </dsp:nvSpPr>
      <dsp:spPr>
        <a:xfrm>
          <a:off x="3012175" y="78756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4B8D9-7990-4ECF-8C02-5B6D04E2A275}">
      <dsp:nvSpPr>
        <dsp:cNvPr id="0" name=""/>
        <dsp:cNvSpPr/>
      </dsp:nvSpPr>
      <dsp:spPr>
        <a:xfrm>
          <a:off x="2427175" y="19935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100" kern="1200" dirty="0" err="1"/>
            <a:t>React</a:t>
          </a:r>
          <a:r>
            <a:rPr lang="it-CH" sz="1100" kern="1200" dirty="0"/>
            <a:t>, </a:t>
          </a:r>
          <a:r>
            <a:rPr lang="it-CH" sz="1100" kern="1200" dirty="0" err="1"/>
            <a:t>Vue</a:t>
          </a:r>
          <a:r>
            <a:rPr lang="it-CH" sz="1100" kern="1200" dirty="0"/>
            <a:t>, </a:t>
          </a:r>
          <a:r>
            <a:rPr lang="it-CH" sz="1100" kern="1200" dirty="0" err="1"/>
            <a:t>Angular</a:t>
          </a:r>
          <a:r>
            <a:rPr lang="it-CH" sz="1100" kern="1200" dirty="0"/>
            <a:t>, Svelte</a:t>
          </a:r>
          <a:endParaRPr lang="en-US" sz="1100" kern="1200" dirty="0"/>
        </a:p>
      </dsp:txBody>
      <dsp:txXfrm>
        <a:off x="2427175" y="1993560"/>
        <a:ext cx="1800000" cy="742500"/>
      </dsp:txXfrm>
    </dsp:sp>
    <dsp:sp modelId="{5C454316-6709-4D45-B21E-7445E3E51456}">
      <dsp:nvSpPr>
        <dsp:cNvPr id="0" name=""/>
        <dsp:cNvSpPr/>
      </dsp:nvSpPr>
      <dsp:spPr>
        <a:xfrm>
          <a:off x="4893175" y="55356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8095A-DD60-4552-9B58-D19FBAD2DD7F}">
      <dsp:nvSpPr>
        <dsp:cNvPr id="0" name=""/>
        <dsp:cNvSpPr/>
      </dsp:nvSpPr>
      <dsp:spPr>
        <a:xfrm>
          <a:off x="5127175" y="78756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8DA9-B57A-4DEA-9460-69622715D882}">
      <dsp:nvSpPr>
        <dsp:cNvPr id="0" name=""/>
        <dsp:cNvSpPr/>
      </dsp:nvSpPr>
      <dsp:spPr>
        <a:xfrm>
          <a:off x="4542175" y="19935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100" kern="1200"/>
            <a:t>Gruppo o singolarmente</a:t>
          </a:r>
          <a:endParaRPr lang="en-US" sz="1100" kern="1200"/>
        </a:p>
      </dsp:txBody>
      <dsp:txXfrm>
        <a:off x="4542175" y="1993560"/>
        <a:ext cx="1800000" cy="742500"/>
      </dsp:txXfrm>
    </dsp:sp>
    <dsp:sp modelId="{30A9F4C6-AA29-4084-865B-E0B2F13DA74F}">
      <dsp:nvSpPr>
        <dsp:cNvPr id="0" name=""/>
        <dsp:cNvSpPr/>
      </dsp:nvSpPr>
      <dsp:spPr>
        <a:xfrm>
          <a:off x="7008175" y="55356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B7BC9-160B-497E-8F73-B18685C6A0BF}">
      <dsp:nvSpPr>
        <dsp:cNvPr id="0" name=""/>
        <dsp:cNvSpPr/>
      </dsp:nvSpPr>
      <dsp:spPr>
        <a:xfrm>
          <a:off x="7242175" y="78756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178A7-AC6F-40FC-B466-ED697DD2803D}">
      <dsp:nvSpPr>
        <dsp:cNvPr id="0" name=""/>
        <dsp:cNvSpPr/>
      </dsp:nvSpPr>
      <dsp:spPr>
        <a:xfrm>
          <a:off x="6657175" y="1993560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CH" sz="1100" kern="1200"/>
            <a:t>Caratteristiche da soddisfare</a:t>
          </a:r>
          <a:endParaRPr lang="en-US" sz="1100" kern="1200"/>
        </a:p>
      </dsp:txBody>
      <dsp:txXfrm>
        <a:off x="6657175" y="1993560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4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0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26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8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Sfondo astratto triangolare">
            <a:extLst>
              <a:ext uri="{FF2B5EF4-FFF2-40B4-BE49-F238E27FC236}">
                <a16:creationId xmlns:a16="http://schemas.microsoft.com/office/drawing/2014/main" id="{66C0C40F-8119-2F40-4E71-BDBC86BE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1" r="15995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FD8A76-B89F-0A9C-A863-14724AA7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346268"/>
            <a:ext cx="5464791" cy="3066706"/>
          </a:xfrm>
        </p:spPr>
        <p:txBody>
          <a:bodyPr anchor="b">
            <a:normAutofit/>
          </a:bodyPr>
          <a:lstStyle/>
          <a:p>
            <a:r>
              <a:rPr lang="it-CH" sz="6000" dirty="0"/>
              <a:t>Applicazioni Web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C64EA8-E170-9508-F251-9628F8AAA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412974"/>
            <a:ext cx="4372969" cy="1576188"/>
          </a:xfrm>
        </p:spPr>
        <p:txBody>
          <a:bodyPr anchor="t">
            <a:normAutofit/>
          </a:bodyPr>
          <a:lstStyle/>
          <a:p>
            <a:r>
              <a:rPr lang="it-CH" dirty="0"/>
              <a:t>Group 12</a:t>
            </a:r>
          </a:p>
          <a:p>
            <a:r>
              <a:rPr lang="it-CH" dirty="0"/>
              <a:t>Samuele Saporito</a:t>
            </a:r>
          </a:p>
        </p:txBody>
      </p:sp>
    </p:spTree>
    <p:extLst>
      <p:ext uri="{BB962C8B-B14F-4D97-AF65-F5344CB8AC3E}">
        <p14:creationId xmlns:p14="http://schemas.microsoft.com/office/powerpoint/2010/main" val="404478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142D-531C-1512-CADB-F0AC5F02A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94B943A-7DB0-2FA4-ABFD-D11448F3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2E0C1D7-1AFE-EB6D-9AA1-609D88ED115D}"/>
              </a:ext>
            </a:extLst>
          </p:cNvPr>
          <p:cNvSpPr/>
          <p:nvPr/>
        </p:nvSpPr>
        <p:spPr>
          <a:xfrm>
            <a:off x="226120" y="748161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4AB8EBA-BD4E-F9D8-3BEF-F242BC555565}"/>
              </a:ext>
            </a:extLst>
          </p:cNvPr>
          <p:cNvCxnSpPr>
            <a:stCxn id="4" idx="3"/>
          </p:cNvCxnSpPr>
          <p:nvPr/>
        </p:nvCxnSpPr>
        <p:spPr>
          <a:xfrm flipV="1">
            <a:off x="1875454" y="970384"/>
            <a:ext cx="623445" cy="4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006AA8EC-2EDF-0450-8BFE-ADFBFAE31E4E}"/>
              </a:ext>
            </a:extLst>
          </p:cNvPr>
          <p:cNvSpPr/>
          <p:nvPr/>
        </p:nvSpPr>
        <p:spPr>
          <a:xfrm>
            <a:off x="10017042" y="5495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SearchBar</a:t>
            </a:r>
            <a:endParaRPr lang="it-CH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B08CBC-0F26-BC88-DF1B-91B7591E84F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91265" y="814629"/>
            <a:ext cx="2925777" cy="9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66571FB-44C9-BD33-0056-9ADEB9C80ED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171992" y="1710962"/>
            <a:ext cx="844792" cy="2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90605DD-5794-5399-8207-9582488D225A}"/>
              </a:ext>
            </a:extLst>
          </p:cNvPr>
          <p:cNvSpPr/>
          <p:nvPr/>
        </p:nvSpPr>
        <p:spPr>
          <a:xfrm>
            <a:off x="10016784" y="17109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MessageList</a:t>
            </a:r>
            <a:endParaRPr lang="it-CH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5871965-5890-D08E-7A96-E6345EBA82C7}"/>
              </a:ext>
            </a:extLst>
          </p:cNvPr>
          <p:cNvSpPr/>
          <p:nvPr/>
        </p:nvSpPr>
        <p:spPr>
          <a:xfrm>
            <a:off x="226120" y="2241096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Controls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1107DE5-F98A-2886-4B5F-B317CB42F80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875454" y="2506163"/>
            <a:ext cx="70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9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27A6B-23AA-46C1-100C-32B6BDF5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119168-A46E-7036-0ECB-B75D1204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E54BF07-8C34-834C-0C82-01AC505B4643}"/>
              </a:ext>
            </a:extLst>
          </p:cNvPr>
          <p:cNvSpPr/>
          <p:nvPr/>
        </p:nvSpPr>
        <p:spPr>
          <a:xfrm>
            <a:off x="226120" y="748161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696F8F8-1679-FBFB-C961-150FBAFAEFE9}"/>
              </a:ext>
            </a:extLst>
          </p:cNvPr>
          <p:cNvCxnSpPr>
            <a:stCxn id="4" idx="3"/>
          </p:cNvCxnSpPr>
          <p:nvPr/>
        </p:nvCxnSpPr>
        <p:spPr>
          <a:xfrm flipV="1">
            <a:off x="1875454" y="970384"/>
            <a:ext cx="623445" cy="4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92DDCB07-2646-5BAE-1D77-7D67C27C08E6}"/>
              </a:ext>
            </a:extLst>
          </p:cNvPr>
          <p:cNvSpPr/>
          <p:nvPr/>
        </p:nvSpPr>
        <p:spPr>
          <a:xfrm>
            <a:off x="10017042" y="5495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SearchBar</a:t>
            </a:r>
            <a:endParaRPr lang="it-CH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D510B06-5909-822F-1B60-F7689B8651B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91265" y="814629"/>
            <a:ext cx="2925777" cy="9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98B5768-1242-1DA5-84F3-43481C65FE6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171992" y="1710962"/>
            <a:ext cx="844792" cy="2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C1A007B3-784F-A6EA-AB9F-9ABF4423A75B}"/>
              </a:ext>
            </a:extLst>
          </p:cNvPr>
          <p:cNvSpPr/>
          <p:nvPr/>
        </p:nvSpPr>
        <p:spPr>
          <a:xfrm>
            <a:off x="10016784" y="17109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MessageList</a:t>
            </a:r>
            <a:endParaRPr lang="it-CH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F28540F-8728-46F3-895A-CDA85A134E79}"/>
              </a:ext>
            </a:extLst>
          </p:cNvPr>
          <p:cNvSpPr/>
          <p:nvPr/>
        </p:nvSpPr>
        <p:spPr>
          <a:xfrm>
            <a:off x="226120" y="2241096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Controls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B56D92F-448B-3E89-CF6A-EE147F350A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875454" y="2506163"/>
            <a:ext cx="70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290BC2E-5879-C1D9-4054-455D666D94E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8098" y="2607295"/>
            <a:ext cx="985009" cy="39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48B68D76-CAAB-324E-601B-28D2D0764203}"/>
              </a:ext>
            </a:extLst>
          </p:cNvPr>
          <p:cNvSpPr/>
          <p:nvPr/>
        </p:nvSpPr>
        <p:spPr>
          <a:xfrm>
            <a:off x="9793107" y="2733946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Message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737E563-30C3-41B5-F2B5-AF0E4C23798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371184" y="2999013"/>
            <a:ext cx="2421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40F492A-9D45-0920-26A1-C58667D8F0E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088016" y="2999013"/>
            <a:ext cx="705091" cy="49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4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8644C-9EF0-C9C5-41D1-4B203C87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A7FA131-D315-FF68-5F8F-11F2EC59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7152A2C-6F9F-1190-8273-C84094221D54}"/>
              </a:ext>
            </a:extLst>
          </p:cNvPr>
          <p:cNvSpPr/>
          <p:nvPr/>
        </p:nvSpPr>
        <p:spPr>
          <a:xfrm>
            <a:off x="226120" y="748161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7F27198-25D6-BDDE-0EAF-5058E78DDBD9}"/>
              </a:ext>
            </a:extLst>
          </p:cNvPr>
          <p:cNvCxnSpPr>
            <a:stCxn id="4" idx="3"/>
          </p:cNvCxnSpPr>
          <p:nvPr/>
        </p:nvCxnSpPr>
        <p:spPr>
          <a:xfrm flipV="1">
            <a:off x="1875454" y="970384"/>
            <a:ext cx="623445" cy="4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25F1ABE5-26E7-18D2-57F5-D81E1413E8B1}"/>
              </a:ext>
            </a:extLst>
          </p:cNvPr>
          <p:cNvSpPr/>
          <p:nvPr/>
        </p:nvSpPr>
        <p:spPr>
          <a:xfrm>
            <a:off x="10017042" y="5495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SearchBar</a:t>
            </a:r>
            <a:endParaRPr lang="it-CH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BE21AF-DB22-A1FD-5478-0BAC59B01CB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91265" y="814629"/>
            <a:ext cx="2925777" cy="9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BB40685-1479-7E9F-E4A7-88E59F226A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171992" y="1710962"/>
            <a:ext cx="844792" cy="2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3D7CF30B-B0D0-CE02-114E-6E763050A73A}"/>
              </a:ext>
            </a:extLst>
          </p:cNvPr>
          <p:cNvSpPr/>
          <p:nvPr/>
        </p:nvSpPr>
        <p:spPr>
          <a:xfrm>
            <a:off x="10016784" y="17109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MessageList</a:t>
            </a:r>
            <a:endParaRPr lang="it-CH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9FF166D-CA2D-2BED-9B04-1900F0889F21}"/>
              </a:ext>
            </a:extLst>
          </p:cNvPr>
          <p:cNvSpPr/>
          <p:nvPr/>
        </p:nvSpPr>
        <p:spPr>
          <a:xfrm>
            <a:off x="226120" y="2241096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Controls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D5E6F2C-8779-16B2-7D5C-58527700935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875454" y="2506163"/>
            <a:ext cx="70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BAF5B20-906A-C12C-5CDB-25D046FB86B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8098" y="2607295"/>
            <a:ext cx="985009" cy="39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8BC494-AAB6-26FB-8E36-6B985E23E449}"/>
              </a:ext>
            </a:extLst>
          </p:cNvPr>
          <p:cNvSpPr/>
          <p:nvPr/>
        </p:nvSpPr>
        <p:spPr>
          <a:xfrm>
            <a:off x="9793107" y="2733946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Message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E8BFA20-75D8-65E7-0A26-A1C539A3FAC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371184" y="2999013"/>
            <a:ext cx="2421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1DD5D5-E372-D9CD-5DA6-CD34ACF425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088016" y="2999013"/>
            <a:ext cx="705091" cy="49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7DBBC87-A266-68D8-F98C-68B2CD2A3F24}"/>
              </a:ext>
            </a:extLst>
          </p:cNvPr>
          <p:cNvSpPr/>
          <p:nvPr/>
        </p:nvSpPr>
        <p:spPr>
          <a:xfrm>
            <a:off x="9845723" y="5147038"/>
            <a:ext cx="1820395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MessageInput</a:t>
            </a:r>
            <a:endParaRPr lang="it-CH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BFEEF8D-2491-B194-C91D-CC8F51AE4A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05461" y="5412105"/>
            <a:ext cx="1140262" cy="39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4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E083582-1767-23E0-C5AB-7A4BAA3CC201}"/>
              </a:ext>
            </a:extLst>
          </p:cNvPr>
          <p:cNvSpPr/>
          <p:nvPr/>
        </p:nvSpPr>
        <p:spPr>
          <a:xfrm>
            <a:off x="4738979" y="48072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Index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4F62A12-4218-4ED9-B477-6AFED8224A4A}"/>
              </a:ext>
            </a:extLst>
          </p:cNvPr>
          <p:cNvSpPr/>
          <p:nvPr/>
        </p:nvSpPr>
        <p:spPr>
          <a:xfrm>
            <a:off x="3544661" y="169370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Index1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35B2FF4-C2C2-BE85-3AD4-E79BF62435BB}"/>
              </a:ext>
            </a:extLst>
          </p:cNvPr>
          <p:cNvSpPr/>
          <p:nvPr/>
        </p:nvSpPr>
        <p:spPr>
          <a:xfrm>
            <a:off x="5889853" y="1693700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Index2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E587D90-9792-CB2D-5F3C-5330D6DDCEAB}"/>
              </a:ext>
            </a:extLst>
          </p:cNvPr>
          <p:cNvSpPr/>
          <p:nvPr/>
        </p:nvSpPr>
        <p:spPr>
          <a:xfrm>
            <a:off x="3544661" y="290668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main1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291BB6-1005-4658-2256-5495049CD4CD}"/>
              </a:ext>
            </a:extLst>
          </p:cNvPr>
          <p:cNvSpPr/>
          <p:nvPr/>
        </p:nvSpPr>
        <p:spPr>
          <a:xfrm>
            <a:off x="5887521" y="290668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main2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E5429E-0477-31F8-B391-C85977BD7122}"/>
              </a:ext>
            </a:extLst>
          </p:cNvPr>
          <p:cNvSpPr/>
          <p:nvPr/>
        </p:nvSpPr>
        <p:spPr>
          <a:xfrm>
            <a:off x="3544660" y="411966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App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2AAECC2-908C-D6A8-DB30-8FAD2C14E1BE}"/>
              </a:ext>
            </a:extLst>
          </p:cNvPr>
          <p:cNvSpPr/>
          <p:nvPr/>
        </p:nvSpPr>
        <p:spPr>
          <a:xfrm>
            <a:off x="5887521" y="4115188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App2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CD1FCA4-4C9E-D100-FB4D-6CF8C4ABD36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4463824" y="1176046"/>
            <a:ext cx="1194318" cy="51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F8B3D4C-9618-8A86-84C4-DBFCDBEA0C35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658142" y="1176046"/>
            <a:ext cx="1150874" cy="51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E651855-21D5-52E3-0D32-C525A79AA95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463824" y="2389026"/>
            <a:ext cx="0" cy="51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C515701-DC36-583E-B292-8378D89BDB4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806684" y="2389025"/>
            <a:ext cx="2332" cy="51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B9BB6FE-1A28-FA6C-163E-11C9B8D9A6E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463823" y="3602006"/>
            <a:ext cx="1" cy="51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B17E41D-953E-ABCE-662E-BB659D6E9D6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806684" y="3602006"/>
            <a:ext cx="0" cy="5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0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6AA82-D98E-8CD6-C03F-0C65A52A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575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0B4922-A11A-44A9-32AC-E7260656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F78A8-A225-9308-AAF2-0DF3498C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Stato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483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050ED9-D80C-5E88-290C-973A9D40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it-CH" dirty="0"/>
              <a:t>Problema</a:t>
            </a:r>
            <a:endParaRPr lang="it-C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0D6642A-E3C2-C71B-F0F2-C179D1A18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42240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91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7325C6-E1C1-14AD-B57E-D1BCB714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B1C711-1E00-CA7E-2730-D9C37EC3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5" y="2312988"/>
            <a:ext cx="5595480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dirty="0"/>
              <a:t>Vue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dirty="0"/>
              <a:t>Component-Based Architecture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dirty="0" err="1"/>
              <a:t>Direttive</a:t>
            </a:r>
            <a:r>
              <a:rPr lang="en-US" dirty="0"/>
              <a:t> e Binging: v-model v-for v-if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dirty="0"/>
              <a:t>Hook: </a:t>
            </a:r>
            <a:r>
              <a:rPr lang="en-US" dirty="0" err="1"/>
              <a:t>onMounted</a:t>
            </a:r>
            <a:endParaRPr lang="en-US" dirty="0"/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dirty="0"/>
              <a:t>Watchers: watch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dirty="0"/>
              <a:t>Vue-</a:t>
            </a:r>
            <a:r>
              <a:rPr lang="en-US" dirty="0" err="1"/>
              <a:t>Toastification</a:t>
            </a:r>
            <a:endParaRPr lang="en-US" dirty="0"/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dirty="0"/>
              <a:t>Store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Vue.js - Wikipedia">
            <a:extLst>
              <a:ext uri="{FF2B5EF4-FFF2-40B4-BE49-F238E27FC236}">
                <a16:creationId xmlns:a16="http://schemas.microsoft.com/office/drawing/2014/main" id="{5B16526E-9CA7-4DD8-5F55-E9CFDCD5FC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3049" y="2019570"/>
            <a:ext cx="3249406" cy="281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0AB19-B1B8-94D2-7FAC-32C6D02570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967" y="54444"/>
            <a:ext cx="4273420" cy="695325"/>
          </a:xfrm>
        </p:spPr>
        <p:txBody>
          <a:bodyPr>
            <a:normAutofit fontScale="90000"/>
          </a:bodyPr>
          <a:lstStyle/>
          <a:p>
            <a:r>
              <a:rPr lang="it-CH" dirty="0"/>
              <a:t>Stato del progetto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4067BCB-3454-C4E8-38BA-5C1E73A3CF20}"/>
              </a:ext>
            </a:extLst>
          </p:cNvPr>
          <p:cNvSpPr/>
          <p:nvPr/>
        </p:nvSpPr>
        <p:spPr>
          <a:xfrm>
            <a:off x="4934240" y="1016372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App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087099E-C09F-AE3B-21EE-D561D23BC9CD}"/>
              </a:ext>
            </a:extLst>
          </p:cNvPr>
          <p:cNvSpPr/>
          <p:nvPr/>
        </p:nvSpPr>
        <p:spPr>
          <a:xfrm>
            <a:off x="4934241" y="217889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Chat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24AB38E-B549-6D15-AA2D-7AEBC84009AE}"/>
              </a:ext>
            </a:extLst>
          </p:cNvPr>
          <p:cNvSpPr/>
          <p:nvPr/>
        </p:nvSpPr>
        <p:spPr>
          <a:xfrm>
            <a:off x="627336" y="380860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599184C-5145-D518-4BEE-3B833AF1CFAF}"/>
              </a:ext>
            </a:extLst>
          </p:cNvPr>
          <p:cNvSpPr/>
          <p:nvPr/>
        </p:nvSpPr>
        <p:spPr>
          <a:xfrm>
            <a:off x="4940995" y="3808602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MessageList</a:t>
            </a:r>
            <a:endParaRPr lang="it-CH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32B64E4-9F54-68BE-56CA-51568E58F8D2}"/>
              </a:ext>
            </a:extLst>
          </p:cNvPr>
          <p:cNvSpPr/>
          <p:nvPr/>
        </p:nvSpPr>
        <p:spPr>
          <a:xfrm>
            <a:off x="9255239" y="3819580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Toast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DAC3423-B78B-B234-69D2-1D11FD7B49C0}"/>
              </a:ext>
            </a:extLst>
          </p:cNvPr>
          <p:cNvSpPr/>
          <p:nvPr/>
        </p:nvSpPr>
        <p:spPr>
          <a:xfrm>
            <a:off x="621786" y="5090648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Channel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B51D60-45BC-8B7A-160A-2B2175569F2D}"/>
              </a:ext>
            </a:extLst>
          </p:cNvPr>
          <p:cNvSpPr/>
          <p:nvPr/>
        </p:nvSpPr>
        <p:spPr>
          <a:xfrm>
            <a:off x="7098117" y="3808603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Controls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005733-DB22-6365-26D8-C4680A1A646D}"/>
              </a:ext>
            </a:extLst>
          </p:cNvPr>
          <p:cNvSpPr/>
          <p:nvPr/>
        </p:nvSpPr>
        <p:spPr>
          <a:xfrm>
            <a:off x="2784458" y="3808603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SearchBar</a:t>
            </a:r>
            <a:endParaRPr lang="it-CH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AE7C873-7999-1352-A9CE-DAA60DD574FA}"/>
              </a:ext>
            </a:extLst>
          </p:cNvPr>
          <p:cNvSpPr/>
          <p:nvPr/>
        </p:nvSpPr>
        <p:spPr>
          <a:xfrm>
            <a:off x="3859349" y="5090654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/>
              <a:t>Message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79A4B3-8049-BE5A-0688-D09B06AE9F2F}"/>
              </a:ext>
            </a:extLst>
          </p:cNvPr>
          <p:cNvSpPr/>
          <p:nvPr/>
        </p:nvSpPr>
        <p:spPr>
          <a:xfrm>
            <a:off x="6096000" y="5090651"/>
            <a:ext cx="183832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MessageInput</a:t>
            </a:r>
            <a:endParaRPr lang="it-CH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BE0D045-B141-B002-0268-44CD31F0B26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53403" y="1711697"/>
            <a:ext cx="1" cy="46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92D15E2-CDBB-EF41-5440-D9708E239F8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3703621" y="2874216"/>
            <a:ext cx="2149783" cy="93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B208D79-8A19-0F85-BB88-DC59077791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853404" y="2874216"/>
            <a:ext cx="4320998" cy="94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977C41-0D6D-11E6-CF82-2D99DAFEA0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546499" y="2874216"/>
            <a:ext cx="4306905" cy="9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9FA103A-16A0-5C3C-2F7B-B27C91F6619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53404" y="2874216"/>
            <a:ext cx="2163876" cy="93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1DED0B2-796F-27C7-2E71-D7C587384CD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53404" y="2874216"/>
            <a:ext cx="6754" cy="93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78FEE05-6F13-4E47-00A9-E8A7ED7C2D7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540949" y="4503926"/>
            <a:ext cx="5550" cy="58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AF679C1-3877-A864-1AB3-6F54FBB13C1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4778512" y="4503927"/>
            <a:ext cx="1081646" cy="58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44D08D4-2B46-633F-0676-E47AF502948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5860158" y="4503927"/>
            <a:ext cx="1155005" cy="5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65A76-9E66-1EB3-9B36-0D96C90D7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0E95A9E-F864-FD49-4612-11822AE2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8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529C6DC-D40B-5626-D2BF-A1F00027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E526703-D748-2BC2-3109-A591274DB8B3}"/>
              </a:ext>
            </a:extLst>
          </p:cNvPr>
          <p:cNvSpPr/>
          <p:nvPr/>
        </p:nvSpPr>
        <p:spPr>
          <a:xfrm>
            <a:off x="226120" y="748161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21A8473-0907-7415-F34F-77896E2EED03}"/>
              </a:ext>
            </a:extLst>
          </p:cNvPr>
          <p:cNvCxnSpPr>
            <a:stCxn id="4" idx="3"/>
          </p:cNvCxnSpPr>
          <p:nvPr/>
        </p:nvCxnSpPr>
        <p:spPr>
          <a:xfrm flipV="1">
            <a:off x="1875454" y="970384"/>
            <a:ext cx="623445" cy="4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4E0D-AF09-52C0-9C29-D1326825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8208EFD-1A4D-E102-B2CC-4AD37F5C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E2EB401-5BBF-0D3B-954C-61CA24E51652}"/>
              </a:ext>
            </a:extLst>
          </p:cNvPr>
          <p:cNvSpPr/>
          <p:nvPr/>
        </p:nvSpPr>
        <p:spPr>
          <a:xfrm>
            <a:off x="226120" y="748161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A2D6894-CCCB-5804-D6C5-4E84C7C44042}"/>
              </a:ext>
            </a:extLst>
          </p:cNvPr>
          <p:cNvCxnSpPr>
            <a:stCxn id="4" idx="3"/>
          </p:cNvCxnSpPr>
          <p:nvPr/>
        </p:nvCxnSpPr>
        <p:spPr>
          <a:xfrm flipV="1">
            <a:off x="1875454" y="970384"/>
            <a:ext cx="623445" cy="4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817BE58D-8CD4-BE1F-9A31-7021CFE38873}"/>
              </a:ext>
            </a:extLst>
          </p:cNvPr>
          <p:cNvSpPr/>
          <p:nvPr/>
        </p:nvSpPr>
        <p:spPr>
          <a:xfrm>
            <a:off x="10017042" y="5495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SearchBar</a:t>
            </a:r>
            <a:endParaRPr lang="it-CH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C38C987-1AF1-F920-FB47-C2AE1F4E58B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91265" y="814629"/>
            <a:ext cx="2925777" cy="9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52B4-7E23-DBDA-5A4D-BA4C2E0E2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8B8603E-7CDA-521E-3B9C-2D8113AF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605545"/>
            <a:ext cx="7026249" cy="564690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D6AE74D-ED57-0CD1-49CB-A0DF1A4C005E}"/>
              </a:ext>
            </a:extLst>
          </p:cNvPr>
          <p:cNvSpPr/>
          <p:nvPr/>
        </p:nvSpPr>
        <p:spPr>
          <a:xfrm>
            <a:off x="226120" y="748161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ChannelList</a:t>
            </a:r>
            <a:endParaRPr lang="it-CH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81485D5-68EB-07ED-87FB-801AD05A414C}"/>
              </a:ext>
            </a:extLst>
          </p:cNvPr>
          <p:cNvCxnSpPr>
            <a:stCxn id="4" idx="3"/>
          </p:cNvCxnSpPr>
          <p:nvPr/>
        </p:nvCxnSpPr>
        <p:spPr>
          <a:xfrm flipV="1">
            <a:off x="1875454" y="970384"/>
            <a:ext cx="623445" cy="4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6B539228-F548-370C-EF42-2E89DD58C39A}"/>
              </a:ext>
            </a:extLst>
          </p:cNvPr>
          <p:cNvSpPr/>
          <p:nvPr/>
        </p:nvSpPr>
        <p:spPr>
          <a:xfrm>
            <a:off x="10017042" y="5495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SearchBar</a:t>
            </a:r>
            <a:endParaRPr lang="it-CH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A6CD30F-2C68-4720-C9AA-EFE04A773ED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91265" y="814629"/>
            <a:ext cx="2925777" cy="9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67A9727-F441-DBE7-7E75-8BD8C82EED6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171992" y="1710962"/>
            <a:ext cx="844792" cy="26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9391BE45-AD01-40CF-CC7D-3ABA697B6BB3}"/>
              </a:ext>
            </a:extLst>
          </p:cNvPr>
          <p:cNvSpPr/>
          <p:nvPr/>
        </p:nvSpPr>
        <p:spPr>
          <a:xfrm>
            <a:off x="10016784" y="1710962"/>
            <a:ext cx="1649334" cy="530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dirty="0" err="1"/>
              <a:t>MessageList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638097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Meiryo</vt:lpstr>
      <vt:lpstr>Arial</vt:lpstr>
      <vt:lpstr>Corbel</vt:lpstr>
      <vt:lpstr>SketchLinesVTI</vt:lpstr>
      <vt:lpstr>Applicazioni Web 2</vt:lpstr>
      <vt:lpstr>Indice</vt:lpstr>
      <vt:lpstr>Problema</vt:lpstr>
      <vt:lpstr>Framework</vt:lpstr>
      <vt:lpstr>Stato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Web 2</dc:title>
  <dc:creator>Samuele Saporito</dc:creator>
  <cp:lastModifiedBy>Samuele Saporito</cp:lastModifiedBy>
  <cp:revision>1</cp:revision>
  <dcterms:created xsi:type="dcterms:W3CDTF">2024-04-10T08:23:13Z</dcterms:created>
  <dcterms:modified xsi:type="dcterms:W3CDTF">2024-04-10T09:53:09Z</dcterms:modified>
</cp:coreProperties>
</file>