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2"/>
  </p:notesMasterIdLst>
  <p:sldIdLst>
    <p:sldId id="256" r:id="rId2"/>
    <p:sldId id="257" r:id="rId3"/>
    <p:sldId id="258" r:id="rId4"/>
    <p:sldId id="264" r:id="rId5"/>
    <p:sldId id="259" r:id="rId6"/>
    <p:sldId id="260" r:id="rId7"/>
    <p:sldId id="262" r:id="rId8"/>
    <p:sldId id="265" r:id="rId9"/>
    <p:sldId id="263" r:id="rId10"/>
    <p:sldId id="266" r:id="rId11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Stile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Stile chi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7890" autoAdjust="0"/>
  </p:normalViewPr>
  <p:slideViewPr>
    <p:cSldViewPr snapToGrid="0">
      <p:cViewPr varScale="1">
        <p:scale>
          <a:sx n="56" d="100"/>
          <a:sy n="56" d="100"/>
        </p:scale>
        <p:origin x="83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A90671-59A7-48EF-9A7D-43E50FA96B41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EA6528F-19D2-4D2F-8C05-AC48EFCA26CD}">
      <dgm:prSet/>
      <dgm:spPr/>
      <dgm:t>
        <a:bodyPr/>
        <a:lstStyle/>
        <a:p>
          <a:pPr>
            <a:defRPr b="1"/>
          </a:pPr>
          <a:r>
            <a:rPr lang="it-CH"/>
            <a:t>Sviluppo tecnico</a:t>
          </a:r>
          <a:endParaRPr lang="en-US"/>
        </a:p>
      </dgm:t>
    </dgm:pt>
    <dgm:pt modelId="{A7A80020-76E5-462F-AEE7-32208D4C8C2B}" type="parTrans" cxnId="{0C02F8C1-7926-47D9-A44C-AC9A187F9A61}">
      <dgm:prSet/>
      <dgm:spPr/>
      <dgm:t>
        <a:bodyPr/>
        <a:lstStyle/>
        <a:p>
          <a:endParaRPr lang="en-US"/>
        </a:p>
      </dgm:t>
    </dgm:pt>
    <dgm:pt modelId="{3646961B-2835-4CDA-BCBE-538745ACBC62}" type="sibTrans" cxnId="{0C02F8C1-7926-47D9-A44C-AC9A187F9A61}">
      <dgm:prSet/>
      <dgm:spPr/>
      <dgm:t>
        <a:bodyPr/>
        <a:lstStyle/>
        <a:p>
          <a:endParaRPr lang="en-US"/>
        </a:p>
      </dgm:t>
    </dgm:pt>
    <dgm:pt modelId="{FE5FF65B-A861-47EF-8830-FE1B4F80E50F}">
      <dgm:prSet/>
      <dgm:spPr/>
      <dgm:t>
        <a:bodyPr/>
        <a:lstStyle/>
        <a:p>
          <a:pPr>
            <a:defRPr b="1"/>
          </a:pPr>
          <a:r>
            <a:rPr lang="it-CH"/>
            <a:t>Analisi critica</a:t>
          </a:r>
          <a:endParaRPr lang="en-US"/>
        </a:p>
      </dgm:t>
    </dgm:pt>
    <dgm:pt modelId="{4FBCDC16-84FC-46B6-9B51-49123CA81737}" type="parTrans" cxnId="{461CCCE0-00C7-49FC-B4C3-C1DAD1CE5EDF}">
      <dgm:prSet/>
      <dgm:spPr/>
      <dgm:t>
        <a:bodyPr/>
        <a:lstStyle/>
        <a:p>
          <a:endParaRPr lang="en-US"/>
        </a:p>
      </dgm:t>
    </dgm:pt>
    <dgm:pt modelId="{A8172BED-64DD-4D07-9156-B845383DE4E6}" type="sibTrans" cxnId="{461CCCE0-00C7-49FC-B4C3-C1DAD1CE5EDF}">
      <dgm:prSet/>
      <dgm:spPr/>
      <dgm:t>
        <a:bodyPr/>
        <a:lstStyle/>
        <a:p>
          <a:endParaRPr lang="en-US"/>
        </a:p>
      </dgm:t>
    </dgm:pt>
    <dgm:pt modelId="{91825A58-7414-43F2-A4D0-E2B53A79F9D0}">
      <dgm:prSet/>
      <dgm:spPr/>
      <dgm:t>
        <a:bodyPr/>
        <a:lstStyle/>
        <a:p>
          <a:pPr>
            <a:defRPr b="1"/>
          </a:pPr>
          <a:r>
            <a:rPr lang="it-CH"/>
            <a:t>Punti chiave:</a:t>
          </a:r>
          <a:endParaRPr lang="en-US"/>
        </a:p>
      </dgm:t>
    </dgm:pt>
    <dgm:pt modelId="{CB07AC64-CC6B-402B-AE19-9DA83A12FB69}" type="parTrans" cxnId="{A9B25624-6A34-4EB3-B0A9-6002BD116318}">
      <dgm:prSet/>
      <dgm:spPr/>
      <dgm:t>
        <a:bodyPr/>
        <a:lstStyle/>
        <a:p>
          <a:endParaRPr lang="en-US"/>
        </a:p>
      </dgm:t>
    </dgm:pt>
    <dgm:pt modelId="{337D9771-F687-44C6-A728-E699D2F88CA2}" type="sibTrans" cxnId="{A9B25624-6A34-4EB3-B0A9-6002BD116318}">
      <dgm:prSet/>
      <dgm:spPr/>
      <dgm:t>
        <a:bodyPr/>
        <a:lstStyle/>
        <a:p>
          <a:endParaRPr lang="en-US"/>
        </a:p>
      </dgm:t>
    </dgm:pt>
    <dgm:pt modelId="{1327A98C-9E85-43E9-95C5-20A1396DD677}">
      <dgm:prSet/>
      <dgm:spPr/>
      <dgm:t>
        <a:bodyPr/>
        <a:lstStyle/>
        <a:p>
          <a:r>
            <a:rPr lang="it-CH"/>
            <a:t>Sviluppo di smart contract con Solidity</a:t>
          </a:r>
          <a:endParaRPr lang="en-US"/>
        </a:p>
      </dgm:t>
    </dgm:pt>
    <dgm:pt modelId="{86EE81F0-9A15-472E-BFE8-6D93F3908184}" type="parTrans" cxnId="{6831D16A-BC70-4382-9D16-A6D0DA7D5EE9}">
      <dgm:prSet/>
      <dgm:spPr/>
      <dgm:t>
        <a:bodyPr/>
        <a:lstStyle/>
        <a:p>
          <a:endParaRPr lang="en-US"/>
        </a:p>
      </dgm:t>
    </dgm:pt>
    <dgm:pt modelId="{E7464911-64DE-42AE-8F7A-74C7C18DFC43}" type="sibTrans" cxnId="{6831D16A-BC70-4382-9D16-A6D0DA7D5EE9}">
      <dgm:prSet/>
      <dgm:spPr/>
      <dgm:t>
        <a:bodyPr/>
        <a:lstStyle/>
        <a:p>
          <a:endParaRPr lang="en-US"/>
        </a:p>
      </dgm:t>
    </dgm:pt>
    <dgm:pt modelId="{D973E9FB-5829-4B48-BB1F-D51CCE12BE2F}">
      <dgm:prSet/>
      <dgm:spPr/>
      <dgm:t>
        <a:bodyPr/>
        <a:lstStyle/>
        <a:p>
          <a:r>
            <a:rPr lang="it-CH"/>
            <a:t>Creazione di interfacce web2 con framework moderni</a:t>
          </a:r>
          <a:endParaRPr lang="en-US"/>
        </a:p>
      </dgm:t>
    </dgm:pt>
    <dgm:pt modelId="{D93F3E55-B0EB-42C6-AECB-AF67DCED6DFF}" type="parTrans" cxnId="{F94D8AEA-2910-4FFA-9926-C4BAD3075723}">
      <dgm:prSet/>
      <dgm:spPr/>
      <dgm:t>
        <a:bodyPr/>
        <a:lstStyle/>
        <a:p>
          <a:endParaRPr lang="en-US"/>
        </a:p>
      </dgm:t>
    </dgm:pt>
    <dgm:pt modelId="{4A0F88CA-F854-4703-8A25-BEFF8572E863}" type="sibTrans" cxnId="{F94D8AEA-2910-4FFA-9926-C4BAD3075723}">
      <dgm:prSet/>
      <dgm:spPr/>
      <dgm:t>
        <a:bodyPr/>
        <a:lstStyle/>
        <a:p>
          <a:endParaRPr lang="en-US"/>
        </a:p>
      </dgm:t>
    </dgm:pt>
    <dgm:pt modelId="{83C9526F-2BE3-4E17-9E91-5E86C3952968}">
      <dgm:prSet/>
      <dgm:spPr/>
      <dgm:t>
        <a:bodyPr/>
        <a:lstStyle/>
        <a:p>
          <a:r>
            <a:rPr lang="it-CH"/>
            <a:t>Integrazione di wallet e gestione di transazioni blockchain</a:t>
          </a:r>
          <a:endParaRPr lang="en-US"/>
        </a:p>
      </dgm:t>
    </dgm:pt>
    <dgm:pt modelId="{CB8C6EAA-C759-418A-91D0-F6A5B982A5DA}" type="parTrans" cxnId="{1D31C4FD-4D6C-40C4-A97E-96B3F82D8CB2}">
      <dgm:prSet/>
      <dgm:spPr/>
      <dgm:t>
        <a:bodyPr/>
        <a:lstStyle/>
        <a:p>
          <a:endParaRPr lang="en-US"/>
        </a:p>
      </dgm:t>
    </dgm:pt>
    <dgm:pt modelId="{46AED947-6E82-4FDA-9113-C1519329DB96}" type="sibTrans" cxnId="{1D31C4FD-4D6C-40C4-A97E-96B3F82D8CB2}">
      <dgm:prSet/>
      <dgm:spPr/>
      <dgm:t>
        <a:bodyPr/>
        <a:lstStyle/>
        <a:p>
          <a:endParaRPr lang="en-US"/>
        </a:p>
      </dgm:t>
    </dgm:pt>
    <dgm:pt modelId="{ABD4D322-032A-4E0E-A08A-2F612DA2E73C}">
      <dgm:prSet/>
      <dgm:spPr/>
      <dgm:t>
        <a:bodyPr/>
        <a:lstStyle/>
        <a:p>
          <a:r>
            <a:rPr lang="it-CH"/>
            <a:t>Testing e deployment di dApp</a:t>
          </a:r>
          <a:endParaRPr lang="en-US"/>
        </a:p>
      </dgm:t>
    </dgm:pt>
    <dgm:pt modelId="{66ED454E-E7AA-4BEE-B70A-CA8738C048A9}" type="parTrans" cxnId="{4842EA37-837C-481E-8C90-D08F70849798}">
      <dgm:prSet/>
      <dgm:spPr/>
      <dgm:t>
        <a:bodyPr/>
        <a:lstStyle/>
        <a:p>
          <a:endParaRPr lang="en-US"/>
        </a:p>
      </dgm:t>
    </dgm:pt>
    <dgm:pt modelId="{787F61FF-CCFF-477B-BF70-4FF207A704E3}" type="sibTrans" cxnId="{4842EA37-837C-481E-8C90-D08F70849798}">
      <dgm:prSet/>
      <dgm:spPr/>
      <dgm:t>
        <a:bodyPr/>
        <a:lstStyle/>
        <a:p>
          <a:endParaRPr lang="en-US"/>
        </a:p>
      </dgm:t>
    </dgm:pt>
    <dgm:pt modelId="{65824662-EB58-4FD9-8DA7-57DF7E61EE9F}" type="pres">
      <dgm:prSet presAssocID="{F5A90671-59A7-48EF-9A7D-43E50FA96B41}" presName="root" presStyleCnt="0">
        <dgm:presLayoutVars>
          <dgm:dir/>
          <dgm:resizeHandles val="exact"/>
        </dgm:presLayoutVars>
      </dgm:prSet>
      <dgm:spPr/>
    </dgm:pt>
    <dgm:pt modelId="{9711FDF9-5D15-47C5-89A1-3E1252B12539}" type="pres">
      <dgm:prSet presAssocID="{6EA6528F-19D2-4D2F-8C05-AC48EFCA26CD}" presName="compNode" presStyleCnt="0"/>
      <dgm:spPr/>
    </dgm:pt>
    <dgm:pt modelId="{B2E9553B-2D3A-4845-B6A0-914C5217B3B1}" type="pres">
      <dgm:prSet presAssocID="{6EA6528F-19D2-4D2F-8C05-AC48EFCA26C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umenti"/>
        </a:ext>
      </dgm:extLst>
    </dgm:pt>
    <dgm:pt modelId="{43B82FD2-C1F8-4EF5-B246-CE5B5FEC4843}" type="pres">
      <dgm:prSet presAssocID="{6EA6528F-19D2-4D2F-8C05-AC48EFCA26CD}" presName="iconSpace" presStyleCnt="0"/>
      <dgm:spPr/>
    </dgm:pt>
    <dgm:pt modelId="{703052AD-85CC-40D4-9A66-7FF9E6F91394}" type="pres">
      <dgm:prSet presAssocID="{6EA6528F-19D2-4D2F-8C05-AC48EFCA26CD}" presName="parTx" presStyleLbl="revTx" presStyleIdx="0" presStyleCnt="6">
        <dgm:presLayoutVars>
          <dgm:chMax val="0"/>
          <dgm:chPref val="0"/>
        </dgm:presLayoutVars>
      </dgm:prSet>
      <dgm:spPr/>
    </dgm:pt>
    <dgm:pt modelId="{F63D40F2-6664-4990-87F9-761A5C464221}" type="pres">
      <dgm:prSet presAssocID="{6EA6528F-19D2-4D2F-8C05-AC48EFCA26CD}" presName="txSpace" presStyleCnt="0"/>
      <dgm:spPr/>
    </dgm:pt>
    <dgm:pt modelId="{F1C6819E-90CB-4879-AA52-EEB5F12C0E3D}" type="pres">
      <dgm:prSet presAssocID="{6EA6528F-19D2-4D2F-8C05-AC48EFCA26CD}" presName="desTx" presStyleLbl="revTx" presStyleIdx="1" presStyleCnt="6">
        <dgm:presLayoutVars/>
      </dgm:prSet>
      <dgm:spPr/>
    </dgm:pt>
    <dgm:pt modelId="{9F008A42-C602-4EB7-B6E1-FD84F5094D1D}" type="pres">
      <dgm:prSet presAssocID="{3646961B-2835-4CDA-BCBE-538745ACBC62}" presName="sibTrans" presStyleCnt="0"/>
      <dgm:spPr/>
    </dgm:pt>
    <dgm:pt modelId="{4E98741D-049C-4DC0-AF9C-9A992902A419}" type="pres">
      <dgm:prSet presAssocID="{FE5FF65B-A861-47EF-8830-FE1B4F80E50F}" presName="compNode" presStyleCnt="0"/>
      <dgm:spPr/>
    </dgm:pt>
    <dgm:pt modelId="{4C6C5846-9670-4E52-82C5-0FA8AC423CD6}" type="pres">
      <dgm:prSet presAssocID="{FE5FF65B-A861-47EF-8830-FE1B4F80E50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4721489-AE94-41F5-BBBC-20CE29C3484B}" type="pres">
      <dgm:prSet presAssocID="{FE5FF65B-A861-47EF-8830-FE1B4F80E50F}" presName="iconSpace" presStyleCnt="0"/>
      <dgm:spPr/>
    </dgm:pt>
    <dgm:pt modelId="{F6BF974F-2A2B-4017-BEAC-1E46418E30CE}" type="pres">
      <dgm:prSet presAssocID="{FE5FF65B-A861-47EF-8830-FE1B4F80E50F}" presName="parTx" presStyleLbl="revTx" presStyleIdx="2" presStyleCnt="6">
        <dgm:presLayoutVars>
          <dgm:chMax val="0"/>
          <dgm:chPref val="0"/>
        </dgm:presLayoutVars>
      </dgm:prSet>
      <dgm:spPr/>
    </dgm:pt>
    <dgm:pt modelId="{9A4A6471-B424-4D3A-B157-174325BC03AB}" type="pres">
      <dgm:prSet presAssocID="{FE5FF65B-A861-47EF-8830-FE1B4F80E50F}" presName="txSpace" presStyleCnt="0"/>
      <dgm:spPr/>
    </dgm:pt>
    <dgm:pt modelId="{639106C5-A00A-4D72-B79D-5AB73BFC110E}" type="pres">
      <dgm:prSet presAssocID="{FE5FF65B-A861-47EF-8830-FE1B4F80E50F}" presName="desTx" presStyleLbl="revTx" presStyleIdx="3" presStyleCnt="6">
        <dgm:presLayoutVars/>
      </dgm:prSet>
      <dgm:spPr/>
    </dgm:pt>
    <dgm:pt modelId="{511449B2-F388-4A79-8DAE-5E4D375421FF}" type="pres">
      <dgm:prSet presAssocID="{A8172BED-64DD-4D07-9156-B845383DE4E6}" presName="sibTrans" presStyleCnt="0"/>
      <dgm:spPr/>
    </dgm:pt>
    <dgm:pt modelId="{4D7146B5-64C1-47C8-9122-3AE302882EC1}" type="pres">
      <dgm:prSet presAssocID="{91825A58-7414-43F2-A4D0-E2B53A79F9D0}" presName="compNode" presStyleCnt="0"/>
      <dgm:spPr/>
    </dgm:pt>
    <dgm:pt modelId="{B3A60639-A8F4-43F4-A09A-0E344EFC00FA}" type="pres">
      <dgm:prSet presAssocID="{91825A58-7414-43F2-A4D0-E2B53A79F9D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ca"/>
        </a:ext>
      </dgm:extLst>
    </dgm:pt>
    <dgm:pt modelId="{51EF61F5-AB40-463F-9255-DCCAF0E85692}" type="pres">
      <dgm:prSet presAssocID="{91825A58-7414-43F2-A4D0-E2B53A79F9D0}" presName="iconSpace" presStyleCnt="0"/>
      <dgm:spPr/>
    </dgm:pt>
    <dgm:pt modelId="{49C04523-4715-4BA6-9631-5962E56E60A0}" type="pres">
      <dgm:prSet presAssocID="{91825A58-7414-43F2-A4D0-E2B53A79F9D0}" presName="parTx" presStyleLbl="revTx" presStyleIdx="4" presStyleCnt="6">
        <dgm:presLayoutVars>
          <dgm:chMax val="0"/>
          <dgm:chPref val="0"/>
        </dgm:presLayoutVars>
      </dgm:prSet>
      <dgm:spPr/>
    </dgm:pt>
    <dgm:pt modelId="{6D5D4D54-2BED-4F78-9922-C2BB6EA9BE31}" type="pres">
      <dgm:prSet presAssocID="{91825A58-7414-43F2-A4D0-E2B53A79F9D0}" presName="txSpace" presStyleCnt="0"/>
      <dgm:spPr/>
    </dgm:pt>
    <dgm:pt modelId="{21309567-5D9B-4851-8AB6-F82489A41C6E}" type="pres">
      <dgm:prSet presAssocID="{91825A58-7414-43F2-A4D0-E2B53A79F9D0}" presName="desTx" presStyleLbl="revTx" presStyleIdx="5" presStyleCnt="6">
        <dgm:presLayoutVars/>
      </dgm:prSet>
      <dgm:spPr/>
    </dgm:pt>
  </dgm:ptLst>
  <dgm:cxnLst>
    <dgm:cxn modelId="{D268BD23-A437-4758-90C3-5780DCCD499A}" type="presOf" srcId="{FE5FF65B-A861-47EF-8830-FE1B4F80E50F}" destId="{F6BF974F-2A2B-4017-BEAC-1E46418E30CE}" srcOrd="0" destOrd="0" presId="urn:microsoft.com/office/officeart/2018/2/layout/IconLabelDescriptionList"/>
    <dgm:cxn modelId="{A9B25624-6A34-4EB3-B0A9-6002BD116318}" srcId="{F5A90671-59A7-48EF-9A7D-43E50FA96B41}" destId="{91825A58-7414-43F2-A4D0-E2B53A79F9D0}" srcOrd="2" destOrd="0" parTransId="{CB07AC64-CC6B-402B-AE19-9DA83A12FB69}" sibTransId="{337D9771-F687-44C6-A728-E699D2F88CA2}"/>
    <dgm:cxn modelId="{12D13328-E5C9-42EA-A77F-D3C0FD890922}" type="presOf" srcId="{F5A90671-59A7-48EF-9A7D-43E50FA96B41}" destId="{65824662-EB58-4FD9-8DA7-57DF7E61EE9F}" srcOrd="0" destOrd="0" presId="urn:microsoft.com/office/officeart/2018/2/layout/IconLabelDescriptionList"/>
    <dgm:cxn modelId="{4842EA37-837C-481E-8C90-D08F70849798}" srcId="{91825A58-7414-43F2-A4D0-E2B53A79F9D0}" destId="{ABD4D322-032A-4E0E-A08A-2F612DA2E73C}" srcOrd="3" destOrd="0" parTransId="{66ED454E-E7AA-4BEE-B70A-CA8738C048A9}" sibTransId="{787F61FF-CCFF-477B-BF70-4FF207A704E3}"/>
    <dgm:cxn modelId="{DAB94968-06DF-4706-9270-B2D7047C1BAD}" type="presOf" srcId="{1327A98C-9E85-43E9-95C5-20A1396DD677}" destId="{21309567-5D9B-4851-8AB6-F82489A41C6E}" srcOrd="0" destOrd="0" presId="urn:microsoft.com/office/officeart/2018/2/layout/IconLabelDescriptionList"/>
    <dgm:cxn modelId="{6831D16A-BC70-4382-9D16-A6D0DA7D5EE9}" srcId="{91825A58-7414-43F2-A4D0-E2B53A79F9D0}" destId="{1327A98C-9E85-43E9-95C5-20A1396DD677}" srcOrd="0" destOrd="0" parTransId="{86EE81F0-9A15-472E-BFE8-6D93F3908184}" sibTransId="{E7464911-64DE-42AE-8F7A-74C7C18DFC43}"/>
    <dgm:cxn modelId="{FDF47053-F687-4233-B0B7-ABC4F66A896B}" type="presOf" srcId="{91825A58-7414-43F2-A4D0-E2B53A79F9D0}" destId="{49C04523-4715-4BA6-9631-5962E56E60A0}" srcOrd="0" destOrd="0" presId="urn:microsoft.com/office/officeart/2018/2/layout/IconLabelDescriptionList"/>
    <dgm:cxn modelId="{8A03679B-00FA-4DE7-AC8F-9E210B8F752D}" type="presOf" srcId="{83C9526F-2BE3-4E17-9E91-5E86C3952968}" destId="{21309567-5D9B-4851-8AB6-F82489A41C6E}" srcOrd="0" destOrd="2" presId="urn:microsoft.com/office/officeart/2018/2/layout/IconLabelDescriptionList"/>
    <dgm:cxn modelId="{4151CF9C-F5F8-4C28-9F4A-B9300F1C2AD9}" type="presOf" srcId="{ABD4D322-032A-4E0E-A08A-2F612DA2E73C}" destId="{21309567-5D9B-4851-8AB6-F82489A41C6E}" srcOrd="0" destOrd="3" presId="urn:microsoft.com/office/officeart/2018/2/layout/IconLabelDescriptionList"/>
    <dgm:cxn modelId="{AFE664AC-FE87-4347-B367-9C0B433DFFDD}" type="presOf" srcId="{D973E9FB-5829-4B48-BB1F-D51CCE12BE2F}" destId="{21309567-5D9B-4851-8AB6-F82489A41C6E}" srcOrd="0" destOrd="1" presId="urn:microsoft.com/office/officeart/2018/2/layout/IconLabelDescriptionList"/>
    <dgm:cxn modelId="{0C02F8C1-7926-47D9-A44C-AC9A187F9A61}" srcId="{F5A90671-59A7-48EF-9A7D-43E50FA96B41}" destId="{6EA6528F-19D2-4D2F-8C05-AC48EFCA26CD}" srcOrd="0" destOrd="0" parTransId="{A7A80020-76E5-462F-AEE7-32208D4C8C2B}" sibTransId="{3646961B-2835-4CDA-BCBE-538745ACBC62}"/>
    <dgm:cxn modelId="{461CCCE0-00C7-49FC-B4C3-C1DAD1CE5EDF}" srcId="{F5A90671-59A7-48EF-9A7D-43E50FA96B41}" destId="{FE5FF65B-A861-47EF-8830-FE1B4F80E50F}" srcOrd="1" destOrd="0" parTransId="{4FBCDC16-84FC-46B6-9B51-49123CA81737}" sibTransId="{A8172BED-64DD-4D07-9156-B845383DE4E6}"/>
    <dgm:cxn modelId="{02D768E8-B47A-49D5-864F-B09BEC82D0A1}" type="presOf" srcId="{6EA6528F-19D2-4D2F-8C05-AC48EFCA26CD}" destId="{703052AD-85CC-40D4-9A66-7FF9E6F91394}" srcOrd="0" destOrd="0" presId="urn:microsoft.com/office/officeart/2018/2/layout/IconLabelDescriptionList"/>
    <dgm:cxn modelId="{F94D8AEA-2910-4FFA-9926-C4BAD3075723}" srcId="{91825A58-7414-43F2-A4D0-E2B53A79F9D0}" destId="{D973E9FB-5829-4B48-BB1F-D51CCE12BE2F}" srcOrd="1" destOrd="0" parTransId="{D93F3E55-B0EB-42C6-AECB-AF67DCED6DFF}" sibTransId="{4A0F88CA-F854-4703-8A25-BEFF8572E863}"/>
    <dgm:cxn modelId="{1D31C4FD-4D6C-40C4-A97E-96B3F82D8CB2}" srcId="{91825A58-7414-43F2-A4D0-E2B53A79F9D0}" destId="{83C9526F-2BE3-4E17-9E91-5E86C3952968}" srcOrd="2" destOrd="0" parTransId="{CB8C6EAA-C759-418A-91D0-F6A5B982A5DA}" sibTransId="{46AED947-6E82-4FDA-9113-C1519329DB96}"/>
    <dgm:cxn modelId="{3400191D-7009-4BDE-A97A-74375A062038}" type="presParOf" srcId="{65824662-EB58-4FD9-8DA7-57DF7E61EE9F}" destId="{9711FDF9-5D15-47C5-89A1-3E1252B12539}" srcOrd="0" destOrd="0" presId="urn:microsoft.com/office/officeart/2018/2/layout/IconLabelDescriptionList"/>
    <dgm:cxn modelId="{54E2BC39-60C8-4496-95C0-9CAC9955E3C7}" type="presParOf" srcId="{9711FDF9-5D15-47C5-89A1-3E1252B12539}" destId="{B2E9553B-2D3A-4845-B6A0-914C5217B3B1}" srcOrd="0" destOrd="0" presId="urn:microsoft.com/office/officeart/2018/2/layout/IconLabelDescriptionList"/>
    <dgm:cxn modelId="{857860D3-839E-42D6-8F9E-F83DAD04860E}" type="presParOf" srcId="{9711FDF9-5D15-47C5-89A1-3E1252B12539}" destId="{43B82FD2-C1F8-4EF5-B246-CE5B5FEC4843}" srcOrd="1" destOrd="0" presId="urn:microsoft.com/office/officeart/2018/2/layout/IconLabelDescriptionList"/>
    <dgm:cxn modelId="{E835BD67-99F6-484B-91D7-38F2EF8CEAAC}" type="presParOf" srcId="{9711FDF9-5D15-47C5-89A1-3E1252B12539}" destId="{703052AD-85CC-40D4-9A66-7FF9E6F91394}" srcOrd="2" destOrd="0" presId="urn:microsoft.com/office/officeart/2018/2/layout/IconLabelDescriptionList"/>
    <dgm:cxn modelId="{7E8307BA-8055-4662-9C63-A2B9BCAF2B24}" type="presParOf" srcId="{9711FDF9-5D15-47C5-89A1-3E1252B12539}" destId="{F63D40F2-6664-4990-87F9-761A5C464221}" srcOrd="3" destOrd="0" presId="urn:microsoft.com/office/officeart/2018/2/layout/IconLabelDescriptionList"/>
    <dgm:cxn modelId="{CB84F073-8011-4B44-8B13-107032F2CC59}" type="presParOf" srcId="{9711FDF9-5D15-47C5-89A1-3E1252B12539}" destId="{F1C6819E-90CB-4879-AA52-EEB5F12C0E3D}" srcOrd="4" destOrd="0" presId="urn:microsoft.com/office/officeart/2018/2/layout/IconLabelDescriptionList"/>
    <dgm:cxn modelId="{874E25A4-1AB1-4273-A25A-B3516922C0C5}" type="presParOf" srcId="{65824662-EB58-4FD9-8DA7-57DF7E61EE9F}" destId="{9F008A42-C602-4EB7-B6E1-FD84F5094D1D}" srcOrd="1" destOrd="0" presId="urn:microsoft.com/office/officeart/2018/2/layout/IconLabelDescriptionList"/>
    <dgm:cxn modelId="{930167D7-725A-4C4B-9935-06CB0E7868D7}" type="presParOf" srcId="{65824662-EB58-4FD9-8DA7-57DF7E61EE9F}" destId="{4E98741D-049C-4DC0-AF9C-9A992902A419}" srcOrd="2" destOrd="0" presId="urn:microsoft.com/office/officeart/2018/2/layout/IconLabelDescriptionList"/>
    <dgm:cxn modelId="{6628180A-83A8-45DA-B1A0-E4550B46A2CD}" type="presParOf" srcId="{4E98741D-049C-4DC0-AF9C-9A992902A419}" destId="{4C6C5846-9670-4E52-82C5-0FA8AC423CD6}" srcOrd="0" destOrd="0" presId="urn:microsoft.com/office/officeart/2018/2/layout/IconLabelDescriptionList"/>
    <dgm:cxn modelId="{669834D0-676E-4A7A-973D-790DF1F43A82}" type="presParOf" srcId="{4E98741D-049C-4DC0-AF9C-9A992902A419}" destId="{84721489-AE94-41F5-BBBC-20CE29C3484B}" srcOrd="1" destOrd="0" presId="urn:microsoft.com/office/officeart/2018/2/layout/IconLabelDescriptionList"/>
    <dgm:cxn modelId="{4E00A28E-730D-4FD4-8071-4E9C9D5972DF}" type="presParOf" srcId="{4E98741D-049C-4DC0-AF9C-9A992902A419}" destId="{F6BF974F-2A2B-4017-BEAC-1E46418E30CE}" srcOrd="2" destOrd="0" presId="urn:microsoft.com/office/officeart/2018/2/layout/IconLabelDescriptionList"/>
    <dgm:cxn modelId="{A0345880-31BD-4E12-8E45-35406C03A04A}" type="presParOf" srcId="{4E98741D-049C-4DC0-AF9C-9A992902A419}" destId="{9A4A6471-B424-4D3A-B157-174325BC03AB}" srcOrd="3" destOrd="0" presId="urn:microsoft.com/office/officeart/2018/2/layout/IconLabelDescriptionList"/>
    <dgm:cxn modelId="{6EC41039-A0A1-4B43-99B4-546E182D884A}" type="presParOf" srcId="{4E98741D-049C-4DC0-AF9C-9A992902A419}" destId="{639106C5-A00A-4D72-B79D-5AB73BFC110E}" srcOrd="4" destOrd="0" presId="urn:microsoft.com/office/officeart/2018/2/layout/IconLabelDescriptionList"/>
    <dgm:cxn modelId="{42F05699-3E45-4AB3-9C58-3A6FE3C96AFC}" type="presParOf" srcId="{65824662-EB58-4FD9-8DA7-57DF7E61EE9F}" destId="{511449B2-F388-4A79-8DAE-5E4D375421FF}" srcOrd="3" destOrd="0" presId="urn:microsoft.com/office/officeart/2018/2/layout/IconLabelDescriptionList"/>
    <dgm:cxn modelId="{DCEAD05F-A8AA-4929-B8D8-7963BA9B5E79}" type="presParOf" srcId="{65824662-EB58-4FD9-8DA7-57DF7E61EE9F}" destId="{4D7146B5-64C1-47C8-9122-3AE302882EC1}" srcOrd="4" destOrd="0" presId="urn:microsoft.com/office/officeart/2018/2/layout/IconLabelDescriptionList"/>
    <dgm:cxn modelId="{2E1E6E34-71EC-4DD9-9347-715476866B04}" type="presParOf" srcId="{4D7146B5-64C1-47C8-9122-3AE302882EC1}" destId="{B3A60639-A8F4-43F4-A09A-0E344EFC00FA}" srcOrd="0" destOrd="0" presId="urn:microsoft.com/office/officeart/2018/2/layout/IconLabelDescriptionList"/>
    <dgm:cxn modelId="{DFF4821A-C57D-438E-A4EA-D382FF95F6EC}" type="presParOf" srcId="{4D7146B5-64C1-47C8-9122-3AE302882EC1}" destId="{51EF61F5-AB40-463F-9255-DCCAF0E85692}" srcOrd="1" destOrd="0" presId="urn:microsoft.com/office/officeart/2018/2/layout/IconLabelDescriptionList"/>
    <dgm:cxn modelId="{B31298F2-2FE5-47F8-A86F-1FED767CEDD2}" type="presParOf" srcId="{4D7146B5-64C1-47C8-9122-3AE302882EC1}" destId="{49C04523-4715-4BA6-9631-5962E56E60A0}" srcOrd="2" destOrd="0" presId="urn:microsoft.com/office/officeart/2018/2/layout/IconLabelDescriptionList"/>
    <dgm:cxn modelId="{D9023CDB-7629-4EBA-AF63-532D05E2BA7C}" type="presParOf" srcId="{4D7146B5-64C1-47C8-9122-3AE302882EC1}" destId="{6D5D4D54-2BED-4F78-9922-C2BB6EA9BE31}" srcOrd="3" destOrd="0" presId="urn:microsoft.com/office/officeart/2018/2/layout/IconLabelDescriptionList"/>
    <dgm:cxn modelId="{57E4D6E6-F9FC-4A6E-BD79-DAE623C239D8}" type="presParOf" srcId="{4D7146B5-64C1-47C8-9122-3AE302882EC1}" destId="{21309567-5D9B-4851-8AB6-F82489A41C6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CC974C-3CAD-4078-81D2-9969C51BF50B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CAE49BC-FE5D-491E-B8A6-E7C5BE7C14DF}">
      <dgm:prSet/>
      <dgm:spPr/>
      <dgm:t>
        <a:bodyPr/>
        <a:lstStyle/>
        <a:p>
          <a:pPr>
            <a:defRPr b="1"/>
          </a:pPr>
          <a:r>
            <a:rPr lang="it-CH"/>
            <a:t>Scambiare il tempo e competenze con altri</a:t>
          </a:r>
          <a:endParaRPr lang="en-US"/>
        </a:p>
      </dgm:t>
    </dgm:pt>
    <dgm:pt modelId="{FC4C5589-73B7-4422-B8AE-C7DD95A1F450}" type="parTrans" cxnId="{7D91DA4A-98C2-4E3A-AABE-FF792A7D0DA0}">
      <dgm:prSet/>
      <dgm:spPr/>
      <dgm:t>
        <a:bodyPr/>
        <a:lstStyle/>
        <a:p>
          <a:endParaRPr lang="en-US"/>
        </a:p>
      </dgm:t>
    </dgm:pt>
    <dgm:pt modelId="{5BB532BC-6368-497F-9F43-0FE2B7AD077A}" type="sibTrans" cxnId="{7D91DA4A-98C2-4E3A-AABE-FF792A7D0DA0}">
      <dgm:prSet/>
      <dgm:spPr/>
      <dgm:t>
        <a:bodyPr/>
        <a:lstStyle/>
        <a:p>
          <a:endParaRPr lang="en-US"/>
        </a:p>
      </dgm:t>
    </dgm:pt>
    <dgm:pt modelId="{251A1DFC-634B-4AD3-B6BC-F2186C272EB2}">
      <dgm:prSet/>
      <dgm:spPr/>
      <dgm:t>
        <a:bodyPr/>
        <a:lstStyle/>
        <a:p>
          <a:pPr>
            <a:defRPr b="1"/>
          </a:pPr>
          <a:r>
            <a:rPr lang="it-CH"/>
            <a:t>Ogni ora di servizio equivale a un credito di tempo</a:t>
          </a:r>
          <a:endParaRPr lang="en-US"/>
        </a:p>
      </dgm:t>
    </dgm:pt>
    <dgm:pt modelId="{82E033B9-F13A-48FB-A1DC-FBD09CD9FBC8}" type="parTrans" cxnId="{99E8E7CB-535F-4891-BCAE-7C4A303B2F3D}">
      <dgm:prSet/>
      <dgm:spPr/>
      <dgm:t>
        <a:bodyPr/>
        <a:lstStyle/>
        <a:p>
          <a:endParaRPr lang="en-US"/>
        </a:p>
      </dgm:t>
    </dgm:pt>
    <dgm:pt modelId="{6C206421-12EA-4CCC-9376-15FD2D5DA8B2}" type="sibTrans" cxnId="{99E8E7CB-535F-4891-BCAE-7C4A303B2F3D}">
      <dgm:prSet/>
      <dgm:spPr/>
      <dgm:t>
        <a:bodyPr/>
        <a:lstStyle/>
        <a:p>
          <a:endParaRPr lang="en-US"/>
        </a:p>
      </dgm:t>
    </dgm:pt>
    <dgm:pt modelId="{18F82BE0-CDAD-40A5-ADD2-618B3DA57F48}">
      <dgm:prSet/>
      <dgm:spPr/>
      <dgm:t>
        <a:bodyPr/>
        <a:lstStyle/>
        <a:p>
          <a:pPr>
            <a:defRPr b="1"/>
          </a:pPr>
          <a:r>
            <a:rPr lang="it-CH"/>
            <a:t>Collaborazione comunitaria</a:t>
          </a:r>
          <a:endParaRPr lang="en-US"/>
        </a:p>
      </dgm:t>
    </dgm:pt>
    <dgm:pt modelId="{F88BC6C5-D527-4732-8AA3-F3C9B2BFC30B}" type="parTrans" cxnId="{340ADAB9-766C-4FBD-BA44-B22277904D3C}">
      <dgm:prSet/>
      <dgm:spPr/>
      <dgm:t>
        <a:bodyPr/>
        <a:lstStyle/>
        <a:p>
          <a:endParaRPr lang="en-US"/>
        </a:p>
      </dgm:t>
    </dgm:pt>
    <dgm:pt modelId="{6F2E7659-54AB-41C2-844F-68981F4E4DAE}" type="sibTrans" cxnId="{340ADAB9-766C-4FBD-BA44-B22277904D3C}">
      <dgm:prSet/>
      <dgm:spPr/>
      <dgm:t>
        <a:bodyPr/>
        <a:lstStyle/>
        <a:p>
          <a:endParaRPr lang="en-US"/>
        </a:p>
      </dgm:t>
    </dgm:pt>
    <dgm:pt modelId="{D3BBDFC6-A354-4B73-AA3A-5D63D29FA5EB}">
      <dgm:prSet/>
      <dgm:spPr/>
      <dgm:t>
        <a:bodyPr/>
        <a:lstStyle/>
        <a:p>
          <a:pPr>
            <a:defRPr b="1"/>
          </a:pPr>
          <a:r>
            <a:rPr lang="it-CH"/>
            <a:t>Esempi:</a:t>
          </a:r>
          <a:endParaRPr lang="en-US"/>
        </a:p>
      </dgm:t>
    </dgm:pt>
    <dgm:pt modelId="{514DF59F-348B-4CFC-B467-5DBAADF28CD8}" type="parTrans" cxnId="{61C34CD1-3820-40FD-9149-699DF032038F}">
      <dgm:prSet/>
      <dgm:spPr/>
      <dgm:t>
        <a:bodyPr/>
        <a:lstStyle/>
        <a:p>
          <a:endParaRPr lang="en-US"/>
        </a:p>
      </dgm:t>
    </dgm:pt>
    <dgm:pt modelId="{4F8DE55F-DF2D-4C47-9F4D-C2F6177FF35F}" type="sibTrans" cxnId="{61C34CD1-3820-40FD-9149-699DF032038F}">
      <dgm:prSet/>
      <dgm:spPr/>
      <dgm:t>
        <a:bodyPr/>
        <a:lstStyle/>
        <a:p>
          <a:endParaRPr lang="en-US"/>
        </a:p>
      </dgm:t>
    </dgm:pt>
    <dgm:pt modelId="{D9A64A17-B567-469E-BAEE-02FF5CCC367B}">
      <dgm:prSet custT="1"/>
      <dgm:spPr/>
      <dgm:t>
        <a:bodyPr/>
        <a:lstStyle/>
        <a:p>
          <a:r>
            <a:rPr lang="it-CH" sz="1600" dirty="0"/>
            <a:t>Supporto domestico</a:t>
          </a:r>
          <a:endParaRPr lang="en-US" sz="1600" dirty="0"/>
        </a:p>
      </dgm:t>
    </dgm:pt>
    <dgm:pt modelId="{C0DF9669-556D-4448-8381-DA4077AFF193}" type="parTrans" cxnId="{1BC4C29D-AE2E-43EE-9CF5-130B0A279675}">
      <dgm:prSet/>
      <dgm:spPr/>
      <dgm:t>
        <a:bodyPr/>
        <a:lstStyle/>
        <a:p>
          <a:endParaRPr lang="en-US"/>
        </a:p>
      </dgm:t>
    </dgm:pt>
    <dgm:pt modelId="{FBC35537-8814-4BC0-A278-C57610F5AE3D}" type="sibTrans" cxnId="{1BC4C29D-AE2E-43EE-9CF5-130B0A279675}">
      <dgm:prSet/>
      <dgm:spPr/>
      <dgm:t>
        <a:bodyPr/>
        <a:lstStyle/>
        <a:p>
          <a:endParaRPr lang="en-US"/>
        </a:p>
      </dgm:t>
    </dgm:pt>
    <dgm:pt modelId="{BEFBE981-83E9-4D72-8657-B5898D18B14B}">
      <dgm:prSet custT="1"/>
      <dgm:spPr/>
      <dgm:t>
        <a:bodyPr/>
        <a:lstStyle/>
        <a:p>
          <a:r>
            <a:rPr lang="it-CH" sz="1600" dirty="0"/>
            <a:t>Lezioni private</a:t>
          </a:r>
          <a:endParaRPr lang="en-US" sz="1600" dirty="0"/>
        </a:p>
      </dgm:t>
    </dgm:pt>
    <dgm:pt modelId="{F3D9A0E1-C466-49E9-B92F-F0BF03D43A41}" type="parTrans" cxnId="{942B60FF-A0AE-4CCB-82E1-31B40B575307}">
      <dgm:prSet/>
      <dgm:spPr/>
      <dgm:t>
        <a:bodyPr/>
        <a:lstStyle/>
        <a:p>
          <a:endParaRPr lang="en-US"/>
        </a:p>
      </dgm:t>
    </dgm:pt>
    <dgm:pt modelId="{3F5906DA-139A-4816-94FE-1E785574F3EC}" type="sibTrans" cxnId="{942B60FF-A0AE-4CCB-82E1-31B40B575307}">
      <dgm:prSet/>
      <dgm:spPr/>
      <dgm:t>
        <a:bodyPr/>
        <a:lstStyle/>
        <a:p>
          <a:endParaRPr lang="en-US"/>
        </a:p>
      </dgm:t>
    </dgm:pt>
    <dgm:pt modelId="{89837E2A-4313-4EC8-BA8F-E8DA4914DB89}">
      <dgm:prSet custT="1"/>
      <dgm:spPr/>
      <dgm:t>
        <a:bodyPr/>
        <a:lstStyle/>
        <a:p>
          <a:r>
            <a:rPr lang="it-CH" sz="1600" dirty="0"/>
            <a:t>Attività artigianali</a:t>
          </a:r>
          <a:endParaRPr lang="en-US" sz="1600" dirty="0"/>
        </a:p>
      </dgm:t>
    </dgm:pt>
    <dgm:pt modelId="{BA0606B9-0CE5-4D94-804C-89FC821AEBB1}" type="parTrans" cxnId="{FF0A4113-73DD-4829-9579-F9034DB80291}">
      <dgm:prSet/>
      <dgm:spPr/>
      <dgm:t>
        <a:bodyPr/>
        <a:lstStyle/>
        <a:p>
          <a:endParaRPr lang="en-US"/>
        </a:p>
      </dgm:t>
    </dgm:pt>
    <dgm:pt modelId="{EE9DB451-AE2A-489D-A325-9865E8286282}" type="sibTrans" cxnId="{FF0A4113-73DD-4829-9579-F9034DB80291}">
      <dgm:prSet/>
      <dgm:spPr/>
      <dgm:t>
        <a:bodyPr/>
        <a:lstStyle/>
        <a:p>
          <a:endParaRPr lang="en-US"/>
        </a:p>
      </dgm:t>
    </dgm:pt>
    <dgm:pt modelId="{F1AB9236-D191-49D1-AF71-30D9DD428F28}" type="pres">
      <dgm:prSet presAssocID="{F9CC974C-3CAD-4078-81D2-9969C51BF50B}" presName="root" presStyleCnt="0">
        <dgm:presLayoutVars>
          <dgm:dir/>
          <dgm:resizeHandles val="exact"/>
        </dgm:presLayoutVars>
      </dgm:prSet>
      <dgm:spPr/>
    </dgm:pt>
    <dgm:pt modelId="{BF1C6A79-2630-4B1D-B77D-29B53A6BD548}" type="pres">
      <dgm:prSet presAssocID="{BCAE49BC-FE5D-491E-B8A6-E7C5BE7C14DF}" presName="compNode" presStyleCnt="0"/>
      <dgm:spPr/>
    </dgm:pt>
    <dgm:pt modelId="{A5D2BD4A-4C90-4757-BE9E-9D1F53F2887A}" type="pres">
      <dgm:prSet presAssocID="{BCAE49BC-FE5D-491E-B8A6-E7C5BE7C14D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69EBE11-258F-43CE-A0D0-E0B4CA1AC072}" type="pres">
      <dgm:prSet presAssocID="{BCAE49BC-FE5D-491E-B8A6-E7C5BE7C14DF}" presName="iconSpace" presStyleCnt="0"/>
      <dgm:spPr/>
    </dgm:pt>
    <dgm:pt modelId="{5B04D981-8214-43BB-A516-3F82784E0777}" type="pres">
      <dgm:prSet presAssocID="{BCAE49BC-FE5D-491E-B8A6-E7C5BE7C14DF}" presName="parTx" presStyleLbl="revTx" presStyleIdx="0" presStyleCnt="8">
        <dgm:presLayoutVars>
          <dgm:chMax val="0"/>
          <dgm:chPref val="0"/>
        </dgm:presLayoutVars>
      </dgm:prSet>
      <dgm:spPr/>
    </dgm:pt>
    <dgm:pt modelId="{4309542C-24DF-4C78-BC9A-7414D03343F4}" type="pres">
      <dgm:prSet presAssocID="{BCAE49BC-FE5D-491E-B8A6-E7C5BE7C14DF}" presName="txSpace" presStyleCnt="0"/>
      <dgm:spPr/>
    </dgm:pt>
    <dgm:pt modelId="{EE323A85-9433-454B-98B8-CC8E50EF7F53}" type="pres">
      <dgm:prSet presAssocID="{BCAE49BC-FE5D-491E-B8A6-E7C5BE7C14DF}" presName="desTx" presStyleLbl="revTx" presStyleIdx="1" presStyleCnt="8">
        <dgm:presLayoutVars/>
      </dgm:prSet>
      <dgm:spPr/>
    </dgm:pt>
    <dgm:pt modelId="{B5E93C0B-9A55-4021-9F22-9BFCE6205231}" type="pres">
      <dgm:prSet presAssocID="{5BB532BC-6368-497F-9F43-0FE2B7AD077A}" presName="sibTrans" presStyleCnt="0"/>
      <dgm:spPr/>
    </dgm:pt>
    <dgm:pt modelId="{9F7D25B9-9299-4282-B821-E28235C73891}" type="pres">
      <dgm:prSet presAssocID="{251A1DFC-634B-4AD3-B6BC-F2186C272EB2}" presName="compNode" presStyleCnt="0"/>
      <dgm:spPr/>
    </dgm:pt>
    <dgm:pt modelId="{6001A02C-70D5-4B57-99C2-3B8249464AE7}" type="pres">
      <dgm:prSet presAssocID="{251A1DFC-634B-4AD3-B6BC-F2186C272EB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onometro"/>
        </a:ext>
      </dgm:extLst>
    </dgm:pt>
    <dgm:pt modelId="{185D3B3D-D9E6-435E-A8D6-71CA1CD30393}" type="pres">
      <dgm:prSet presAssocID="{251A1DFC-634B-4AD3-B6BC-F2186C272EB2}" presName="iconSpace" presStyleCnt="0"/>
      <dgm:spPr/>
    </dgm:pt>
    <dgm:pt modelId="{40B01041-DBE1-4694-A160-0E9670BE7EA3}" type="pres">
      <dgm:prSet presAssocID="{251A1DFC-634B-4AD3-B6BC-F2186C272EB2}" presName="parTx" presStyleLbl="revTx" presStyleIdx="2" presStyleCnt="8">
        <dgm:presLayoutVars>
          <dgm:chMax val="0"/>
          <dgm:chPref val="0"/>
        </dgm:presLayoutVars>
      </dgm:prSet>
      <dgm:spPr/>
    </dgm:pt>
    <dgm:pt modelId="{DC3975BE-D228-47B2-8B55-A711109F0F08}" type="pres">
      <dgm:prSet presAssocID="{251A1DFC-634B-4AD3-B6BC-F2186C272EB2}" presName="txSpace" presStyleCnt="0"/>
      <dgm:spPr/>
    </dgm:pt>
    <dgm:pt modelId="{99895CFC-8ACD-4676-BBE5-93D0BDE51096}" type="pres">
      <dgm:prSet presAssocID="{251A1DFC-634B-4AD3-B6BC-F2186C272EB2}" presName="desTx" presStyleLbl="revTx" presStyleIdx="3" presStyleCnt="8">
        <dgm:presLayoutVars/>
      </dgm:prSet>
      <dgm:spPr/>
    </dgm:pt>
    <dgm:pt modelId="{ED3432B4-4EE7-4CB5-BC02-AE2EFAE5951C}" type="pres">
      <dgm:prSet presAssocID="{6C206421-12EA-4CCC-9376-15FD2D5DA8B2}" presName="sibTrans" presStyleCnt="0"/>
      <dgm:spPr/>
    </dgm:pt>
    <dgm:pt modelId="{779703F3-920F-4EE0-A0B7-314B28C51B50}" type="pres">
      <dgm:prSet presAssocID="{18F82BE0-CDAD-40A5-ADD2-618B3DA57F48}" presName="compNode" presStyleCnt="0"/>
      <dgm:spPr/>
    </dgm:pt>
    <dgm:pt modelId="{A325F668-C62D-409A-A25F-C2869EF7C656}" type="pres">
      <dgm:prSet presAssocID="{18F82BE0-CDAD-40A5-ADD2-618B3DA57F4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etta di mano"/>
        </a:ext>
      </dgm:extLst>
    </dgm:pt>
    <dgm:pt modelId="{6DE61BCB-409E-486C-920F-68F56CD6A342}" type="pres">
      <dgm:prSet presAssocID="{18F82BE0-CDAD-40A5-ADD2-618B3DA57F48}" presName="iconSpace" presStyleCnt="0"/>
      <dgm:spPr/>
    </dgm:pt>
    <dgm:pt modelId="{E41F5878-8517-4F24-AC1C-EAF0A9238B63}" type="pres">
      <dgm:prSet presAssocID="{18F82BE0-CDAD-40A5-ADD2-618B3DA57F48}" presName="parTx" presStyleLbl="revTx" presStyleIdx="4" presStyleCnt="8">
        <dgm:presLayoutVars>
          <dgm:chMax val="0"/>
          <dgm:chPref val="0"/>
        </dgm:presLayoutVars>
      </dgm:prSet>
      <dgm:spPr/>
    </dgm:pt>
    <dgm:pt modelId="{3189601F-37AD-4E59-B848-B403B8962ED6}" type="pres">
      <dgm:prSet presAssocID="{18F82BE0-CDAD-40A5-ADD2-618B3DA57F48}" presName="txSpace" presStyleCnt="0"/>
      <dgm:spPr/>
    </dgm:pt>
    <dgm:pt modelId="{58BC7B77-D1BD-43A4-BA5F-B4BDC841DB30}" type="pres">
      <dgm:prSet presAssocID="{18F82BE0-CDAD-40A5-ADD2-618B3DA57F48}" presName="desTx" presStyleLbl="revTx" presStyleIdx="5" presStyleCnt="8">
        <dgm:presLayoutVars/>
      </dgm:prSet>
      <dgm:spPr/>
    </dgm:pt>
    <dgm:pt modelId="{B6C5A112-6C0D-4444-BE1E-4AFFE7456595}" type="pres">
      <dgm:prSet presAssocID="{6F2E7659-54AB-41C2-844F-68981F4E4DAE}" presName="sibTrans" presStyleCnt="0"/>
      <dgm:spPr/>
    </dgm:pt>
    <dgm:pt modelId="{20CBFD32-C166-4229-BB81-99E94858E7F2}" type="pres">
      <dgm:prSet presAssocID="{D3BBDFC6-A354-4B73-AA3A-5D63D29FA5EB}" presName="compNode" presStyleCnt="0"/>
      <dgm:spPr/>
    </dgm:pt>
    <dgm:pt modelId="{8288376D-EEAA-4B12-ACAD-4FD006076872}" type="pres">
      <dgm:prSet presAssocID="{D3BBDFC6-A354-4B73-AA3A-5D63D29FA5E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6154579A-C87F-47ED-9B14-F9C774EAC72D}" type="pres">
      <dgm:prSet presAssocID="{D3BBDFC6-A354-4B73-AA3A-5D63D29FA5EB}" presName="iconSpace" presStyleCnt="0"/>
      <dgm:spPr/>
    </dgm:pt>
    <dgm:pt modelId="{FCA4231E-84EB-417C-A402-6525B51F06A2}" type="pres">
      <dgm:prSet presAssocID="{D3BBDFC6-A354-4B73-AA3A-5D63D29FA5EB}" presName="parTx" presStyleLbl="revTx" presStyleIdx="6" presStyleCnt="8">
        <dgm:presLayoutVars>
          <dgm:chMax val="0"/>
          <dgm:chPref val="0"/>
        </dgm:presLayoutVars>
      </dgm:prSet>
      <dgm:spPr/>
    </dgm:pt>
    <dgm:pt modelId="{D5FFB56C-7B9C-406E-A3C9-985810F06056}" type="pres">
      <dgm:prSet presAssocID="{D3BBDFC6-A354-4B73-AA3A-5D63D29FA5EB}" presName="txSpace" presStyleCnt="0"/>
      <dgm:spPr/>
    </dgm:pt>
    <dgm:pt modelId="{9F2EFFF7-D508-4F8F-BF01-7A20F858EC03}" type="pres">
      <dgm:prSet presAssocID="{D3BBDFC6-A354-4B73-AA3A-5D63D29FA5EB}" presName="desTx" presStyleLbl="revTx" presStyleIdx="7" presStyleCnt="8">
        <dgm:presLayoutVars/>
      </dgm:prSet>
      <dgm:spPr/>
    </dgm:pt>
  </dgm:ptLst>
  <dgm:cxnLst>
    <dgm:cxn modelId="{FF0A4113-73DD-4829-9579-F9034DB80291}" srcId="{D3BBDFC6-A354-4B73-AA3A-5D63D29FA5EB}" destId="{89837E2A-4313-4EC8-BA8F-E8DA4914DB89}" srcOrd="2" destOrd="0" parTransId="{BA0606B9-0CE5-4D94-804C-89FC821AEBB1}" sibTransId="{EE9DB451-AE2A-489D-A325-9865E8286282}"/>
    <dgm:cxn modelId="{EB1F381D-43C1-4C76-A0EB-357DAB59EF2D}" type="presOf" srcId="{89837E2A-4313-4EC8-BA8F-E8DA4914DB89}" destId="{9F2EFFF7-D508-4F8F-BF01-7A20F858EC03}" srcOrd="0" destOrd="2" presId="urn:microsoft.com/office/officeart/2018/5/layout/CenteredIconLabelDescriptionList"/>
    <dgm:cxn modelId="{48C14B67-DBA3-4D21-B927-5DD95B8E2AC4}" type="presOf" srcId="{251A1DFC-634B-4AD3-B6BC-F2186C272EB2}" destId="{40B01041-DBE1-4694-A160-0E9670BE7EA3}" srcOrd="0" destOrd="0" presId="urn:microsoft.com/office/officeart/2018/5/layout/CenteredIconLabelDescriptionList"/>
    <dgm:cxn modelId="{7D91DA4A-98C2-4E3A-AABE-FF792A7D0DA0}" srcId="{F9CC974C-3CAD-4078-81D2-9969C51BF50B}" destId="{BCAE49BC-FE5D-491E-B8A6-E7C5BE7C14DF}" srcOrd="0" destOrd="0" parTransId="{FC4C5589-73B7-4422-B8AE-C7DD95A1F450}" sibTransId="{5BB532BC-6368-497F-9F43-0FE2B7AD077A}"/>
    <dgm:cxn modelId="{96A9A84F-6A9C-422E-BEE2-E96239366B10}" type="presOf" srcId="{F9CC974C-3CAD-4078-81D2-9969C51BF50B}" destId="{F1AB9236-D191-49D1-AF71-30D9DD428F28}" srcOrd="0" destOrd="0" presId="urn:microsoft.com/office/officeart/2018/5/layout/CenteredIconLabelDescriptionList"/>
    <dgm:cxn modelId="{5BDAB359-FE10-47D5-B881-887B4D83444D}" type="presOf" srcId="{18F82BE0-CDAD-40A5-ADD2-618B3DA57F48}" destId="{E41F5878-8517-4F24-AC1C-EAF0A9238B63}" srcOrd="0" destOrd="0" presId="urn:microsoft.com/office/officeart/2018/5/layout/CenteredIconLabelDescriptionList"/>
    <dgm:cxn modelId="{2B51ED5A-35E6-4B0C-9263-4F17015CB73C}" type="presOf" srcId="{BEFBE981-83E9-4D72-8657-B5898D18B14B}" destId="{9F2EFFF7-D508-4F8F-BF01-7A20F858EC03}" srcOrd="0" destOrd="1" presId="urn:microsoft.com/office/officeart/2018/5/layout/CenteredIconLabelDescriptionList"/>
    <dgm:cxn modelId="{1BC4C29D-AE2E-43EE-9CF5-130B0A279675}" srcId="{D3BBDFC6-A354-4B73-AA3A-5D63D29FA5EB}" destId="{D9A64A17-B567-469E-BAEE-02FF5CCC367B}" srcOrd="0" destOrd="0" parTransId="{C0DF9669-556D-4448-8381-DA4077AFF193}" sibTransId="{FBC35537-8814-4BC0-A278-C57610F5AE3D}"/>
    <dgm:cxn modelId="{5E3BA0A7-D549-4CE3-AD2D-66882F9AEF5E}" type="presOf" srcId="{D9A64A17-B567-469E-BAEE-02FF5CCC367B}" destId="{9F2EFFF7-D508-4F8F-BF01-7A20F858EC03}" srcOrd="0" destOrd="0" presId="urn:microsoft.com/office/officeart/2018/5/layout/CenteredIconLabelDescriptionList"/>
    <dgm:cxn modelId="{340ADAB9-766C-4FBD-BA44-B22277904D3C}" srcId="{F9CC974C-3CAD-4078-81D2-9969C51BF50B}" destId="{18F82BE0-CDAD-40A5-ADD2-618B3DA57F48}" srcOrd="2" destOrd="0" parTransId="{F88BC6C5-D527-4732-8AA3-F3C9B2BFC30B}" sibTransId="{6F2E7659-54AB-41C2-844F-68981F4E4DAE}"/>
    <dgm:cxn modelId="{99E8E7CB-535F-4891-BCAE-7C4A303B2F3D}" srcId="{F9CC974C-3CAD-4078-81D2-9969C51BF50B}" destId="{251A1DFC-634B-4AD3-B6BC-F2186C272EB2}" srcOrd="1" destOrd="0" parTransId="{82E033B9-F13A-48FB-A1DC-FBD09CD9FBC8}" sibTransId="{6C206421-12EA-4CCC-9376-15FD2D5DA8B2}"/>
    <dgm:cxn modelId="{61C34CD1-3820-40FD-9149-699DF032038F}" srcId="{F9CC974C-3CAD-4078-81D2-9969C51BF50B}" destId="{D3BBDFC6-A354-4B73-AA3A-5D63D29FA5EB}" srcOrd="3" destOrd="0" parTransId="{514DF59F-348B-4CFC-B467-5DBAADF28CD8}" sibTransId="{4F8DE55F-DF2D-4C47-9F4D-C2F6177FF35F}"/>
    <dgm:cxn modelId="{339C9BE9-3A5D-4D11-BBFE-8DD4A454A361}" type="presOf" srcId="{BCAE49BC-FE5D-491E-B8A6-E7C5BE7C14DF}" destId="{5B04D981-8214-43BB-A516-3F82784E0777}" srcOrd="0" destOrd="0" presId="urn:microsoft.com/office/officeart/2018/5/layout/CenteredIconLabelDescriptionList"/>
    <dgm:cxn modelId="{5D67DBFC-E906-4142-83E2-AEC99EDA3C25}" type="presOf" srcId="{D3BBDFC6-A354-4B73-AA3A-5D63D29FA5EB}" destId="{FCA4231E-84EB-417C-A402-6525B51F06A2}" srcOrd="0" destOrd="0" presId="urn:microsoft.com/office/officeart/2018/5/layout/CenteredIconLabelDescriptionList"/>
    <dgm:cxn modelId="{942B60FF-A0AE-4CCB-82E1-31B40B575307}" srcId="{D3BBDFC6-A354-4B73-AA3A-5D63D29FA5EB}" destId="{BEFBE981-83E9-4D72-8657-B5898D18B14B}" srcOrd="1" destOrd="0" parTransId="{F3D9A0E1-C466-49E9-B92F-F0BF03D43A41}" sibTransId="{3F5906DA-139A-4816-94FE-1E785574F3EC}"/>
    <dgm:cxn modelId="{0656EAC4-3542-4F37-8AB0-4FDCCBCAC249}" type="presParOf" srcId="{F1AB9236-D191-49D1-AF71-30D9DD428F28}" destId="{BF1C6A79-2630-4B1D-B77D-29B53A6BD548}" srcOrd="0" destOrd="0" presId="urn:microsoft.com/office/officeart/2018/5/layout/CenteredIconLabelDescriptionList"/>
    <dgm:cxn modelId="{FD9E0661-C621-4D83-9DCD-060220CFB09E}" type="presParOf" srcId="{BF1C6A79-2630-4B1D-B77D-29B53A6BD548}" destId="{A5D2BD4A-4C90-4757-BE9E-9D1F53F2887A}" srcOrd="0" destOrd="0" presId="urn:microsoft.com/office/officeart/2018/5/layout/CenteredIconLabelDescriptionList"/>
    <dgm:cxn modelId="{9C7256EF-3368-4E2F-A152-4C37C679035B}" type="presParOf" srcId="{BF1C6A79-2630-4B1D-B77D-29B53A6BD548}" destId="{169EBE11-258F-43CE-A0D0-E0B4CA1AC072}" srcOrd="1" destOrd="0" presId="urn:microsoft.com/office/officeart/2018/5/layout/CenteredIconLabelDescriptionList"/>
    <dgm:cxn modelId="{C607B4AD-9354-4FA0-9E15-F736FDC5C1E5}" type="presParOf" srcId="{BF1C6A79-2630-4B1D-B77D-29B53A6BD548}" destId="{5B04D981-8214-43BB-A516-3F82784E0777}" srcOrd="2" destOrd="0" presId="urn:microsoft.com/office/officeart/2018/5/layout/CenteredIconLabelDescriptionList"/>
    <dgm:cxn modelId="{ECEF59EC-FCA1-4D3C-9183-782E9CAB7EC7}" type="presParOf" srcId="{BF1C6A79-2630-4B1D-B77D-29B53A6BD548}" destId="{4309542C-24DF-4C78-BC9A-7414D03343F4}" srcOrd="3" destOrd="0" presId="urn:microsoft.com/office/officeart/2018/5/layout/CenteredIconLabelDescriptionList"/>
    <dgm:cxn modelId="{A8B3AE93-FFB8-4C19-84F7-E4782CA494FC}" type="presParOf" srcId="{BF1C6A79-2630-4B1D-B77D-29B53A6BD548}" destId="{EE323A85-9433-454B-98B8-CC8E50EF7F53}" srcOrd="4" destOrd="0" presId="urn:microsoft.com/office/officeart/2018/5/layout/CenteredIconLabelDescriptionList"/>
    <dgm:cxn modelId="{C61BE8ED-541B-41B0-BFB6-02A9CE8CF537}" type="presParOf" srcId="{F1AB9236-D191-49D1-AF71-30D9DD428F28}" destId="{B5E93C0B-9A55-4021-9F22-9BFCE6205231}" srcOrd="1" destOrd="0" presId="urn:microsoft.com/office/officeart/2018/5/layout/CenteredIconLabelDescriptionList"/>
    <dgm:cxn modelId="{D31A276D-E2F8-4C47-9E2C-201AF65C2D85}" type="presParOf" srcId="{F1AB9236-D191-49D1-AF71-30D9DD428F28}" destId="{9F7D25B9-9299-4282-B821-E28235C73891}" srcOrd="2" destOrd="0" presId="urn:microsoft.com/office/officeart/2018/5/layout/CenteredIconLabelDescriptionList"/>
    <dgm:cxn modelId="{8A6AD7F4-3672-47DF-B0E1-0D0957C14680}" type="presParOf" srcId="{9F7D25B9-9299-4282-B821-E28235C73891}" destId="{6001A02C-70D5-4B57-99C2-3B8249464AE7}" srcOrd="0" destOrd="0" presId="urn:microsoft.com/office/officeart/2018/5/layout/CenteredIconLabelDescriptionList"/>
    <dgm:cxn modelId="{36F2617C-ACB6-4683-A8B6-525ECCAFEAE0}" type="presParOf" srcId="{9F7D25B9-9299-4282-B821-E28235C73891}" destId="{185D3B3D-D9E6-435E-A8D6-71CA1CD30393}" srcOrd="1" destOrd="0" presId="urn:microsoft.com/office/officeart/2018/5/layout/CenteredIconLabelDescriptionList"/>
    <dgm:cxn modelId="{5B6D1589-DD67-4C60-81A2-79B58B4E4128}" type="presParOf" srcId="{9F7D25B9-9299-4282-B821-E28235C73891}" destId="{40B01041-DBE1-4694-A160-0E9670BE7EA3}" srcOrd="2" destOrd="0" presId="urn:microsoft.com/office/officeart/2018/5/layout/CenteredIconLabelDescriptionList"/>
    <dgm:cxn modelId="{09551E6C-BBBA-4FB7-B59F-CB53CD470DB1}" type="presParOf" srcId="{9F7D25B9-9299-4282-B821-E28235C73891}" destId="{DC3975BE-D228-47B2-8B55-A711109F0F08}" srcOrd="3" destOrd="0" presId="urn:microsoft.com/office/officeart/2018/5/layout/CenteredIconLabelDescriptionList"/>
    <dgm:cxn modelId="{4BAF98BB-DEAB-40C9-95A3-508FD3016260}" type="presParOf" srcId="{9F7D25B9-9299-4282-B821-E28235C73891}" destId="{99895CFC-8ACD-4676-BBE5-93D0BDE51096}" srcOrd="4" destOrd="0" presId="urn:microsoft.com/office/officeart/2018/5/layout/CenteredIconLabelDescriptionList"/>
    <dgm:cxn modelId="{6E7AE9DC-A1C0-46F0-88E5-1F7EC0FF902D}" type="presParOf" srcId="{F1AB9236-D191-49D1-AF71-30D9DD428F28}" destId="{ED3432B4-4EE7-4CB5-BC02-AE2EFAE5951C}" srcOrd="3" destOrd="0" presId="urn:microsoft.com/office/officeart/2018/5/layout/CenteredIconLabelDescriptionList"/>
    <dgm:cxn modelId="{64FF74E6-3EBC-4A5B-B31A-21CF50BD5A4E}" type="presParOf" srcId="{F1AB9236-D191-49D1-AF71-30D9DD428F28}" destId="{779703F3-920F-4EE0-A0B7-314B28C51B50}" srcOrd="4" destOrd="0" presId="urn:microsoft.com/office/officeart/2018/5/layout/CenteredIconLabelDescriptionList"/>
    <dgm:cxn modelId="{0C9B1E7C-7C27-4A1E-9A3B-C29BA3FE772C}" type="presParOf" srcId="{779703F3-920F-4EE0-A0B7-314B28C51B50}" destId="{A325F668-C62D-409A-A25F-C2869EF7C656}" srcOrd="0" destOrd="0" presId="urn:microsoft.com/office/officeart/2018/5/layout/CenteredIconLabelDescriptionList"/>
    <dgm:cxn modelId="{24F3DD6B-DE70-4EA3-A79A-934D88F0D15F}" type="presParOf" srcId="{779703F3-920F-4EE0-A0B7-314B28C51B50}" destId="{6DE61BCB-409E-486C-920F-68F56CD6A342}" srcOrd="1" destOrd="0" presId="urn:microsoft.com/office/officeart/2018/5/layout/CenteredIconLabelDescriptionList"/>
    <dgm:cxn modelId="{76F38C9C-505E-4721-B3D1-427453B85001}" type="presParOf" srcId="{779703F3-920F-4EE0-A0B7-314B28C51B50}" destId="{E41F5878-8517-4F24-AC1C-EAF0A9238B63}" srcOrd="2" destOrd="0" presId="urn:microsoft.com/office/officeart/2018/5/layout/CenteredIconLabelDescriptionList"/>
    <dgm:cxn modelId="{1522FD67-C709-48ED-BEA8-6CC318133754}" type="presParOf" srcId="{779703F3-920F-4EE0-A0B7-314B28C51B50}" destId="{3189601F-37AD-4E59-B848-B403B8962ED6}" srcOrd="3" destOrd="0" presId="urn:microsoft.com/office/officeart/2018/5/layout/CenteredIconLabelDescriptionList"/>
    <dgm:cxn modelId="{E145D144-0E5E-49D0-93AD-84D312BA7F66}" type="presParOf" srcId="{779703F3-920F-4EE0-A0B7-314B28C51B50}" destId="{58BC7B77-D1BD-43A4-BA5F-B4BDC841DB30}" srcOrd="4" destOrd="0" presId="urn:microsoft.com/office/officeart/2018/5/layout/CenteredIconLabelDescriptionList"/>
    <dgm:cxn modelId="{81CE6B40-4C97-40F5-A91D-B467A3EE779C}" type="presParOf" srcId="{F1AB9236-D191-49D1-AF71-30D9DD428F28}" destId="{B6C5A112-6C0D-4444-BE1E-4AFFE7456595}" srcOrd="5" destOrd="0" presId="urn:microsoft.com/office/officeart/2018/5/layout/CenteredIconLabelDescriptionList"/>
    <dgm:cxn modelId="{7685DB8B-E3FC-4C58-ABA3-D5F3533E2E20}" type="presParOf" srcId="{F1AB9236-D191-49D1-AF71-30D9DD428F28}" destId="{20CBFD32-C166-4229-BB81-99E94858E7F2}" srcOrd="6" destOrd="0" presId="urn:microsoft.com/office/officeart/2018/5/layout/CenteredIconLabelDescriptionList"/>
    <dgm:cxn modelId="{299900ED-F35C-4C48-901F-7AE9B02DCAA7}" type="presParOf" srcId="{20CBFD32-C166-4229-BB81-99E94858E7F2}" destId="{8288376D-EEAA-4B12-ACAD-4FD006076872}" srcOrd="0" destOrd="0" presId="urn:microsoft.com/office/officeart/2018/5/layout/CenteredIconLabelDescriptionList"/>
    <dgm:cxn modelId="{C5771477-63FA-45F7-A1EB-0122FDA5B75B}" type="presParOf" srcId="{20CBFD32-C166-4229-BB81-99E94858E7F2}" destId="{6154579A-C87F-47ED-9B14-F9C774EAC72D}" srcOrd="1" destOrd="0" presId="urn:microsoft.com/office/officeart/2018/5/layout/CenteredIconLabelDescriptionList"/>
    <dgm:cxn modelId="{D256BC6E-CABE-42DF-A698-5E3624201369}" type="presParOf" srcId="{20CBFD32-C166-4229-BB81-99E94858E7F2}" destId="{FCA4231E-84EB-417C-A402-6525B51F06A2}" srcOrd="2" destOrd="0" presId="urn:microsoft.com/office/officeart/2018/5/layout/CenteredIconLabelDescriptionList"/>
    <dgm:cxn modelId="{B26BF9AF-7E86-43AB-8AF5-8B4F7D95AD65}" type="presParOf" srcId="{20CBFD32-C166-4229-BB81-99E94858E7F2}" destId="{D5FFB56C-7B9C-406E-A3C9-985810F06056}" srcOrd="3" destOrd="0" presId="urn:microsoft.com/office/officeart/2018/5/layout/CenteredIconLabelDescriptionList"/>
    <dgm:cxn modelId="{3863C7C9-AD14-46FC-ADE9-FF00D15AC2F0}" type="presParOf" srcId="{20CBFD32-C166-4229-BB81-99E94858E7F2}" destId="{9F2EFFF7-D508-4F8F-BF01-7A20F858EC03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E9553B-2D3A-4845-B6A0-914C5217B3B1}">
      <dsp:nvSpPr>
        <dsp:cNvPr id="0" name=""/>
        <dsp:cNvSpPr/>
      </dsp:nvSpPr>
      <dsp:spPr>
        <a:xfrm>
          <a:off x="8525" y="28729"/>
          <a:ext cx="1163870" cy="11461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3052AD-85CC-40D4-9A66-7FF9E6F91394}">
      <dsp:nvSpPr>
        <dsp:cNvPr id="0" name=""/>
        <dsp:cNvSpPr/>
      </dsp:nvSpPr>
      <dsp:spPr>
        <a:xfrm>
          <a:off x="8525" y="1334363"/>
          <a:ext cx="3325343" cy="491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CH" sz="3400" kern="1200"/>
            <a:t>Sviluppo tecnico</a:t>
          </a:r>
          <a:endParaRPr lang="en-US" sz="3400" kern="1200"/>
        </a:p>
      </dsp:txBody>
      <dsp:txXfrm>
        <a:off x="8525" y="1334363"/>
        <a:ext cx="3325343" cy="491193"/>
      </dsp:txXfrm>
    </dsp:sp>
    <dsp:sp modelId="{F1C6819E-90CB-4879-AA52-EEB5F12C0E3D}">
      <dsp:nvSpPr>
        <dsp:cNvPr id="0" name=""/>
        <dsp:cNvSpPr/>
      </dsp:nvSpPr>
      <dsp:spPr>
        <a:xfrm>
          <a:off x="8525" y="1899750"/>
          <a:ext cx="3325343" cy="1838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6C5846-9670-4E52-82C5-0FA8AC423CD6}">
      <dsp:nvSpPr>
        <dsp:cNvPr id="0" name=""/>
        <dsp:cNvSpPr/>
      </dsp:nvSpPr>
      <dsp:spPr>
        <a:xfrm>
          <a:off x="3915803" y="28729"/>
          <a:ext cx="1163870" cy="11461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BF974F-2A2B-4017-BEAC-1E46418E30CE}">
      <dsp:nvSpPr>
        <dsp:cNvPr id="0" name=""/>
        <dsp:cNvSpPr/>
      </dsp:nvSpPr>
      <dsp:spPr>
        <a:xfrm>
          <a:off x="3915803" y="1334363"/>
          <a:ext cx="3325343" cy="491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CH" sz="3400" kern="1200"/>
            <a:t>Analisi critica</a:t>
          </a:r>
          <a:endParaRPr lang="en-US" sz="3400" kern="1200"/>
        </a:p>
      </dsp:txBody>
      <dsp:txXfrm>
        <a:off x="3915803" y="1334363"/>
        <a:ext cx="3325343" cy="491193"/>
      </dsp:txXfrm>
    </dsp:sp>
    <dsp:sp modelId="{639106C5-A00A-4D72-B79D-5AB73BFC110E}">
      <dsp:nvSpPr>
        <dsp:cNvPr id="0" name=""/>
        <dsp:cNvSpPr/>
      </dsp:nvSpPr>
      <dsp:spPr>
        <a:xfrm>
          <a:off x="3915803" y="1899750"/>
          <a:ext cx="3325343" cy="1838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A60639-A8F4-43F4-A09A-0E344EFC00FA}">
      <dsp:nvSpPr>
        <dsp:cNvPr id="0" name=""/>
        <dsp:cNvSpPr/>
      </dsp:nvSpPr>
      <dsp:spPr>
        <a:xfrm>
          <a:off x="7823081" y="28729"/>
          <a:ext cx="1163870" cy="11461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C04523-4715-4BA6-9631-5962E56E60A0}">
      <dsp:nvSpPr>
        <dsp:cNvPr id="0" name=""/>
        <dsp:cNvSpPr/>
      </dsp:nvSpPr>
      <dsp:spPr>
        <a:xfrm>
          <a:off x="7823081" y="1334363"/>
          <a:ext cx="3325343" cy="491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CH" sz="3400" kern="1200"/>
            <a:t>Punti chiave:</a:t>
          </a:r>
          <a:endParaRPr lang="en-US" sz="3400" kern="1200"/>
        </a:p>
      </dsp:txBody>
      <dsp:txXfrm>
        <a:off x="7823081" y="1334363"/>
        <a:ext cx="3325343" cy="491193"/>
      </dsp:txXfrm>
    </dsp:sp>
    <dsp:sp modelId="{21309567-5D9B-4851-8AB6-F82489A41C6E}">
      <dsp:nvSpPr>
        <dsp:cNvPr id="0" name=""/>
        <dsp:cNvSpPr/>
      </dsp:nvSpPr>
      <dsp:spPr>
        <a:xfrm>
          <a:off x="7823081" y="1899750"/>
          <a:ext cx="3325343" cy="1838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1700" kern="1200"/>
            <a:t>Sviluppo di smart contract con Solidity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1700" kern="1200"/>
            <a:t>Creazione di interfacce web2 con framework moderni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1700" kern="1200"/>
            <a:t>Integrazione di wallet e gestione di transazioni blockchain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1700" kern="1200"/>
            <a:t>Testing e deployment di dApp</a:t>
          </a:r>
          <a:endParaRPr lang="en-US" sz="1700" kern="1200"/>
        </a:p>
      </dsp:txBody>
      <dsp:txXfrm>
        <a:off x="7823081" y="1899750"/>
        <a:ext cx="3325343" cy="18386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D2BD4A-4C90-4757-BE9E-9D1F53F2887A}">
      <dsp:nvSpPr>
        <dsp:cNvPr id="0" name=""/>
        <dsp:cNvSpPr/>
      </dsp:nvSpPr>
      <dsp:spPr>
        <a:xfrm>
          <a:off x="804959" y="752875"/>
          <a:ext cx="862312" cy="862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04D981-8214-43BB-A516-3F82784E0777}">
      <dsp:nvSpPr>
        <dsp:cNvPr id="0" name=""/>
        <dsp:cNvSpPr/>
      </dsp:nvSpPr>
      <dsp:spPr>
        <a:xfrm>
          <a:off x="4240" y="1712427"/>
          <a:ext cx="2463750" cy="392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CH" sz="1400" kern="1200"/>
            <a:t>Scambiare il tempo e competenze con altri</a:t>
          </a:r>
          <a:endParaRPr lang="en-US" sz="1400" kern="1200"/>
        </a:p>
      </dsp:txBody>
      <dsp:txXfrm>
        <a:off x="4240" y="1712427"/>
        <a:ext cx="2463750" cy="392660"/>
      </dsp:txXfrm>
    </dsp:sp>
    <dsp:sp modelId="{EE323A85-9433-454B-98B8-CC8E50EF7F53}">
      <dsp:nvSpPr>
        <dsp:cNvPr id="0" name=""/>
        <dsp:cNvSpPr/>
      </dsp:nvSpPr>
      <dsp:spPr>
        <a:xfrm>
          <a:off x="4240" y="2150315"/>
          <a:ext cx="2463750" cy="863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01A02C-70D5-4B57-99C2-3B8249464AE7}">
      <dsp:nvSpPr>
        <dsp:cNvPr id="0" name=""/>
        <dsp:cNvSpPr/>
      </dsp:nvSpPr>
      <dsp:spPr>
        <a:xfrm>
          <a:off x="3699865" y="752875"/>
          <a:ext cx="862312" cy="862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B01041-DBE1-4694-A160-0E9670BE7EA3}">
      <dsp:nvSpPr>
        <dsp:cNvPr id="0" name=""/>
        <dsp:cNvSpPr/>
      </dsp:nvSpPr>
      <dsp:spPr>
        <a:xfrm>
          <a:off x="2899146" y="1712427"/>
          <a:ext cx="2463750" cy="392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CH" sz="1400" kern="1200"/>
            <a:t>Ogni ora di servizio equivale a un credito di tempo</a:t>
          </a:r>
          <a:endParaRPr lang="en-US" sz="1400" kern="1200"/>
        </a:p>
      </dsp:txBody>
      <dsp:txXfrm>
        <a:off x="2899146" y="1712427"/>
        <a:ext cx="2463750" cy="392660"/>
      </dsp:txXfrm>
    </dsp:sp>
    <dsp:sp modelId="{99895CFC-8ACD-4676-BBE5-93D0BDE51096}">
      <dsp:nvSpPr>
        <dsp:cNvPr id="0" name=""/>
        <dsp:cNvSpPr/>
      </dsp:nvSpPr>
      <dsp:spPr>
        <a:xfrm>
          <a:off x="2899146" y="2150315"/>
          <a:ext cx="2463750" cy="863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25F668-C62D-409A-A25F-C2869EF7C656}">
      <dsp:nvSpPr>
        <dsp:cNvPr id="0" name=""/>
        <dsp:cNvSpPr/>
      </dsp:nvSpPr>
      <dsp:spPr>
        <a:xfrm>
          <a:off x="6594771" y="752875"/>
          <a:ext cx="862312" cy="8623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1F5878-8517-4F24-AC1C-EAF0A9238B63}">
      <dsp:nvSpPr>
        <dsp:cNvPr id="0" name=""/>
        <dsp:cNvSpPr/>
      </dsp:nvSpPr>
      <dsp:spPr>
        <a:xfrm>
          <a:off x="5794053" y="1712427"/>
          <a:ext cx="2463750" cy="392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CH" sz="1400" kern="1200"/>
            <a:t>Collaborazione comunitaria</a:t>
          </a:r>
          <a:endParaRPr lang="en-US" sz="1400" kern="1200"/>
        </a:p>
      </dsp:txBody>
      <dsp:txXfrm>
        <a:off x="5794053" y="1712427"/>
        <a:ext cx="2463750" cy="392660"/>
      </dsp:txXfrm>
    </dsp:sp>
    <dsp:sp modelId="{58BC7B77-D1BD-43A4-BA5F-B4BDC841DB30}">
      <dsp:nvSpPr>
        <dsp:cNvPr id="0" name=""/>
        <dsp:cNvSpPr/>
      </dsp:nvSpPr>
      <dsp:spPr>
        <a:xfrm>
          <a:off x="5794053" y="2150315"/>
          <a:ext cx="2463750" cy="863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88376D-EEAA-4B12-ACAD-4FD006076872}">
      <dsp:nvSpPr>
        <dsp:cNvPr id="0" name=""/>
        <dsp:cNvSpPr/>
      </dsp:nvSpPr>
      <dsp:spPr>
        <a:xfrm>
          <a:off x="9489678" y="752875"/>
          <a:ext cx="862312" cy="8623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A4231E-84EB-417C-A402-6525B51F06A2}">
      <dsp:nvSpPr>
        <dsp:cNvPr id="0" name=""/>
        <dsp:cNvSpPr/>
      </dsp:nvSpPr>
      <dsp:spPr>
        <a:xfrm>
          <a:off x="8688959" y="1712427"/>
          <a:ext cx="2463750" cy="392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CH" sz="1400" kern="1200"/>
            <a:t>Esempi:</a:t>
          </a:r>
          <a:endParaRPr lang="en-US" sz="1400" kern="1200"/>
        </a:p>
      </dsp:txBody>
      <dsp:txXfrm>
        <a:off x="8688959" y="1712427"/>
        <a:ext cx="2463750" cy="392660"/>
      </dsp:txXfrm>
    </dsp:sp>
    <dsp:sp modelId="{9F2EFFF7-D508-4F8F-BF01-7A20F858EC03}">
      <dsp:nvSpPr>
        <dsp:cNvPr id="0" name=""/>
        <dsp:cNvSpPr/>
      </dsp:nvSpPr>
      <dsp:spPr>
        <a:xfrm>
          <a:off x="8688959" y="2150315"/>
          <a:ext cx="2463750" cy="863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1600" kern="1200" dirty="0"/>
            <a:t>Supporto domestico</a:t>
          </a:r>
          <a:endParaRPr lang="en-US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1600" kern="1200" dirty="0"/>
            <a:t>Lezioni private</a:t>
          </a:r>
          <a:endParaRPr lang="en-US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1600" kern="1200" dirty="0"/>
            <a:t>Attività artigianali</a:t>
          </a:r>
          <a:endParaRPr lang="en-US" sz="1600" kern="1200" dirty="0"/>
        </a:p>
      </dsp:txBody>
      <dsp:txXfrm>
        <a:off x="8688959" y="2150315"/>
        <a:ext cx="2463750" cy="8639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9B9617-36AE-47D9-8121-23780EEA0BD7}" type="datetimeFigureOut">
              <a:rPr lang="it-CH" smtClean="0"/>
              <a:t>02.05.2025</a:t>
            </a:fld>
            <a:endParaRPr lang="it-CH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46A7A-DCC3-412A-9B82-E262109BA9DB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65569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1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67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300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7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28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63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0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2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81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11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2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2B367A-3651-DD42-CC66-9D9DF2881F9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5000"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A42E8EE-5DB1-531B-8753-F4D1269AF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7"/>
            <a:ext cx="5021182" cy="3290107"/>
          </a:xfrm>
        </p:spPr>
        <p:txBody>
          <a:bodyPr anchor="t">
            <a:normAutofit/>
          </a:bodyPr>
          <a:lstStyle/>
          <a:p>
            <a:r>
              <a:rPr lang="it-CH" sz="6000" dirty="0" err="1">
                <a:solidFill>
                  <a:srgbClr val="FFFFFF"/>
                </a:solidFill>
              </a:rPr>
              <a:t>TimeBank</a:t>
            </a:r>
            <a:endParaRPr lang="it-CH" sz="6000" dirty="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DC8226E-C252-40DB-C50F-E72B9FF1B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/>
          </a:bodyPr>
          <a:lstStyle/>
          <a:p>
            <a:r>
              <a:rPr lang="it-CH" sz="2400" dirty="0">
                <a:solidFill>
                  <a:srgbClr val="FFFFFF"/>
                </a:solidFill>
              </a:rPr>
              <a:t>Samuele Giuseppe Saporito I3B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41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083F47-750E-A41F-1E5A-EFB054507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EDBC09E-10FE-C48A-8AE5-2DE3D7D70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65DE9917-2D16-5B6E-E5C2-F62C6C68C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6117661" cy="32901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/>
              <a:t>Deemo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EBD83C-D653-7B6E-791C-91DC49F8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8B09CB6-CBCC-A221-E35E-4FA215926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696" y="4617503"/>
            <a:ext cx="6071583" cy="45719"/>
          </a:xfrm>
          <a:custGeom>
            <a:avLst/>
            <a:gdLst>
              <a:gd name="connsiteX0" fmla="*/ 0 w 6071583"/>
              <a:gd name="connsiteY0" fmla="*/ 0 h 45719"/>
              <a:gd name="connsiteX1" fmla="*/ 3434358 w 6071583"/>
              <a:gd name="connsiteY1" fmla="*/ 0 h 45719"/>
              <a:gd name="connsiteX2" fmla="*/ 4667593 w 6071583"/>
              <a:gd name="connsiteY2" fmla="*/ 0 h 45719"/>
              <a:gd name="connsiteX3" fmla="*/ 6071583 w 6071583"/>
              <a:gd name="connsiteY3" fmla="*/ 0 h 45719"/>
              <a:gd name="connsiteX4" fmla="*/ 6071583 w 6071583"/>
              <a:gd name="connsiteY4" fmla="*/ 45719 h 45719"/>
              <a:gd name="connsiteX5" fmla="*/ 4667593 w 6071583"/>
              <a:gd name="connsiteY5" fmla="*/ 45719 h 45719"/>
              <a:gd name="connsiteX6" fmla="*/ 3434358 w 6071583"/>
              <a:gd name="connsiteY6" fmla="*/ 45719 h 45719"/>
              <a:gd name="connsiteX7" fmla="*/ 0 w 6071583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71583" h="45719">
                <a:moveTo>
                  <a:pt x="0" y="0"/>
                </a:moveTo>
                <a:lnTo>
                  <a:pt x="3434358" y="0"/>
                </a:lnTo>
                <a:lnTo>
                  <a:pt x="4667593" y="0"/>
                </a:lnTo>
                <a:lnTo>
                  <a:pt x="6071583" y="0"/>
                </a:lnTo>
                <a:lnTo>
                  <a:pt x="6071583" y="45719"/>
                </a:lnTo>
                <a:lnTo>
                  <a:pt x="4667593" y="45719"/>
                </a:lnTo>
                <a:lnTo>
                  <a:pt x="3434358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13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2C91D93-014B-66D5-D263-730212C94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68B8C9-6702-8441-0D92-220DE92C8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0DE2733-2263-564B-98CA-9376E365C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8732520" cy="1463040"/>
          </a:xfrm>
        </p:spPr>
        <p:txBody>
          <a:bodyPr>
            <a:normAutofit/>
          </a:bodyPr>
          <a:lstStyle/>
          <a:p>
            <a:r>
              <a:rPr lang="it-CH"/>
              <a:t>Indice</a:t>
            </a:r>
            <a:endParaRPr lang="it-CH" dirty="0"/>
          </a:p>
        </p:txBody>
      </p:sp>
      <p:sp>
        <p:nvSpPr>
          <p:cNvPr id="20" name="Segnaposto contenuto 2">
            <a:extLst>
              <a:ext uri="{FF2B5EF4-FFF2-40B4-BE49-F238E27FC236}">
                <a16:creationId xmlns:a16="http://schemas.microsoft.com/office/drawing/2014/main" id="{068296CF-6EB2-FC26-609D-EE952A071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578608"/>
            <a:ext cx="8732520" cy="3767328"/>
          </a:xfrm>
        </p:spPr>
        <p:txBody>
          <a:bodyPr>
            <a:normAutofit/>
          </a:bodyPr>
          <a:lstStyle/>
          <a:p>
            <a:r>
              <a:rPr lang="it-CH"/>
              <a:t>Motivazione</a:t>
            </a:r>
          </a:p>
          <a:p>
            <a:r>
              <a:rPr lang="it-CH"/>
              <a:t>Requisiti</a:t>
            </a:r>
          </a:p>
          <a:p>
            <a:r>
              <a:rPr lang="it-CH"/>
              <a:t>Time Bank</a:t>
            </a:r>
          </a:p>
          <a:p>
            <a:r>
              <a:rPr lang="it-CH"/>
              <a:t>Confronto tra Time Bank Centralizzato e Decentralizzato</a:t>
            </a:r>
          </a:p>
          <a:p>
            <a:r>
              <a:rPr lang="it-CH"/>
              <a:t>Particolarità</a:t>
            </a:r>
          </a:p>
          <a:p>
            <a:r>
              <a:rPr lang="it-CH"/>
              <a:t>Divisione tra Service e </a:t>
            </a:r>
            <a:r>
              <a:rPr lang="it-CH" err="1"/>
              <a:t>ServiceRequest</a:t>
            </a:r>
            <a:endParaRPr lang="it-CH"/>
          </a:p>
          <a:p>
            <a:r>
              <a:rPr lang="it-CH"/>
              <a:t>Deemo</a:t>
            </a:r>
          </a:p>
          <a:p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540634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A9E6D6B-22AD-0745-C08E-BDD8DEB92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r>
              <a:rPr lang="it-CH" dirty="0"/>
              <a:t>Motivazione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423B7CC4-A95B-FB11-CFB2-A6D4B1F8D7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5135232"/>
              </p:ext>
            </p:extLst>
          </p:nvPr>
        </p:nvGraphicFramePr>
        <p:xfrm>
          <a:off x="520700" y="2578100"/>
          <a:ext cx="11156950" cy="376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2616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CB3F34-CAA4-82E0-C434-5D9EDC668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Requisiti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8E0C06-B42B-B2E0-F568-E1AC75AAC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CH" dirty="0"/>
              <a:t>Smart </a:t>
            </a:r>
            <a:r>
              <a:rPr lang="it-CH" dirty="0" err="1"/>
              <a:t>Contracts</a:t>
            </a:r>
            <a:r>
              <a:rPr lang="it-CH" dirty="0"/>
              <a:t> con </a:t>
            </a:r>
            <a:r>
              <a:rPr lang="it-CH" dirty="0" err="1"/>
              <a:t>Solidity</a:t>
            </a:r>
            <a:endParaRPr lang="it-CH" dirty="0"/>
          </a:p>
          <a:p>
            <a:r>
              <a:rPr lang="it-CH" dirty="0" err="1"/>
              <a:t>Hardhat</a:t>
            </a:r>
            <a:endParaRPr lang="it-CH" dirty="0"/>
          </a:p>
          <a:p>
            <a:r>
              <a:rPr lang="it-CH" dirty="0"/>
              <a:t>Framework Front-End React</a:t>
            </a:r>
          </a:p>
          <a:p>
            <a:r>
              <a:rPr lang="it-CH" dirty="0"/>
              <a:t>ethers.js</a:t>
            </a:r>
          </a:p>
          <a:p>
            <a:r>
              <a:rPr lang="it-CH" dirty="0" err="1"/>
              <a:t>Wallet</a:t>
            </a:r>
            <a:r>
              <a:rPr lang="it-CH" dirty="0"/>
              <a:t> Integration</a:t>
            </a:r>
          </a:p>
          <a:p>
            <a:r>
              <a:rPr lang="it-CH" dirty="0" err="1"/>
              <a:t>TypeScript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016601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E0CE8FB-E7A2-66AE-AAB3-EC10E17B0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r>
              <a:rPr lang="it-CH" dirty="0"/>
              <a:t>Time Bank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07535FFF-B165-66E9-2595-AA0E02158F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7750290"/>
              </p:ext>
            </p:extLst>
          </p:nvPr>
        </p:nvGraphicFramePr>
        <p:xfrm>
          <a:off x="520700" y="2578100"/>
          <a:ext cx="11156950" cy="376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6375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D20F41D-953B-9E43-2068-B9B73A0CE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r>
              <a:rPr lang="it-CH" dirty="0"/>
              <a:t>Confronto tra Time Bank Centralizzato e Decentralizzato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292AC975-125B-291F-2A40-0439423B30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1657763"/>
              </p:ext>
            </p:extLst>
          </p:nvPr>
        </p:nvGraphicFramePr>
        <p:xfrm>
          <a:off x="1654387" y="2578100"/>
          <a:ext cx="8889577" cy="3767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53">
                  <a:extLst>
                    <a:ext uri="{9D8B030D-6E8A-4147-A177-3AD203B41FA5}">
                      <a16:colId xmlns:a16="http://schemas.microsoft.com/office/drawing/2014/main" val="2249902141"/>
                    </a:ext>
                  </a:extLst>
                </a:gridCol>
                <a:gridCol w="3232803">
                  <a:extLst>
                    <a:ext uri="{9D8B030D-6E8A-4147-A177-3AD203B41FA5}">
                      <a16:colId xmlns:a16="http://schemas.microsoft.com/office/drawing/2014/main" val="3102270165"/>
                    </a:ext>
                  </a:extLst>
                </a:gridCol>
                <a:gridCol w="3371821">
                  <a:extLst>
                    <a:ext uri="{9D8B030D-6E8A-4147-A177-3AD203B41FA5}">
                      <a16:colId xmlns:a16="http://schemas.microsoft.com/office/drawing/2014/main" val="1379615286"/>
                    </a:ext>
                  </a:extLst>
                </a:gridCol>
              </a:tblGrid>
              <a:tr h="400373">
                <a:tc>
                  <a:txBody>
                    <a:bodyPr/>
                    <a:lstStyle/>
                    <a:p>
                      <a:endParaRPr lang="it-CH" sz="1800"/>
                    </a:p>
                  </a:txBody>
                  <a:tcPr marL="90994" marR="90994" marT="45497" marB="45497"/>
                </a:tc>
                <a:tc>
                  <a:txBody>
                    <a:bodyPr/>
                    <a:lstStyle/>
                    <a:p>
                      <a:r>
                        <a:rPr lang="it-CH" sz="1800"/>
                        <a:t>Centralizzato</a:t>
                      </a:r>
                    </a:p>
                  </a:txBody>
                  <a:tcPr marL="90994" marR="90994" marT="45497" marB="45497"/>
                </a:tc>
                <a:tc>
                  <a:txBody>
                    <a:bodyPr/>
                    <a:lstStyle/>
                    <a:p>
                      <a:r>
                        <a:rPr lang="it-CH" sz="1800"/>
                        <a:t>Decentralizzato</a:t>
                      </a:r>
                    </a:p>
                  </a:txBody>
                  <a:tcPr marL="90994" marR="90994" marT="45497" marB="45497"/>
                </a:tc>
                <a:extLst>
                  <a:ext uri="{0D108BD9-81ED-4DB2-BD59-A6C34878D82A}">
                    <a16:rowId xmlns:a16="http://schemas.microsoft.com/office/drawing/2014/main" val="3019924534"/>
                  </a:ext>
                </a:extLst>
              </a:tr>
              <a:tr h="673354">
                <a:tc>
                  <a:txBody>
                    <a:bodyPr/>
                    <a:lstStyle/>
                    <a:p>
                      <a:r>
                        <a:rPr lang="it-CH" sz="1800" b="1"/>
                        <a:t>Transparenza</a:t>
                      </a:r>
                    </a:p>
                  </a:txBody>
                  <a:tcPr marL="90994" marR="90994" marT="45497" marB="45497"/>
                </a:tc>
                <a:tc>
                  <a:txBody>
                    <a:bodyPr/>
                    <a:lstStyle/>
                    <a:p>
                      <a:r>
                        <a:rPr lang="it-CH" sz="1800"/>
                        <a:t>Limitata, affidata all’entità centrale</a:t>
                      </a:r>
                    </a:p>
                  </a:txBody>
                  <a:tcPr marL="90994" marR="90994" marT="45497" marB="45497"/>
                </a:tc>
                <a:tc>
                  <a:txBody>
                    <a:bodyPr/>
                    <a:lstStyle/>
                    <a:p>
                      <a:r>
                        <a:rPr lang="it-CH" sz="1800"/>
                        <a:t>Completamente verificabile da tutti</a:t>
                      </a:r>
                    </a:p>
                  </a:txBody>
                  <a:tcPr marL="90994" marR="90994" marT="45497" marB="45497"/>
                </a:tc>
                <a:extLst>
                  <a:ext uri="{0D108BD9-81ED-4DB2-BD59-A6C34878D82A}">
                    <a16:rowId xmlns:a16="http://schemas.microsoft.com/office/drawing/2014/main" val="1702996132"/>
                  </a:ext>
                </a:extLst>
              </a:tr>
              <a:tr h="673354">
                <a:tc>
                  <a:txBody>
                    <a:bodyPr/>
                    <a:lstStyle/>
                    <a:p>
                      <a:r>
                        <a:rPr lang="it-CH" sz="1800" b="1"/>
                        <a:t>Gestione</a:t>
                      </a:r>
                    </a:p>
                  </a:txBody>
                  <a:tcPr marL="90994" marR="90994" marT="45497" marB="45497"/>
                </a:tc>
                <a:tc>
                  <a:txBody>
                    <a:bodyPr/>
                    <a:lstStyle/>
                    <a:p>
                      <a:r>
                        <a:rPr lang="it-CH" sz="1800"/>
                        <a:t>Controllato da un’azienda</a:t>
                      </a:r>
                    </a:p>
                  </a:txBody>
                  <a:tcPr marL="90994" marR="90994" marT="45497" marB="45497"/>
                </a:tc>
                <a:tc>
                  <a:txBody>
                    <a:bodyPr/>
                    <a:lstStyle/>
                    <a:p>
                      <a:r>
                        <a:rPr lang="it-CH" sz="1800"/>
                        <a:t>Autogestito tramite smart contract</a:t>
                      </a:r>
                    </a:p>
                  </a:txBody>
                  <a:tcPr marL="90994" marR="90994" marT="45497" marB="45497"/>
                </a:tc>
                <a:extLst>
                  <a:ext uri="{0D108BD9-81ED-4DB2-BD59-A6C34878D82A}">
                    <a16:rowId xmlns:a16="http://schemas.microsoft.com/office/drawing/2014/main" val="1620290586"/>
                  </a:ext>
                </a:extLst>
              </a:tr>
              <a:tr h="673354">
                <a:tc>
                  <a:txBody>
                    <a:bodyPr/>
                    <a:lstStyle/>
                    <a:p>
                      <a:r>
                        <a:rPr lang="it-CH" sz="1800" b="1"/>
                        <a:t>Costi</a:t>
                      </a:r>
                    </a:p>
                  </a:txBody>
                  <a:tcPr marL="90994" marR="90994" marT="45497" marB="45497"/>
                </a:tc>
                <a:tc>
                  <a:txBody>
                    <a:bodyPr/>
                    <a:lstStyle/>
                    <a:p>
                      <a:r>
                        <a:rPr lang="it-CH" sz="1800"/>
                        <a:t>Possibili commissioni aggiuntive</a:t>
                      </a:r>
                    </a:p>
                  </a:txBody>
                  <a:tcPr marL="90994" marR="90994" marT="45497" marB="45497"/>
                </a:tc>
                <a:tc>
                  <a:txBody>
                    <a:bodyPr/>
                    <a:lstStyle/>
                    <a:p>
                      <a:r>
                        <a:rPr lang="it-CH" sz="1800"/>
                        <a:t>Bassi costi operativi</a:t>
                      </a:r>
                    </a:p>
                  </a:txBody>
                  <a:tcPr marL="90994" marR="90994" marT="45497" marB="45497"/>
                </a:tc>
                <a:extLst>
                  <a:ext uri="{0D108BD9-81ED-4DB2-BD59-A6C34878D82A}">
                    <a16:rowId xmlns:a16="http://schemas.microsoft.com/office/drawing/2014/main" val="2644088729"/>
                  </a:ext>
                </a:extLst>
              </a:tr>
              <a:tr h="673354">
                <a:tc>
                  <a:txBody>
                    <a:bodyPr/>
                    <a:lstStyle/>
                    <a:p>
                      <a:r>
                        <a:rPr lang="it-CH" sz="1800" b="1"/>
                        <a:t>Scalabilità</a:t>
                      </a:r>
                    </a:p>
                  </a:txBody>
                  <a:tcPr marL="90994" marR="90994" marT="45497" marB="45497"/>
                </a:tc>
                <a:tc>
                  <a:txBody>
                    <a:bodyPr/>
                    <a:lstStyle/>
                    <a:p>
                      <a:r>
                        <a:rPr lang="it-CH" sz="1800"/>
                        <a:t>Limitata dalla capacità dell’entità centrale</a:t>
                      </a:r>
                    </a:p>
                  </a:txBody>
                  <a:tcPr marL="90994" marR="90994" marT="45497" marB="45497"/>
                </a:tc>
                <a:tc>
                  <a:txBody>
                    <a:bodyPr/>
                    <a:lstStyle/>
                    <a:p>
                      <a:r>
                        <a:rPr lang="it-CH" sz="1800"/>
                        <a:t>Più facile da scalare globalmente</a:t>
                      </a:r>
                    </a:p>
                  </a:txBody>
                  <a:tcPr marL="90994" marR="90994" marT="45497" marB="45497"/>
                </a:tc>
                <a:extLst>
                  <a:ext uri="{0D108BD9-81ED-4DB2-BD59-A6C34878D82A}">
                    <a16:rowId xmlns:a16="http://schemas.microsoft.com/office/drawing/2014/main" val="83780316"/>
                  </a:ext>
                </a:extLst>
              </a:tr>
              <a:tr h="673354">
                <a:tc>
                  <a:txBody>
                    <a:bodyPr/>
                    <a:lstStyle/>
                    <a:p>
                      <a:r>
                        <a:rPr lang="it-CH" sz="1800" b="1"/>
                        <a:t>Esperienza Utente</a:t>
                      </a:r>
                    </a:p>
                  </a:txBody>
                  <a:tcPr marL="90994" marR="90994" marT="45497" marB="45497"/>
                </a:tc>
                <a:tc>
                  <a:txBody>
                    <a:bodyPr/>
                    <a:lstStyle/>
                    <a:p>
                      <a:r>
                        <a:rPr lang="it-CH" sz="1800"/>
                        <a:t>Interfacce consolidate e facili da usare</a:t>
                      </a:r>
                    </a:p>
                  </a:txBody>
                  <a:tcPr marL="90994" marR="90994" marT="45497" marB="45497"/>
                </a:tc>
                <a:tc>
                  <a:txBody>
                    <a:bodyPr/>
                    <a:lstStyle/>
                    <a:p>
                      <a:r>
                        <a:rPr lang="it-CH" sz="1800"/>
                        <a:t>UX non facile da usare</a:t>
                      </a:r>
                    </a:p>
                  </a:txBody>
                  <a:tcPr marL="90994" marR="90994" marT="45497" marB="45497"/>
                </a:tc>
                <a:extLst>
                  <a:ext uri="{0D108BD9-81ED-4DB2-BD59-A6C34878D82A}">
                    <a16:rowId xmlns:a16="http://schemas.microsoft.com/office/drawing/2014/main" val="2786227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006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D7F9EC8-0E2C-4023-9DD1-73BEF6B80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olo 6">
            <a:extLst>
              <a:ext uri="{FF2B5EF4-FFF2-40B4-BE49-F238E27FC236}">
                <a16:creationId xmlns:a16="http://schemas.microsoft.com/office/drawing/2014/main" id="{36C6EACF-A4B9-A251-94CC-E3D586EBB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7565779" cy="13869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Particolarità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D646702-1788-B97D-918B-46834CD1E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72B1D762-FDE9-4824-71C3-8751065375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869" y="3167731"/>
            <a:ext cx="5515396" cy="231314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BC186A2D-F01F-8892-0BDB-D5A29D3E5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831" y="3448825"/>
            <a:ext cx="5515396" cy="1751138"/>
          </a:xfrm>
          <a:prstGeom prst="rect">
            <a:avLst/>
          </a:pr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B4FCA5-23FA-C759-8E23-68410B350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300216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46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632F04-72B5-AE6A-4FD1-232C2E752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CH" dirty="0"/>
              <a:t>Divisione tra Service e </a:t>
            </a:r>
            <a:r>
              <a:rPr lang="it-CH" dirty="0" err="1"/>
              <a:t>ServiceRequest</a:t>
            </a:r>
            <a:endParaRPr lang="it-CH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4CB6DDA-78D2-5CC0-7A9B-25605D0B6C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69918" y="2819542"/>
            <a:ext cx="3349521" cy="2937928"/>
          </a:xfrm>
        </p:spPr>
      </p:pic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9B416859-6D11-F344-BAE9-EDC05921AA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it-CH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D01F07C-F4C6-D60B-7134-6825A39F4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3621" y="2819542"/>
            <a:ext cx="3438461" cy="302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126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62C29A7-006A-84E6-4BA6-E94D78B60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r>
              <a:rPr lang="it-CH" dirty="0"/>
              <a:t>Divisione tra Service e </a:t>
            </a:r>
            <a:r>
              <a:rPr lang="it-CH" dirty="0" err="1"/>
              <a:t>ServiceRequest</a:t>
            </a:r>
            <a:endParaRPr lang="it-CH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BF4A8814-16D9-BA58-3449-C6F15FDA08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5699727"/>
              </p:ext>
            </p:extLst>
          </p:nvPr>
        </p:nvGraphicFramePr>
        <p:xfrm>
          <a:off x="520700" y="2752058"/>
          <a:ext cx="11156950" cy="3419226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300216">
                  <a:extLst>
                    <a:ext uri="{9D8B030D-6E8A-4147-A177-3AD203B41FA5}">
                      <a16:colId xmlns:a16="http://schemas.microsoft.com/office/drawing/2014/main" val="2401213646"/>
                    </a:ext>
                  </a:extLst>
                </a:gridCol>
                <a:gridCol w="3928367">
                  <a:extLst>
                    <a:ext uri="{9D8B030D-6E8A-4147-A177-3AD203B41FA5}">
                      <a16:colId xmlns:a16="http://schemas.microsoft.com/office/drawing/2014/main" val="3487807309"/>
                    </a:ext>
                  </a:extLst>
                </a:gridCol>
                <a:gridCol w="3928367">
                  <a:extLst>
                    <a:ext uri="{9D8B030D-6E8A-4147-A177-3AD203B41FA5}">
                      <a16:colId xmlns:a16="http://schemas.microsoft.com/office/drawing/2014/main" val="1350627936"/>
                    </a:ext>
                  </a:extLst>
                </a:gridCol>
              </a:tblGrid>
              <a:tr h="424989">
                <a:tc>
                  <a:txBody>
                    <a:bodyPr/>
                    <a:lstStyle/>
                    <a:p>
                      <a:endParaRPr lang="it-CH" sz="1900"/>
                    </a:p>
                  </a:txBody>
                  <a:tcPr marL="96588" marR="96588" marT="48294" marB="48294"/>
                </a:tc>
                <a:tc>
                  <a:txBody>
                    <a:bodyPr/>
                    <a:lstStyle/>
                    <a:p>
                      <a:r>
                        <a:rPr lang="it-CH" sz="1900"/>
                        <a:t>Service</a:t>
                      </a:r>
                    </a:p>
                  </a:txBody>
                  <a:tcPr marL="96588" marR="96588" marT="48294" marB="48294"/>
                </a:tc>
                <a:tc>
                  <a:txBody>
                    <a:bodyPr/>
                    <a:lstStyle/>
                    <a:p>
                      <a:r>
                        <a:rPr lang="it-CH" sz="1900"/>
                        <a:t>ServiceRequest</a:t>
                      </a:r>
                    </a:p>
                  </a:txBody>
                  <a:tcPr marL="96588" marR="96588" marT="48294" marB="48294"/>
                </a:tc>
                <a:extLst>
                  <a:ext uri="{0D108BD9-81ED-4DB2-BD59-A6C34878D82A}">
                    <a16:rowId xmlns:a16="http://schemas.microsoft.com/office/drawing/2014/main" val="3259662190"/>
                  </a:ext>
                </a:extLst>
              </a:tr>
              <a:tr h="424989">
                <a:tc>
                  <a:txBody>
                    <a:bodyPr/>
                    <a:lstStyle/>
                    <a:p>
                      <a:r>
                        <a:rPr lang="it-CH" sz="1900"/>
                        <a:t>Origine</a:t>
                      </a:r>
                    </a:p>
                  </a:txBody>
                  <a:tcPr marL="96588" marR="96588" marT="48294" marB="48294"/>
                </a:tc>
                <a:tc>
                  <a:txBody>
                    <a:bodyPr/>
                    <a:lstStyle/>
                    <a:p>
                      <a:r>
                        <a:rPr lang="it-CH" sz="1900"/>
                        <a:t>Creato da un provider</a:t>
                      </a:r>
                    </a:p>
                  </a:txBody>
                  <a:tcPr marL="96588" marR="96588" marT="48294" marB="48294"/>
                </a:tc>
                <a:tc>
                  <a:txBody>
                    <a:bodyPr/>
                    <a:lstStyle/>
                    <a:p>
                      <a:r>
                        <a:rPr lang="it-CH" sz="1900"/>
                        <a:t>Creato da un richiedente</a:t>
                      </a:r>
                    </a:p>
                  </a:txBody>
                  <a:tcPr marL="96588" marR="96588" marT="48294" marB="48294"/>
                </a:tc>
                <a:extLst>
                  <a:ext uri="{0D108BD9-81ED-4DB2-BD59-A6C34878D82A}">
                    <a16:rowId xmlns:a16="http://schemas.microsoft.com/office/drawing/2014/main" val="535439383"/>
                  </a:ext>
                </a:extLst>
              </a:tr>
              <a:tr h="424989">
                <a:tc>
                  <a:txBody>
                    <a:bodyPr/>
                    <a:lstStyle/>
                    <a:p>
                      <a:r>
                        <a:rPr lang="it-CH" sz="1900"/>
                        <a:t>Scopo</a:t>
                      </a:r>
                    </a:p>
                  </a:txBody>
                  <a:tcPr marL="96588" marR="96588" marT="48294" marB="48294"/>
                </a:tc>
                <a:tc>
                  <a:txBody>
                    <a:bodyPr/>
                    <a:lstStyle/>
                    <a:p>
                      <a:r>
                        <a:rPr lang="it-CH" sz="1900"/>
                        <a:t>Offrire un servizio predefinito</a:t>
                      </a:r>
                    </a:p>
                  </a:txBody>
                  <a:tcPr marL="96588" marR="96588" marT="48294" marB="48294"/>
                </a:tc>
                <a:tc>
                  <a:txBody>
                    <a:bodyPr/>
                    <a:lstStyle/>
                    <a:p>
                      <a:r>
                        <a:rPr lang="it-CH" sz="1900"/>
                        <a:t>Richiedere un servizio predefinito</a:t>
                      </a:r>
                    </a:p>
                  </a:txBody>
                  <a:tcPr marL="96588" marR="96588" marT="48294" marB="48294"/>
                </a:tc>
                <a:extLst>
                  <a:ext uri="{0D108BD9-81ED-4DB2-BD59-A6C34878D82A}">
                    <a16:rowId xmlns:a16="http://schemas.microsoft.com/office/drawing/2014/main" val="3635441737"/>
                  </a:ext>
                </a:extLst>
              </a:tr>
              <a:tr h="714753">
                <a:tc>
                  <a:txBody>
                    <a:bodyPr/>
                    <a:lstStyle/>
                    <a:p>
                      <a:r>
                        <a:rPr lang="it-CH" sz="1900"/>
                        <a:t>Assegnazione</a:t>
                      </a:r>
                    </a:p>
                  </a:txBody>
                  <a:tcPr marL="96588" marR="96588" marT="48294" marB="48294"/>
                </a:tc>
                <a:tc>
                  <a:txBody>
                    <a:bodyPr/>
                    <a:lstStyle/>
                    <a:p>
                      <a:r>
                        <a:rPr lang="it-CH" sz="1900"/>
                        <a:t>Prenotato da un richiedente (reservedBy)</a:t>
                      </a:r>
                    </a:p>
                  </a:txBody>
                  <a:tcPr marL="96588" marR="96588" marT="48294" marB="48294"/>
                </a:tc>
                <a:tc>
                  <a:txBody>
                    <a:bodyPr/>
                    <a:lstStyle/>
                    <a:p>
                      <a:r>
                        <a:rPr lang="it-CH" sz="1900"/>
                        <a:t>Accettato da un provider (takenBy)</a:t>
                      </a:r>
                    </a:p>
                  </a:txBody>
                  <a:tcPr marL="96588" marR="96588" marT="48294" marB="48294"/>
                </a:tc>
                <a:extLst>
                  <a:ext uri="{0D108BD9-81ED-4DB2-BD59-A6C34878D82A}">
                    <a16:rowId xmlns:a16="http://schemas.microsoft.com/office/drawing/2014/main" val="1617410794"/>
                  </a:ext>
                </a:extLst>
              </a:tr>
              <a:tr h="714753">
                <a:tc>
                  <a:txBody>
                    <a:bodyPr/>
                    <a:lstStyle/>
                    <a:p>
                      <a:r>
                        <a:rPr lang="it-CH" sz="1900"/>
                        <a:t>Esempio</a:t>
                      </a:r>
                    </a:p>
                  </a:txBody>
                  <a:tcPr marL="96588" marR="96588" marT="48294" marB="48294"/>
                </a:tc>
                <a:tc>
                  <a:txBody>
                    <a:bodyPr/>
                    <a:lstStyle/>
                    <a:p>
                      <a:r>
                        <a:rPr lang="it-CH" sz="1900"/>
                        <a:t>Un insegnante offre lezioni di matematica a 10 ct/ora</a:t>
                      </a:r>
                    </a:p>
                  </a:txBody>
                  <a:tcPr marL="96588" marR="96588" marT="48294" marB="48294"/>
                </a:tc>
                <a:tc>
                  <a:txBody>
                    <a:bodyPr/>
                    <a:lstStyle/>
                    <a:p>
                      <a:r>
                        <a:rPr lang="it-CH" sz="1900"/>
                        <a:t>Un cliente cerca un traduttore per un documento</a:t>
                      </a:r>
                    </a:p>
                  </a:txBody>
                  <a:tcPr marL="96588" marR="96588" marT="48294" marB="48294"/>
                </a:tc>
                <a:extLst>
                  <a:ext uri="{0D108BD9-81ED-4DB2-BD59-A6C34878D82A}">
                    <a16:rowId xmlns:a16="http://schemas.microsoft.com/office/drawing/2014/main" val="1647281896"/>
                  </a:ext>
                </a:extLst>
              </a:tr>
              <a:tr h="714753">
                <a:tc>
                  <a:txBody>
                    <a:bodyPr/>
                    <a:lstStyle/>
                    <a:p>
                      <a:r>
                        <a:rPr lang="it-CH" sz="1900"/>
                        <a:t>Flusso di utilizzo</a:t>
                      </a:r>
                    </a:p>
                  </a:txBody>
                  <a:tcPr marL="96588" marR="96588" marT="48294" marB="48294"/>
                </a:tc>
                <a:tc>
                  <a:txBody>
                    <a:bodyPr/>
                    <a:lstStyle/>
                    <a:p>
                      <a:r>
                        <a:rPr lang="it-CH" sz="1900"/>
                        <a:t>Il richiedente sceglie tra le offerte disponibili</a:t>
                      </a:r>
                    </a:p>
                  </a:txBody>
                  <a:tcPr marL="96588" marR="96588" marT="48294" marB="48294"/>
                </a:tc>
                <a:tc>
                  <a:txBody>
                    <a:bodyPr/>
                    <a:lstStyle/>
                    <a:p>
                      <a:r>
                        <a:rPr lang="it-CH" sz="1900"/>
                        <a:t>Il provider risponde a una richiesta esistente</a:t>
                      </a:r>
                    </a:p>
                  </a:txBody>
                  <a:tcPr marL="96588" marR="96588" marT="48294" marB="48294"/>
                </a:tc>
                <a:extLst>
                  <a:ext uri="{0D108BD9-81ED-4DB2-BD59-A6C34878D82A}">
                    <a16:rowId xmlns:a16="http://schemas.microsoft.com/office/drawing/2014/main" val="2415146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0224561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244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Aptos</vt:lpstr>
      <vt:lpstr>Arial</vt:lpstr>
      <vt:lpstr>Bierstadt</vt:lpstr>
      <vt:lpstr>GestaltVTI</vt:lpstr>
      <vt:lpstr>TimeBank</vt:lpstr>
      <vt:lpstr>Indice</vt:lpstr>
      <vt:lpstr>Motivazione</vt:lpstr>
      <vt:lpstr>Requisiti</vt:lpstr>
      <vt:lpstr>Time Bank</vt:lpstr>
      <vt:lpstr>Confronto tra Time Bank Centralizzato e Decentralizzato</vt:lpstr>
      <vt:lpstr>Particolarità</vt:lpstr>
      <vt:lpstr>Divisione tra Service e ServiceRequest</vt:lpstr>
      <vt:lpstr>Divisione tra Service e ServiceRequest</vt:lpstr>
      <vt:lpstr>Deemo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Samuele Saporito</dc:creator>
  <cp:lastModifiedBy>Samuele Saporito</cp:lastModifiedBy>
  <cp:revision>1</cp:revision>
  <dcterms:created xsi:type="dcterms:W3CDTF">2025-05-02T09:04:33Z</dcterms:created>
  <dcterms:modified xsi:type="dcterms:W3CDTF">2025-05-02T10:32:56Z</dcterms:modified>
</cp:coreProperties>
</file>