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02" r:id="rId3"/>
    <p:sldId id="267" r:id="rId4"/>
    <p:sldId id="268" r:id="rId5"/>
    <p:sldId id="300" r:id="rId6"/>
    <p:sldId id="257" r:id="rId7"/>
    <p:sldId id="280" r:id="rId8"/>
    <p:sldId id="258" r:id="rId9"/>
    <p:sldId id="281" r:id="rId10"/>
    <p:sldId id="259" r:id="rId11"/>
    <p:sldId id="282" r:id="rId12"/>
    <p:sldId id="260" r:id="rId13"/>
    <p:sldId id="283" r:id="rId14"/>
    <p:sldId id="261" r:id="rId15"/>
    <p:sldId id="284" r:id="rId16"/>
    <p:sldId id="262" r:id="rId17"/>
    <p:sldId id="285" r:id="rId18"/>
    <p:sldId id="263" r:id="rId19"/>
    <p:sldId id="286" r:id="rId20"/>
    <p:sldId id="264" r:id="rId21"/>
    <p:sldId id="287" r:id="rId22"/>
    <p:sldId id="265" r:id="rId23"/>
    <p:sldId id="288" r:id="rId24"/>
    <p:sldId id="266" r:id="rId25"/>
    <p:sldId id="289" r:id="rId26"/>
    <p:sldId id="269" r:id="rId27"/>
    <p:sldId id="290" r:id="rId28"/>
    <p:sldId id="270" r:id="rId29"/>
    <p:sldId id="291" r:id="rId30"/>
    <p:sldId id="271" r:id="rId31"/>
    <p:sldId id="292" r:id="rId32"/>
    <p:sldId id="272" r:id="rId33"/>
    <p:sldId id="293" r:id="rId34"/>
    <p:sldId id="278" r:id="rId35"/>
    <p:sldId id="294" r:id="rId36"/>
    <p:sldId id="273" r:id="rId37"/>
    <p:sldId id="295" r:id="rId38"/>
    <p:sldId id="274" r:id="rId39"/>
    <p:sldId id="296" r:id="rId40"/>
    <p:sldId id="275" r:id="rId41"/>
    <p:sldId id="297" r:id="rId42"/>
    <p:sldId id="276" r:id="rId43"/>
    <p:sldId id="298" r:id="rId44"/>
    <p:sldId id="299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06"/>
    <a:srgbClr val="F8422D"/>
    <a:srgbClr val="6C6C6E"/>
    <a:srgbClr val="595959"/>
    <a:srgbClr val="1E1E1E"/>
    <a:srgbClr val="404040"/>
    <a:srgbClr val="FFB914"/>
    <a:srgbClr val="C73939"/>
    <a:srgbClr val="D23A3A"/>
    <a:srgbClr val="B4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4" autoAdjust="0"/>
    <p:restoredTop sz="73066" autoAdjust="0"/>
  </p:normalViewPr>
  <p:slideViewPr>
    <p:cSldViewPr snapToGrid="0">
      <p:cViewPr varScale="1">
        <p:scale>
          <a:sx n="95" d="100"/>
          <a:sy n="95" d="100"/>
        </p:scale>
        <p:origin x="4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88F67-683C-4520-8647-6CEFE6FE01B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8C6FA-4308-48B8-A2A4-F41E5B3CE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4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8C6FA-4308-48B8-A2A4-F41E5B3CEB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46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8C6FA-4308-48B8-A2A4-F41E5B3CEB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47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8C6FA-4308-48B8-A2A4-F41E5B3CEB9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6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8C6FA-4308-48B8-A2A4-F41E5B3CEB9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98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8C6FA-4308-48B8-A2A4-F41E5B3CEB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25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8C6FA-4308-48B8-A2A4-F41E5B3CEB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91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8C6FA-4308-48B8-A2A4-F41E5B3CEB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9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8C6FA-4308-48B8-A2A4-F41E5B3CEB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84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8C6FA-4308-48B8-A2A4-F41E5B3CEB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3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8C6FA-4308-48B8-A2A4-F41E5B3CEB9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19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8C6FA-4308-48B8-A2A4-F41E5B3CEB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71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8C6FA-4308-48B8-A2A4-F41E5B3CEB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6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7D8C73-054B-481F-9D19-FBD7184149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829BC-CEDA-44B9-BFDA-5B9069CD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7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7D8C73-054B-481F-9D19-FBD7184149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829BC-CEDA-44B9-BFDA-5B9069CD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1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7D8C73-054B-481F-9D19-FBD7184149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829BC-CEDA-44B9-BFDA-5B9069CD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7D8C73-054B-481F-9D19-FBD7184149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829BC-CEDA-44B9-BFDA-5B9069CD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6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075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7D8C73-054B-481F-9D19-FBD7184149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829BC-CEDA-44B9-BFDA-5B9069CD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03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7D8C73-054B-481F-9D19-FBD7184149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829BC-CEDA-44B9-BFDA-5B9069CD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2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09" y="142431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 rot="21444632">
            <a:off x="-573744" y="-693387"/>
            <a:ext cx="13111384" cy="161771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526" y="200333"/>
            <a:ext cx="1158180" cy="32784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42609" y="280340"/>
            <a:ext cx="10515600" cy="49787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39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indiewire.com/wp-content/uploads/2013/06/2012_men_in_black_3_02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71" y="-107142"/>
            <a:ext cx="12201671" cy="811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 rot="21444632">
            <a:off x="-573744" y="-693387"/>
            <a:ext cx="13111384" cy="161771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526" y="200333"/>
            <a:ext cx="1158180" cy="32784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42609" y="280340"/>
            <a:ext cx="10515600" cy="49787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847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uper Woman wallpap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8595"/>
            <a:ext cx="12360119" cy="7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 rot="21444632">
            <a:off x="-573744" y="-693387"/>
            <a:ext cx="13111384" cy="161771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526" y="200333"/>
            <a:ext cx="1158180" cy="32784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42609" y="280340"/>
            <a:ext cx="10515600" cy="49787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96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rgbClr val="F84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0.wp.com/www.eloquentwebapp.com/wp-content/uploads/2016/05/angular-cli.jpg?resize=1075%2C60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60" y="980202"/>
            <a:ext cx="10239375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 rot="21444632">
            <a:off x="-573744" y="-693387"/>
            <a:ext cx="13111384" cy="161771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526" y="200333"/>
            <a:ext cx="1158180" cy="32784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42609" y="280340"/>
            <a:ext cx="10515600" cy="49787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479047" y="5074571"/>
            <a:ext cx="1779939" cy="1668256"/>
          </a:xfrm>
          <a:prstGeom prst="rect">
            <a:avLst/>
          </a:prstGeom>
          <a:solidFill>
            <a:srgbClr val="F84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7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7D8C73-054B-481F-9D19-FBD7184149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829BC-CEDA-44B9-BFDA-5B9069CD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6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21444632">
            <a:off x="-573744" y="-693387"/>
            <a:ext cx="13111384" cy="161771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526" y="200333"/>
            <a:ext cx="1158180" cy="3278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9419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9419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2609" y="280340"/>
            <a:ext cx="10515600" cy="49787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5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7D8C73-054B-481F-9D19-FBD7184149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829BC-CEDA-44B9-BFDA-5B9069CD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2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075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7D8C73-054B-481F-9D19-FBD7184149FB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3829BC-CEDA-44B9-BFDA-5B9069CD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9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0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805" y="1828333"/>
            <a:ext cx="9144000" cy="2387600"/>
          </a:xfrm>
        </p:spPr>
        <p:txBody>
          <a:bodyPr/>
          <a:lstStyle/>
          <a:p>
            <a:r>
              <a:rPr lang="en-US" sz="4000" dirty="0"/>
              <a:t>HEADS AND 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47" y="1750578"/>
            <a:ext cx="5461107" cy="154588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91988" y="431407"/>
            <a:ext cx="10058400" cy="5181451"/>
            <a:chOff x="1116106" y="840055"/>
            <a:chExt cx="10058400" cy="5181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106" y="840055"/>
              <a:ext cx="10058400" cy="518145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713194" y="3724835"/>
              <a:ext cx="4329953" cy="295836"/>
            </a:xfrm>
            <a:prstGeom prst="rect">
              <a:avLst/>
            </a:prstGeom>
            <a:solidFill>
              <a:srgbClr val="FFBD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106956" y="3708913"/>
            <a:ext cx="4679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Heads or Tails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837" y="2133817"/>
            <a:ext cx="7206816" cy="5405112"/>
          </a:xfrm>
          <a:prstGeom prst="rect">
            <a:avLst/>
          </a:prstGeom>
        </p:spPr>
      </p:pic>
      <p:sp>
        <p:nvSpPr>
          <p:cNvPr id="11" name="TextBox 14"/>
          <p:cNvSpPr txBox="1"/>
          <p:nvPr/>
        </p:nvSpPr>
        <p:spPr>
          <a:xfrm>
            <a:off x="4958603" y="4333222"/>
            <a:ext cx="297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jorisbrauns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5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0155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compiles to Vanilla JS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YES						NO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3" y="2623765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07" y="3357190"/>
            <a:ext cx="23431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6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0155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compiles to Vanilla JS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YES						NO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3" y="2623765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07" y="3357190"/>
            <a:ext cx="2343150" cy="981075"/>
          </a:xfrm>
          <a:prstGeom prst="rect">
            <a:avLst/>
          </a:prstGeom>
        </p:spPr>
      </p:pic>
      <p:pic>
        <p:nvPicPr>
          <p:cNvPr id="8" name="Picture 2" descr="Afbeeldingsresultaat voor wro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3251199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72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0155"/>
          </a:xfrm>
        </p:spPr>
        <p:txBody>
          <a:bodyPr/>
          <a:lstStyle/>
          <a:p>
            <a:r>
              <a:rPr lang="en-US" dirty="0"/>
              <a:t>.NET Core runs on 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598507" y="3595265"/>
            <a:ext cx="9144000" cy="1655762"/>
          </a:xfrm>
        </p:spPr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Cross platform			Only Windows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13" y="2618277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148" y="3355789"/>
            <a:ext cx="23431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4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0155"/>
          </a:xfrm>
        </p:spPr>
        <p:txBody>
          <a:bodyPr/>
          <a:lstStyle/>
          <a:p>
            <a:r>
              <a:rPr lang="en-US" dirty="0"/>
              <a:t>.NET Core runs on 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Cross platform			Windows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22364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148" y="3355789"/>
            <a:ext cx="2343150" cy="981075"/>
          </a:xfrm>
          <a:prstGeom prst="rect">
            <a:avLst/>
          </a:prstGeom>
        </p:spPr>
      </p:pic>
      <p:pic>
        <p:nvPicPr>
          <p:cNvPr id="8" name="Picture 2" descr="Afbeeldingsresultaat voor wro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234" y="3251199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73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0155"/>
          </a:xfrm>
        </p:spPr>
        <p:txBody>
          <a:bodyPr/>
          <a:lstStyle/>
          <a:p>
            <a:r>
              <a:rPr lang="en-US" dirty="0"/>
              <a:t>Angular 2.0 Final </a:t>
            </a:r>
            <a:br>
              <a:rPr lang="en-US" dirty="0"/>
            </a:br>
            <a:r>
              <a:rPr lang="en-US" dirty="0"/>
              <a:t>has been released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YES						NO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3" y="2623765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60" y="3357190"/>
            <a:ext cx="23431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2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0155"/>
          </a:xfrm>
        </p:spPr>
        <p:txBody>
          <a:bodyPr/>
          <a:lstStyle/>
          <a:p>
            <a:r>
              <a:rPr lang="en-US" dirty="0"/>
              <a:t>Angular 2.0 Final </a:t>
            </a:r>
            <a:br>
              <a:rPr lang="en-US" dirty="0"/>
            </a:br>
            <a:r>
              <a:rPr lang="en-US" dirty="0"/>
              <a:t>has been released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YES						NO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3" y="2623765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60" y="3357190"/>
            <a:ext cx="2343150" cy="981075"/>
          </a:xfrm>
          <a:prstGeom prst="rect">
            <a:avLst/>
          </a:prstGeom>
        </p:spPr>
      </p:pic>
      <p:pic>
        <p:nvPicPr>
          <p:cNvPr id="8" name="Picture 2" descr="Afbeeldingsresultaat voor wro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34" y="3236820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55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551329"/>
            <a:ext cx="9144000" cy="2111189"/>
          </a:xfrm>
        </p:spPr>
        <p:txBody>
          <a:bodyPr/>
          <a:lstStyle/>
          <a:p>
            <a:r>
              <a:rPr lang="en-US" dirty="0"/>
              <a:t>Windows Insiders</a:t>
            </a:r>
            <a:br>
              <a:rPr lang="en-US" dirty="0"/>
            </a:br>
            <a:r>
              <a:rPr lang="en-US" dirty="0"/>
              <a:t>are…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Awesome				Wicked Powerful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1" y="2623765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60" y="3357190"/>
            <a:ext cx="23431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4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551329"/>
            <a:ext cx="9144000" cy="2111189"/>
          </a:xfrm>
        </p:spPr>
        <p:txBody>
          <a:bodyPr/>
          <a:lstStyle/>
          <a:p>
            <a:r>
              <a:rPr lang="en-US" dirty="0"/>
              <a:t>Windows Insiders</a:t>
            </a:r>
            <a:br>
              <a:rPr lang="en-US" dirty="0"/>
            </a:br>
            <a:r>
              <a:rPr lang="en-US" dirty="0"/>
              <a:t>are…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Awesome				Wicked Powerful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1" y="2623765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360" y="3357190"/>
            <a:ext cx="2343150" cy="981075"/>
          </a:xfrm>
          <a:prstGeom prst="rect">
            <a:avLst/>
          </a:prstGeom>
        </p:spPr>
      </p:pic>
      <p:pic>
        <p:nvPicPr>
          <p:cNvPr id="26626" name="Picture 2" descr="Afbeeldingsresultaat voor corr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134" y="2754178"/>
            <a:ext cx="1910292" cy="218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fbeeldingsresultaat voor corr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027" y="2754178"/>
            <a:ext cx="1910292" cy="218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44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707309"/>
            <a:ext cx="9144000" cy="1540155"/>
          </a:xfrm>
        </p:spPr>
        <p:txBody>
          <a:bodyPr/>
          <a:lstStyle/>
          <a:p>
            <a:r>
              <a:rPr lang="en-US" dirty="0"/>
              <a:t>Are there mobile UI frameworks supporting Angular2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524000" y="4267670"/>
            <a:ext cx="9144000" cy="1655762"/>
          </a:xfrm>
        </p:spPr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YES					NO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89397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07" y="4022822"/>
            <a:ext cx="23431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707309"/>
            <a:ext cx="9144000" cy="1540155"/>
          </a:xfrm>
        </p:spPr>
        <p:txBody>
          <a:bodyPr/>
          <a:lstStyle/>
          <a:p>
            <a:r>
              <a:rPr lang="en-US" dirty="0"/>
              <a:t>Are there mobile UI frameworks supporting Angular2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524000" y="4267670"/>
            <a:ext cx="9144000" cy="1655762"/>
          </a:xfrm>
        </p:spPr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YES					NO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89397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07" y="4022822"/>
            <a:ext cx="2343150" cy="981075"/>
          </a:xfrm>
          <a:prstGeom prst="rect">
            <a:avLst/>
          </a:prstGeom>
        </p:spPr>
      </p:pic>
      <p:pic>
        <p:nvPicPr>
          <p:cNvPr id="8" name="Picture 2" descr="Afbeeldingsresultaat voor wro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14" y="3841847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13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987088" y="1546055"/>
            <a:ext cx="7000373" cy="980575"/>
          </a:xfrm>
        </p:spPr>
        <p:txBody>
          <a:bodyPr/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Joris Brauns</a:t>
            </a:r>
            <a:br>
              <a:rPr lang="en-US" dirty="0"/>
            </a:br>
            <a:r>
              <a:rPr lang="en-US" sz="1800" dirty="0"/>
              <a:t>Microsoft MVP, Consultant Team4Talent</a:t>
            </a:r>
            <a:br>
              <a:rPr lang="en-US" sz="1800" dirty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987088" y="1556760"/>
            <a:ext cx="6815891" cy="4361448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@</a:t>
            </a:r>
            <a:r>
              <a:rPr lang="en-US" dirty="0" err="1"/>
              <a:t>jorisbrauns</a:t>
            </a:r>
            <a:endParaRPr lang="en-US" dirty="0"/>
          </a:p>
          <a:p>
            <a:pPr algn="l"/>
            <a:r>
              <a:rPr lang="en-US" dirty="0"/>
              <a:t>info@jorisbrauns.be</a:t>
            </a:r>
          </a:p>
          <a:p>
            <a:pPr algn="l"/>
            <a:r>
              <a:rPr lang="en-US" dirty="0"/>
              <a:t>http://www.jorisbrauns.be</a:t>
            </a:r>
          </a:p>
          <a:p>
            <a:pPr algn="l"/>
            <a:r>
              <a:rPr lang="en-US" dirty="0"/>
              <a:t>http://blog.jorisbrauns.be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722395" cy="686136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2526" y="457207"/>
            <a:ext cx="2719137" cy="5722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52" y="639917"/>
            <a:ext cx="2117558" cy="3176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49" y="4014778"/>
            <a:ext cx="2158164" cy="21651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82" y="3268756"/>
            <a:ext cx="1431692" cy="405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52" y="173923"/>
            <a:ext cx="2265948" cy="128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7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6420" y="792905"/>
            <a:ext cx="9144000" cy="1540155"/>
          </a:xfrm>
        </p:spPr>
        <p:txBody>
          <a:bodyPr/>
          <a:lstStyle/>
          <a:p>
            <a:r>
              <a:rPr lang="en-US" dirty="0"/>
              <a:t>Scaffolding is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745873" y="3763399"/>
            <a:ext cx="9144000" cy="1655762"/>
          </a:xfrm>
        </p:spPr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 err="1">
                <a:solidFill>
                  <a:schemeClr val="bg1"/>
                </a:solidFill>
              </a:rPr>
              <a:t>Transpiling</a:t>
            </a:r>
            <a:r>
              <a:rPr lang="en-US" sz="4400" dirty="0">
                <a:solidFill>
                  <a:schemeClr val="bg1"/>
                </a:solidFill>
              </a:rPr>
              <a:t> 				Code generation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38" y="2756455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50" y="3489880"/>
            <a:ext cx="23431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3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6420" y="792905"/>
            <a:ext cx="9144000" cy="1540155"/>
          </a:xfrm>
        </p:spPr>
        <p:txBody>
          <a:bodyPr/>
          <a:lstStyle/>
          <a:p>
            <a:r>
              <a:rPr lang="en-US" dirty="0"/>
              <a:t>Scaffolding is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745873" y="3763399"/>
            <a:ext cx="9144000" cy="1655762"/>
          </a:xfrm>
        </p:spPr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 err="1">
                <a:solidFill>
                  <a:schemeClr val="bg1"/>
                </a:solidFill>
              </a:rPr>
              <a:t>Transpiling</a:t>
            </a:r>
            <a:r>
              <a:rPr lang="en-US" sz="4400" dirty="0">
                <a:solidFill>
                  <a:schemeClr val="bg1"/>
                </a:solidFill>
              </a:rPr>
              <a:t> 				Code generation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38" y="2756455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50" y="3489880"/>
            <a:ext cx="2343150" cy="981075"/>
          </a:xfrm>
          <a:prstGeom prst="rect">
            <a:avLst/>
          </a:prstGeom>
        </p:spPr>
      </p:pic>
      <p:pic>
        <p:nvPicPr>
          <p:cNvPr id="8" name="Picture 2" descr="Afbeeldingsresultaat voor wrong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208" y="3340004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655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6420" y="792905"/>
            <a:ext cx="9144000" cy="1540155"/>
          </a:xfrm>
        </p:spPr>
        <p:txBody>
          <a:bodyPr/>
          <a:lstStyle/>
          <a:p>
            <a:r>
              <a:rPr lang="en-US" dirty="0"/>
              <a:t>ECMAScript is a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759320" y="3743228"/>
            <a:ext cx="9144000" cy="1655762"/>
          </a:xfrm>
        </p:spPr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Language					Standardization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3" y="2856609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468" y="3590034"/>
            <a:ext cx="23431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3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6420" y="792905"/>
            <a:ext cx="9144000" cy="1540155"/>
          </a:xfrm>
        </p:spPr>
        <p:txBody>
          <a:bodyPr/>
          <a:lstStyle/>
          <a:p>
            <a:r>
              <a:rPr lang="en-US" dirty="0"/>
              <a:t>ECMAScript is a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759320" y="3743228"/>
            <a:ext cx="9144000" cy="1655762"/>
          </a:xfrm>
        </p:spPr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Language					Standardization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3" y="2856609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468" y="3590034"/>
            <a:ext cx="2343150" cy="981075"/>
          </a:xfrm>
          <a:prstGeom prst="rect">
            <a:avLst/>
          </a:prstGeom>
        </p:spPr>
      </p:pic>
      <p:pic>
        <p:nvPicPr>
          <p:cNvPr id="8" name="Picture 2" descr="Afbeeldingsresultaat voor wro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208" y="3340004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594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6420" y="792905"/>
            <a:ext cx="9144000" cy="1540155"/>
          </a:xfrm>
        </p:spPr>
        <p:txBody>
          <a:bodyPr/>
          <a:lstStyle/>
          <a:p>
            <a:r>
              <a:rPr lang="en-US" dirty="0"/>
              <a:t>The new webserver for ASP.NET Core is called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416420" y="3803740"/>
            <a:ext cx="9144000" cy="1655762"/>
          </a:xfrm>
        </p:spPr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Kestrel						IIPS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7" y="2869893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85" y="3650546"/>
            <a:ext cx="23431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90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6420" y="792905"/>
            <a:ext cx="9144000" cy="1540155"/>
          </a:xfrm>
        </p:spPr>
        <p:txBody>
          <a:bodyPr/>
          <a:lstStyle/>
          <a:p>
            <a:r>
              <a:rPr lang="en-US" dirty="0"/>
              <a:t>The new webserver for ASP.NET Core is called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416420" y="3803740"/>
            <a:ext cx="9144000" cy="1655762"/>
          </a:xfrm>
        </p:spPr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Kestrel						IIPS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7" y="2869893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85" y="3650546"/>
            <a:ext cx="2343150" cy="981075"/>
          </a:xfrm>
          <a:prstGeom prst="rect">
            <a:avLst/>
          </a:prstGeom>
        </p:spPr>
      </p:pic>
      <p:pic>
        <p:nvPicPr>
          <p:cNvPr id="8" name="Picture 2" descr="Afbeeldingsresultaat voor wro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942" y="3495790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874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6420" y="792905"/>
            <a:ext cx="9144000" cy="1540155"/>
          </a:xfrm>
        </p:spPr>
        <p:txBody>
          <a:bodyPr/>
          <a:lstStyle/>
          <a:p>
            <a:r>
              <a:rPr lang="en-US" dirty="0"/>
              <a:t>The CLR is 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431206"/>
            <a:ext cx="3988700" cy="2143247"/>
          </a:xfrm>
        </p:spPr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Compiler language runtime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4" y="2476854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938" y="3210279"/>
            <a:ext cx="2343150" cy="981075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7014580" y="3119730"/>
            <a:ext cx="4073368" cy="214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700" dirty="0">
              <a:solidFill>
                <a:schemeClr val="bg1"/>
              </a:solidFill>
            </a:endParaRPr>
          </a:p>
          <a:p>
            <a:endParaRPr lang="en-US" sz="3700" dirty="0">
              <a:solidFill>
                <a:schemeClr val="bg1"/>
              </a:solidFill>
            </a:endParaRPr>
          </a:p>
          <a:p>
            <a:r>
              <a:rPr lang="en-US" sz="3700" dirty="0">
                <a:solidFill>
                  <a:schemeClr val="bg1"/>
                </a:solidFill>
              </a:rPr>
              <a:t>Common language runtime</a:t>
            </a:r>
          </a:p>
        </p:txBody>
      </p:sp>
    </p:spTree>
    <p:extLst>
      <p:ext uri="{BB962C8B-B14F-4D97-AF65-F5344CB8AC3E}">
        <p14:creationId xmlns:p14="http://schemas.microsoft.com/office/powerpoint/2010/main" val="3629986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6420" y="792905"/>
            <a:ext cx="9144000" cy="1540155"/>
          </a:xfrm>
        </p:spPr>
        <p:txBody>
          <a:bodyPr/>
          <a:lstStyle/>
          <a:p>
            <a:r>
              <a:rPr lang="en-US" dirty="0"/>
              <a:t>The CLR is 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431206"/>
            <a:ext cx="3988700" cy="2143247"/>
          </a:xfrm>
        </p:spPr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Compiler language runtime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4" y="2476854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938" y="3210279"/>
            <a:ext cx="2343150" cy="981075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7014580" y="3119730"/>
            <a:ext cx="4073368" cy="2143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700" dirty="0">
              <a:solidFill>
                <a:schemeClr val="bg1"/>
              </a:solidFill>
            </a:endParaRPr>
          </a:p>
          <a:p>
            <a:endParaRPr lang="en-US" sz="3700" dirty="0">
              <a:solidFill>
                <a:schemeClr val="bg1"/>
              </a:solidFill>
            </a:endParaRPr>
          </a:p>
          <a:p>
            <a:r>
              <a:rPr lang="en-US" sz="3700" dirty="0">
                <a:solidFill>
                  <a:schemeClr val="bg1"/>
                </a:solidFill>
              </a:rPr>
              <a:t>Common language runtime</a:t>
            </a:r>
          </a:p>
        </p:txBody>
      </p:sp>
      <p:pic>
        <p:nvPicPr>
          <p:cNvPr id="9" name="Picture 2" descr="Afbeeldingsresultaat voor wro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23" y="3210279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613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6420" y="792905"/>
            <a:ext cx="9144000" cy="1540155"/>
          </a:xfrm>
        </p:spPr>
        <p:txBody>
          <a:bodyPr/>
          <a:lstStyle/>
          <a:p>
            <a:r>
              <a:rPr lang="en-US" dirty="0"/>
              <a:t>In Angular 2 a component is a directive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431206"/>
            <a:ext cx="3988700" cy="2143247"/>
          </a:xfrm>
        </p:spPr>
        <p:txBody>
          <a:bodyPr>
            <a:normAutofit lnSpcReduction="1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YES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" y="2843566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3576991"/>
            <a:ext cx="2343150" cy="9810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04607" y="3431206"/>
            <a:ext cx="3988700" cy="2143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76781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6420" y="792905"/>
            <a:ext cx="9144000" cy="1540155"/>
          </a:xfrm>
        </p:spPr>
        <p:txBody>
          <a:bodyPr/>
          <a:lstStyle/>
          <a:p>
            <a:r>
              <a:rPr lang="en-US" dirty="0"/>
              <a:t>In Angular 2 a component is a directive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431206"/>
            <a:ext cx="3988700" cy="2143247"/>
          </a:xfrm>
        </p:spPr>
        <p:txBody>
          <a:bodyPr>
            <a:normAutofit lnSpcReduction="1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YES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" y="2843566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3576991"/>
            <a:ext cx="2343150" cy="9810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04607" y="3431206"/>
            <a:ext cx="3988700" cy="2143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NO</a:t>
            </a:r>
          </a:p>
        </p:txBody>
      </p:sp>
      <p:pic>
        <p:nvPicPr>
          <p:cNvPr id="10" name="Picture 2" descr="Afbeeldingsresultaat voor wro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82" y="3575729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21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8118" y="1916205"/>
            <a:ext cx="290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the answer </a:t>
            </a:r>
            <a:r>
              <a:rPr lang="en-US" b="1" dirty="0"/>
              <a:t>head</a:t>
            </a:r>
            <a:r>
              <a:rPr lang="en-US" dirty="0"/>
              <a:t>?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Hands on the head!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3165" y="1916205"/>
            <a:ext cx="290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the answer </a:t>
            </a:r>
            <a:r>
              <a:rPr lang="en-US" b="1" dirty="0"/>
              <a:t>tail</a:t>
            </a:r>
            <a:r>
              <a:rPr lang="en-US" dirty="0"/>
              <a:t>?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Hands on the lower back!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3076702"/>
            <a:ext cx="4381500" cy="3045875"/>
          </a:xfrm>
          <a:prstGeom prst="rect">
            <a:avLst/>
          </a:prstGeom>
        </p:spPr>
      </p:pic>
      <p:pic>
        <p:nvPicPr>
          <p:cNvPr id="1028" name="Picture 4" descr="Afbeeldingsresultaat voor lower b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28" y="3076702"/>
            <a:ext cx="5423367" cy="301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848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77380" y="1422825"/>
            <a:ext cx="9144000" cy="1540155"/>
          </a:xfrm>
        </p:spPr>
        <p:txBody>
          <a:bodyPr/>
          <a:lstStyle/>
          <a:p>
            <a:r>
              <a:rPr lang="en-US" dirty="0"/>
              <a:t>Angular 2 directive are divided into how many groups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695366"/>
            <a:ext cx="3988700" cy="2143247"/>
          </a:xfrm>
        </p:spPr>
        <p:txBody>
          <a:bodyPr>
            <a:normAutofit lnSpcReduction="1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" y="3107726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3841151"/>
            <a:ext cx="2343150" cy="9810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04607" y="3695366"/>
            <a:ext cx="3988700" cy="2143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92477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77380" y="1422825"/>
            <a:ext cx="9144000" cy="1540155"/>
          </a:xfrm>
        </p:spPr>
        <p:txBody>
          <a:bodyPr/>
          <a:lstStyle/>
          <a:p>
            <a:r>
              <a:rPr lang="en-US" dirty="0"/>
              <a:t>Angular 2 directive are divided into how many groups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695366"/>
            <a:ext cx="3988700" cy="2143247"/>
          </a:xfrm>
        </p:spPr>
        <p:txBody>
          <a:bodyPr>
            <a:normAutofit lnSpcReduction="1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" y="3107726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3841151"/>
            <a:ext cx="2343150" cy="9810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04607" y="3695366"/>
            <a:ext cx="3988700" cy="2143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8" name="Picture 2" descr="Afbeeldingsresultaat voor wro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09" y="3555666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488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794" y="1138824"/>
            <a:ext cx="9144000" cy="1540155"/>
          </a:xfrm>
        </p:spPr>
        <p:txBody>
          <a:bodyPr/>
          <a:lstStyle/>
          <a:p>
            <a:r>
              <a:rPr lang="en-US" dirty="0"/>
              <a:t>.NET Core applications are console apps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695366"/>
            <a:ext cx="3988700" cy="2143247"/>
          </a:xfrm>
        </p:spPr>
        <p:txBody>
          <a:bodyPr>
            <a:normAutofit lnSpcReduction="1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SOMETIMES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" y="3107726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3841151"/>
            <a:ext cx="2343150" cy="9810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04607" y="3695366"/>
            <a:ext cx="3988700" cy="2143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ALWAYS</a:t>
            </a:r>
          </a:p>
        </p:txBody>
      </p:sp>
    </p:spTree>
    <p:extLst>
      <p:ext uri="{BB962C8B-B14F-4D97-AF65-F5344CB8AC3E}">
        <p14:creationId xmlns:p14="http://schemas.microsoft.com/office/powerpoint/2010/main" val="1952031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794" y="1138824"/>
            <a:ext cx="9144000" cy="1540155"/>
          </a:xfrm>
        </p:spPr>
        <p:txBody>
          <a:bodyPr/>
          <a:lstStyle/>
          <a:p>
            <a:r>
              <a:rPr lang="en-US" dirty="0"/>
              <a:t>.NET Core applications are console apps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695366"/>
            <a:ext cx="3988700" cy="2143247"/>
          </a:xfrm>
        </p:spPr>
        <p:txBody>
          <a:bodyPr>
            <a:normAutofit lnSpcReduction="1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SOMETIMES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" y="3107726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3841151"/>
            <a:ext cx="2343150" cy="9810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04607" y="3695366"/>
            <a:ext cx="3988700" cy="2143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ALWAYS</a:t>
            </a:r>
          </a:p>
        </p:txBody>
      </p:sp>
      <p:pic>
        <p:nvPicPr>
          <p:cNvPr id="8" name="Picture 2" descr="Afbeeldingsresultaat voor wro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09" y="3555666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87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58661" y="1518130"/>
            <a:ext cx="9144000" cy="952515"/>
          </a:xfrm>
        </p:spPr>
        <p:txBody>
          <a:bodyPr/>
          <a:lstStyle/>
          <a:p>
            <a:r>
              <a:rPr lang="en-US" dirty="0"/>
              <a:t>Who is lead of the Windows Insiders Program?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695366"/>
            <a:ext cx="3988700" cy="2143247"/>
          </a:xfrm>
        </p:spPr>
        <p:txBody>
          <a:bodyPr>
            <a:normAutofit lnSpcReduction="1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Dona Sarkar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" y="3107726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3841151"/>
            <a:ext cx="2343150" cy="9810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04607" y="3695366"/>
            <a:ext cx="3988700" cy="2143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Gabe Aul</a:t>
            </a:r>
          </a:p>
        </p:txBody>
      </p:sp>
    </p:spTree>
    <p:extLst>
      <p:ext uri="{BB962C8B-B14F-4D97-AF65-F5344CB8AC3E}">
        <p14:creationId xmlns:p14="http://schemas.microsoft.com/office/powerpoint/2010/main" val="4256515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58661" y="1518130"/>
            <a:ext cx="9144000" cy="952515"/>
          </a:xfrm>
        </p:spPr>
        <p:txBody>
          <a:bodyPr/>
          <a:lstStyle/>
          <a:p>
            <a:r>
              <a:rPr lang="en-US" dirty="0"/>
              <a:t>Who is lead of the Windows Insiders Program?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695366"/>
            <a:ext cx="3988700" cy="2143247"/>
          </a:xfrm>
        </p:spPr>
        <p:txBody>
          <a:bodyPr>
            <a:normAutofit lnSpcReduction="1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Dona Sarkar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" y="3107726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3841151"/>
            <a:ext cx="2343150" cy="9810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04607" y="3695366"/>
            <a:ext cx="3988700" cy="2143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Gabe Aul</a:t>
            </a:r>
          </a:p>
        </p:txBody>
      </p:sp>
      <p:pic>
        <p:nvPicPr>
          <p:cNvPr id="8" name="Picture 2" descr="Afbeeldingsresultaat voor wrong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142" y="3839889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818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794" y="1138824"/>
            <a:ext cx="9144000" cy="1540155"/>
          </a:xfrm>
        </p:spPr>
        <p:txBody>
          <a:bodyPr/>
          <a:lstStyle/>
          <a:p>
            <a:r>
              <a:rPr lang="en-US" dirty="0"/>
              <a:t>The new cross platform compiler is called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695366"/>
            <a:ext cx="3988700" cy="2143247"/>
          </a:xfrm>
        </p:spPr>
        <p:txBody>
          <a:bodyPr>
            <a:normAutofit lnSpcReduction="1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 err="1">
                <a:solidFill>
                  <a:schemeClr val="bg1"/>
                </a:solidFill>
              </a:rPr>
              <a:t>RyuJIT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" y="3107726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3841151"/>
            <a:ext cx="2343150" cy="9810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04607" y="3695366"/>
            <a:ext cx="3988700" cy="2143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Roslyn</a:t>
            </a:r>
          </a:p>
        </p:txBody>
      </p:sp>
    </p:spTree>
    <p:extLst>
      <p:ext uri="{BB962C8B-B14F-4D97-AF65-F5344CB8AC3E}">
        <p14:creationId xmlns:p14="http://schemas.microsoft.com/office/powerpoint/2010/main" val="1806144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794" y="1138824"/>
            <a:ext cx="9144000" cy="1540155"/>
          </a:xfrm>
        </p:spPr>
        <p:txBody>
          <a:bodyPr/>
          <a:lstStyle/>
          <a:p>
            <a:r>
              <a:rPr lang="en-US" dirty="0"/>
              <a:t>The new cross platform compiler is called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695366"/>
            <a:ext cx="3988700" cy="2143247"/>
          </a:xfrm>
        </p:spPr>
        <p:txBody>
          <a:bodyPr>
            <a:normAutofit lnSpcReduction="1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 err="1">
                <a:solidFill>
                  <a:schemeClr val="bg1"/>
                </a:solidFill>
              </a:rPr>
              <a:t>RyuJIT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" y="3107726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3841151"/>
            <a:ext cx="2343150" cy="9810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04607" y="3695366"/>
            <a:ext cx="3988700" cy="2143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Roslyn</a:t>
            </a:r>
          </a:p>
        </p:txBody>
      </p:sp>
      <p:pic>
        <p:nvPicPr>
          <p:cNvPr id="8" name="Picture 2" descr="Afbeeldingsresultaat voor wro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462" y="3695366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138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794" y="1138824"/>
            <a:ext cx="9144000" cy="952515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supports generics?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695366"/>
            <a:ext cx="3988700" cy="2143247"/>
          </a:xfrm>
        </p:spPr>
        <p:txBody>
          <a:bodyPr>
            <a:normAutofit lnSpcReduction="1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YES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" y="3107726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3841151"/>
            <a:ext cx="2343150" cy="9810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04607" y="3695366"/>
            <a:ext cx="3988700" cy="2143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03430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794" y="1138824"/>
            <a:ext cx="9144000" cy="952515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supports generics?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695366"/>
            <a:ext cx="3988700" cy="2143247"/>
          </a:xfrm>
        </p:spPr>
        <p:txBody>
          <a:bodyPr>
            <a:normAutofit lnSpcReduction="1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YES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" y="3107726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3841151"/>
            <a:ext cx="2343150" cy="9810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04607" y="3695366"/>
            <a:ext cx="3988700" cy="2143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NO</a:t>
            </a:r>
          </a:p>
        </p:txBody>
      </p:sp>
      <p:pic>
        <p:nvPicPr>
          <p:cNvPr id="8" name="Picture 2" descr="Afbeeldingsresultaat voor wro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462" y="3695366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9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78" y="2824070"/>
            <a:ext cx="295275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78" y="3357190"/>
            <a:ext cx="2343150" cy="981075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351990" y="4005450"/>
            <a:ext cx="4614582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OPEN WINDOWS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 INSIDERS COMMUNITY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635500" y="1817035"/>
            <a:ext cx="9144000" cy="1540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OWIC STANDS FOR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020360" y="4005450"/>
            <a:ext cx="4614582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OPEN WHATEVER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 INSIDERS COMMUNITY</a:t>
            </a:r>
          </a:p>
        </p:txBody>
      </p:sp>
    </p:spTree>
    <p:extLst>
      <p:ext uri="{BB962C8B-B14F-4D97-AF65-F5344CB8AC3E}">
        <p14:creationId xmlns:p14="http://schemas.microsoft.com/office/powerpoint/2010/main" val="1655515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794" y="1138824"/>
            <a:ext cx="9144000" cy="952515"/>
          </a:xfrm>
        </p:spPr>
        <p:txBody>
          <a:bodyPr/>
          <a:lstStyle/>
          <a:p>
            <a:r>
              <a:rPr lang="en-US" dirty="0"/>
              <a:t>When was .NET 1.0 been released?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695366"/>
            <a:ext cx="3988700" cy="2143247"/>
          </a:xfrm>
        </p:spPr>
        <p:txBody>
          <a:bodyPr>
            <a:normAutofit lnSpcReduction="1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2001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" y="3107726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3841151"/>
            <a:ext cx="2343150" cy="9810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04607" y="3695366"/>
            <a:ext cx="3988700" cy="2143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2002</a:t>
            </a:r>
          </a:p>
        </p:txBody>
      </p:sp>
    </p:spTree>
    <p:extLst>
      <p:ext uri="{BB962C8B-B14F-4D97-AF65-F5344CB8AC3E}">
        <p14:creationId xmlns:p14="http://schemas.microsoft.com/office/powerpoint/2010/main" val="3441303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794" y="1138824"/>
            <a:ext cx="9144000" cy="952515"/>
          </a:xfrm>
        </p:spPr>
        <p:txBody>
          <a:bodyPr/>
          <a:lstStyle/>
          <a:p>
            <a:r>
              <a:rPr lang="en-US" dirty="0"/>
              <a:t>When was .NET 1.0 been released?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695366"/>
            <a:ext cx="3988700" cy="2143247"/>
          </a:xfrm>
        </p:spPr>
        <p:txBody>
          <a:bodyPr>
            <a:normAutofit lnSpcReduction="1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2001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" y="3107726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3841151"/>
            <a:ext cx="2343150" cy="9810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04607" y="3695366"/>
            <a:ext cx="3988700" cy="2143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2002</a:t>
            </a:r>
          </a:p>
        </p:txBody>
      </p:sp>
      <p:pic>
        <p:nvPicPr>
          <p:cNvPr id="8" name="Picture 2" descr="Afbeeldingsresultaat voor wro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23" y="3555666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051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794" y="1138824"/>
            <a:ext cx="9144000" cy="952515"/>
          </a:xfrm>
        </p:spPr>
        <p:txBody>
          <a:bodyPr/>
          <a:lstStyle/>
          <a:p>
            <a:r>
              <a:rPr lang="en-US" dirty="0"/>
              <a:t>Who was the inventor of JavaScript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695366"/>
            <a:ext cx="3988700" cy="2143247"/>
          </a:xfrm>
        </p:spPr>
        <p:txBody>
          <a:bodyPr>
            <a:normAutofit lnSpcReduction="1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Brendan </a:t>
            </a:r>
            <a:r>
              <a:rPr lang="en-US" sz="4400" dirty="0" err="1">
                <a:solidFill>
                  <a:schemeClr val="bg1"/>
                </a:solidFill>
              </a:rPr>
              <a:t>Eich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" y="3107726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3841151"/>
            <a:ext cx="2343150" cy="9810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04607" y="3695366"/>
            <a:ext cx="3988700" cy="2143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Igor </a:t>
            </a:r>
            <a:r>
              <a:rPr lang="en-US" sz="4400" dirty="0" err="1">
                <a:solidFill>
                  <a:schemeClr val="bg1"/>
                </a:solidFill>
              </a:rPr>
              <a:t>Minar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42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794" y="1138824"/>
            <a:ext cx="9144000" cy="952515"/>
          </a:xfrm>
        </p:spPr>
        <p:txBody>
          <a:bodyPr/>
          <a:lstStyle/>
          <a:p>
            <a:r>
              <a:rPr lang="en-US" dirty="0"/>
              <a:t>Who was the inventor of JavaScript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695366"/>
            <a:ext cx="3988700" cy="2143247"/>
          </a:xfrm>
        </p:spPr>
        <p:txBody>
          <a:bodyPr>
            <a:normAutofit lnSpcReduction="1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Brendan </a:t>
            </a:r>
            <a:r>
              <a:rPr lang="en-US" sz="4400" dirty="0" err="1">
                <a:solidFill>
                  <a:schemeClr val="bg1"/>
                </a:solidFill>
              </a:rPr>
              <a:t>Eich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" y="3107726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3841151"/>
            <a:ext cx="2343150" cy="9810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04607" y="3695366"/>
            <a:ext cx="3988700" cy="2143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Igor </a:t>
            </a:r>
            <a:r>
              <a:rPr lang="en-US" sz="4400" dirty="0" err="1">
                <a:solidFill>
                  <a:schemeClr val="bg1"/>
                </a:solidFill>
              </a:rPr>
              <a:t>Minar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8" name="Picture 2" descr="Afbeeldingsresultaat voor wrong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29" y="3895126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047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794" y="758614"/>
            <a:ext cx="9144000" cy="1664620"/>
          </a:xfrm>
        </p:spPr>
        <p:txBody>
          <a:bodyPr/>
          <a:lstStyle/>
          <a:p>
            <a:r>
              <a:rPr lang="en-US" dirty="0"/>
              <a:t>Who was the inventor of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695366"/>
            <a:ext cx="3988700" cy="2143247"/>
          </a:xfrm>
        </p:spPr>
        <p:txBody>
          <a:bodyPr>
            <a:normAutofit fontScale="925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Anders Hejlsberg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" y="3107726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3841151"/>
            <a:ext cx="2343150" cy="9810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04607" y="3695366"/>
            <a:ext cx="3988700" cy="2143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Mark Hejlsberg</a:t>
            </a:r>
          </a:p>
        </p:txBody>
      </p:sp>
    </p:spTree>
    <p:extLst>
      <p:ext uri="{BB962C8B-B14F-4D97-AF65-F5344CB8AC3E}">
        <p14:creationId xmlns:p14="http://schemas.microsoft.com/office/powerpoint/2010/main" val="2763834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794" y="758614"/>
            <a:ext cx="9144000" cy="1664620"/>
          </a:xfrm>
        </p:spPr>
        <p:txBody>
          <a:bodyPr/>
          <a:lstStyle/>
          <a:p>
            <a:r>
              <a:rPr lang="en-US" dirty="0"/>
              <a:t>Who was the inventor of </a:t>
            </a:r>
            <a:r>
              <a:rPr lang="en-US" dirty="0" err="1"/>
              <a:t>TypeScript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1301273" y="3695366"/>
            <a:ext cx="3988700" cy="2143247"/>
          </a:xfrm>
        </p:spPr>
        <p:txBody>
          <a:bodyPr>
            <a:normAutofit fontScale="925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Anders Hejlsberg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81" y="3107726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8" y="3841151"/>
            <a:ext cx="2343150" cy="981075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804607" y="3695366"/>
            <a:ext cx="3988700" cy="21432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Mark Hejlsberg</a:t>
            </a:r>
          </a:p>
        </p:txBody>
      </p:sp>
      <p:pic>
        <p:nvPicPr>
          <p:cNvPr id="8" name="Picture 2" descr="Afbeeldingsresultaat voor wrong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29" y="3895126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52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78" y="2824070"/>
            <a:ext cx="295275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78" y="3357190"/>
            <a:ext cx="2343150" cy="981075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351990" y="4005450"/>
            <a:ext cx="4614582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OPEN WINDOWS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 INSIDERS COMMUNITY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635500" y="1817035"/>
            <a:ext cx="9144000" cy="15401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OWIC STANDS FOR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020360" y="4005450"/>
            <a:ext cx="4614582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OPEN WHATEVER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 INSIDERS COMMUNITY</a:t>
            </a:r>
          </a:p>
        </p:txBody>
      </p:sp>
      <p:pic>
        <p:nvPicPr>
          <p:cNvPr id="8" name="Picture 2" descr="Afbeeldingsresultaat voor wrong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37" y="3468912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84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0155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created by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Google				Microsoft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90" y="2623765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78" y="3357190"/>
            <a:ext cx="23431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8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0155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created by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Google				Microsoft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90" y="2623765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78" y="3357190"/>
            <a:ext cx="2343150" cy="981075"/>
          </a:xfrm>
          <a:prstGeom prst="rect">
            <a:avLst/>
          </a:prstGeom>
        </p:spPr>
      </p:pic>
      <p:pic>
        <p:nvPicPr>
          <p:cNvPr id="12290" name="Picture 2" descr="Afbeeldingsresultaat voor wro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09" y="3108960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5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644993"/>
            <a:ext cx="9144000" cy="1540155"/>
          </a:xfrm>
        </p:spPr>
        <p:txBody>
          <a:bodyPr/>
          <a:lstStyle/>
          <a:p>
            <a:r>
              <a:rPr lang="en-US" dirty="0"/>
              <a:t>Angular is created by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Google				Microsoft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90" y="2623765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78" y="3357190"/>
            <a:ext cx="23431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4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644993"/>
            <a:ext cx="9144000" cy="1540155"/>
          </a:xfrm>
        </p:spPr>
        <p:txBody>
          <a:bodyPr/>
          <a:lstStyle/>
          <a:p>
            <a:r>
              <a:rPr lang="en-US" dirty="0"/>
              <a:t>Angular is created by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Google				Microsoft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90" y="2623765"/>
            <a:ext cx="29527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78" y="3357190"/>
            <a:ext cx="2343150" cy="981075"/>
          </a:xfrm>
          <a:prstGeom prst="rect">
            <a:avLst/>
          </a:prstGeom>
        </p:spPr>
      </p:pic>
      <p:pic>
        <p:nvPicPr>
          <p:cNvPr id="8" name="Picture 2" descr="Afbeeldingsresultaat voor wro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62" y="3285066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62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4089</TotalTime>
  <Words>383</Words>
  <Application>Microsoft Office PowerPoint</Application>
  <PresentationFormat>Widescreen</PresentationFormat>
  <Paragraphs>266</Paragraphs>
  <Slides>45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HEADS AND TAILS</vt:lpstr>
      <vt:lpstr>   Joris Brauns Microsoft MVP, Consultant Team4Talent </vt:lpstr>
      <vt:lpstr>Instructions</vt:lpstr>
      <vt:lpstr>Let’s test</vt:lpstr>
      <vt:lpstr>Let’s test</vt:lpstr>
      <vt:lpstr>TypeScript is created by </vt:lpstr>
      <vt:lpstr>TypeScript is created by </vt:lpstr>
      <vt:lpstr>Angular is created by</vt:lpstr>
      <vt:lpstr>Angular is created by</vt:lpstr>
      <vt:lpstr>TypeScript compiles to Vanilla JS</vt:lpstr>
      <vt:lpstr>TypeScript compiles to Vanilla JS</vt:lpstr>
      <vt:lpstr>.NET Core runs on  </vt:lpstr>
      <vt:lpstr>.NET Core runs on  </vt:lpstr>
      <vt:lpstr>Angular 2.0 Final  has been released</vt:lpstr>
      <vt:lpstr>Angular 2.0 Final  has been released</vt:lpstr>
      <vt:lpstr>Windows Insiders are…</vt:lpstr>
      <vt:lpstr>Windows Insiders are…</vt:lpstr>
      <vt:lpstr>Are there mobile UI frameworks supporting Angular2</vt:lpstr>
      <vt:lpstr>Are there mobile UI frameworks supporting Angular2</vt:lpstr>
      <vt:lpstr>Scaffolding is </vt:lpstr>
      <vt:lpstr>Scaffolding is </vt:lpstr>
      <vt:lpstr>ECMAScript is a </vt:lpstr>
      <vt:lpstr>ECMAScript is a </vt:lpstr>
      <vt:lpstr>The new webserver for ASP.NET Core is called</vt:lpstr>
      <vt:lpstr>The new webserver for ASP.NET Core is called</vt:lpstr>
      <vt:lpstr>The CLR is  </vt:lpstr>
      <vt:lpstr>The CLR is  </vt:lpstr>
      <vt:lpstr>In Angular 2 a component is a directive</vt:lpstr>
      <vt:lpstr>In Angular 2 a component is a directive</vt:lpstr>
      <vt:lpstr>Angular 2 directive are divided into how many groups</vt:lpstr>
      <vt:lpstr>Angular 2 directive are divided into how many groups</vt:lpstr>
      <vt:lpstr>.NET Core applications are console apps</vt:lpstr>
      <vt:lpstr>.NET Core applications are console apps</vt:lpstr>
      <vt:lpstr>Who is lead of the Windows Insiders Program?</vt:lpstr>
      <vt:lpstr>Who is lead of the Windows Insiders Program?</vt:lpstr>
      <vt:lpstr>The new cross platform compiler is called</vt:lpstr>
      <vt:lpstr>The new cross platform compiler is called</vt:lpstr>
      <vt:lpstr>TypeScript supports generics?</vt:lpstr>
      <vt:lpstr>TypeScript supports generics?</vt:lpstr>
      <vt:lpstr>When was .NET 1.0 been released?</vt:lpstr>
      <vt:lpstr>When was .NET 1.0 been released?</vt:lpstr>
      <vt:lpstr>Who was the inventor of JavaScript</vt:lpstr>
      <vt:lpstr>Who was the inventor of JavaScript</vt:lpstr>
      <vt:lpstr>Who was the inventor of TypeScript</vt:lpstr>
      <vt:lpstr>Who was the inventor of TypeScript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2</dc:title>
  <dc:creator>Joris Brauns</dc:creator>
  <cp:lastModifiedBy>Joris Brauns</cp:lastModifiedBy>
  <cp:revision>285</cp:revision>
  <dcterms:created xsi:type="dcterms:W3CDTF">2016-07-29T20:17:40Z</dcterms:created>
  <dcterms:modified xsi:type="dcterms:W3CDTF">2016-09-18T20:09:41Z</dcterms:modified>
</cp:coreProperties>
</file>