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/>
          <p:nvPr>
            <p:ph type="body" sz="quarter" idx="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3"/>
          </p:nvPr>
        </p:nvSpPr>
        <p:spPr>
          <a:xfrm>
            <a:off x="1270000" y="4216398"/>
            <a:ext cx="10464800" cy="71120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獨立進行產業學院21館200室…"/>
          <p:cNvSpPr txBox="1"/>
          <p:nvPr/>
        </p:nvSpPr>
        <p:spPr>
          <a:xfrm>
            <a:off x="8063620" y="1919814"/>
            <a:ext cx="157863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U-BIKE停車柱設計</a:t>
            </a:r>
          </a:p>
        </p:txBody>
      </p:sp>
      <p:sp>
        <p:nvSpPr>
          <p:cNvPr id="120" name="中興院區21館民國67年建立,至今已經三十多年。2樓200-203室…"/>
          <p:cNvSpPr txBox="1"/>
          <p:nvPr/>
        </p:nvSpPr>
        <p:spPr>
          <a:xfrm>
            <a:off x="8009917" y="3141765"/>
            <a:ext cx="447992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98年配合公服組建置 U-Bike停車柱，從圖面規劃、細部設計、模擬、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木作試作、鋼製試作，反覆檢討修正只為最完美呈現，提供同仁們工作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與休閒的需求。。</a:t>
            </a:r>
          </a:p>
        </p:txBody>
      </p:sp>
      <p:sp>
        <p:nvSpPr>
          <p:cNvPr id="121" name="Date : 97.12…"/>
          <p:cNvSpPr txBox="1"/>
          <p:nvPr/>
        </p:nvSpPr>
        <p:spPr>
          <a:xfrm>
            <a:off x="8062555" y="4151688"/>
            <a:ext cx="1092201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Date : 97.12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案件類別：傢俱</a:t>
            </a:r>
          </a:p>
        </p:txBody>
      </p:sp>
      <p:sp>
        <p:nvSpPr>
          <p:cNvPr id="122" name="作品集內頁版型…"/>
          <p:cNvSpPr txBox="1"/>
          <p:nvPr/>
        </p:nvSpPr>
        <p:spPr>
          <a:xfrm>
            <a:off x="1225515" y="582082"/>
            <a:ext cx="6986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/>
            </a:lvl1pPr>
          </a:lstStyle>
          <a:p>
            <a:pPr/>
            <a:r>
              <a:t>傢俱1</a:t>
            </a:r>
          </a:p>
        </p:txBody>
      </p:sp>
      <p:sp>
        <p:nvSpPr>
          <p:cNvPr id="123" name="標題"/>
          <p:cNvSpPr txBox="1"/>
          <p:nvPr/>
        </p:nvSpPr>
        <p:spPr>
          <a:xfrm>
            <a:off x="8058298" y="1289850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/>
            </a:lvl1pPr>
          </a:lstStyle>
          <a:p>
            <a:pPr/>
            <a:r>
              <a:t>標題</a:t>
            </a:r>
          </a:p>
        </p:txBody>
      </p:sp>
      <p:sp>
        <p:nvSpPr>
          <p:cNvPr id="124" name="矩形"/>
          <p:cNvSpPr/>
          <p:nvPr/>
        </p:nvSpPr>
        <p:spPr>
          <a:xfrm>
            <a:off x="7929595" y="1203069"/>
            <a:ext cx="828907" cy="5715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5" name="介紹字"/>
          <p:cNvSpPr txBox="1"/>
          <p:nvPr/>
        </p:nvSpPr>
        <p:spPr>
          <a:xfrm>
            <a:off x="7943998" y="2449341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/>
            </a:lvl1pPr>
          </a:lstStyle>
          <a:p>
            <a:pPr/>
            <a:r>
              <a:t>介紹字</a:t>
            </a:r>
          </a:p>
        </p:txBody>
      </p:sp>
      <p:sp>
        <p:nvSpPr>
          <p:cNvPr id="126" name="時間…"/>
          <p:cNvSpPr txBox="1"/>
          <p:nvPr/>
        </p:nvSpPr>
        <p:spPr>
          <a:xfrm>
            <a:off x="9792654" y="4069138"/>
            <a:ext cx="63505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800"/>
            </a:pPr>
            <a:r>
              <a:t>時間</a:t>
            </a:r>
          </a:p>
          <a:p>
            <a:pPr algn="l">
              <a:defRPr b="1" sz="1800"/>
            </a:pPr>
            <a:r>
              <a:t>類別</a:t>
            </a:r>
          </a:p>
        </p:txBody>
      </p:sp>
      <p:sp>
        <p:nvSpPr>
          <p:cNvPr id="127" name="矩形"/>
          <p:cNvSpPr/>
          <p:nvPr/>
        </p:nvSpPr>
        <p:spPr>
          <a:xfrm>
            <a:off x="7929595" y="2373141"/>
            <a:ext cx="828907" cy="5715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28" name="project_1_0.jpg" descr="project_1_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468" y="1507572"/>
            <a:ext cx="6516588" cy="400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獨立進行產業學院21館200室…"/>
          <p:cNvSpPr txBox="1"/>
          <p:nvPr/>
        </p:nvSpPr>
        <p:spPr>
          <a:xfrm>
            <a:off x="8063620" y="1919815"/>
            <a:ext cx="159191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Mobile</a:t>
            </a:r>
            <a:r>
              <a:t>家具的建置</a:t>
            </a:r>
          </a:p>
        </p:txBody>
      </p:sp>
      <p:sp>
        <p:nvSpPr>
          <p:cNvPr id="131" name="中興院區21館民國67年建立,至今已經三十多年。2樓200-203室…"/>
          <p:cNvSpPr txBox="1"/>
          <p:nvPr/>
        </p:nvSpPr>
        <p:spPr>
          <a:xfrm>
            <a:off x="8009918" y="3252891"/>
            <a:ext cx="4610349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為符合業主</a:t>
            </a:r>
            <a:r>
              <a:t>Mobile</a:t>
            </a:r>
            <a:r>
              <a:t>與</a:t>
            </a:r>
            <a:r>
              <a:t>Anytime</a:t>
            </a:r>
            <a:r>
              <a:t>、</a:t>
            </a:r>
            <a:r>
              <a:t>Anywhere</a:t>
            </a:r>
            <a:r>
              <a:t>的辦公、會議、上課的概念，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設計出彈性移動式傢俱</a:t>
            </a:r>
          </a:p>
        </p:txBody>
      </p:sp>
      <p:sp>
        <p:nvSpPr>
          <p:cNvPr id="132" name="Date : 97.12…"/>
          <p:cNvSpPr txBox="1"/>
          <p:nvPr/>
        </p:nvSpPr>
        <p:spPr>
          <a:xfrm>
            <a:off x="8062555" y="4151688"/>
            <a:ext cx="1092201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Date : 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案件類別：傢俱</a:t>
            </a:r>
          </a:p>
        </p:txBody>
      </p:sp>
      <p:sp>
        <p:nvSpPr>
          <p:cNvPr id="133" name="作品集內頁版型…"/>
          <p:cNvSpPr txBox="1"/>
          <p:nvPr/>
        </p:nvSpPr>
        <p:spPr>
          <a:xfrm>
            <a:off x="1225515" y="582082"/>
            <a:ext cx="6986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/>
            </a:lvl1pPr>
          </a:lstStyle>
          <a:p>
            <a:pPr/>
            <a:r>
              <a:t>傢俱2</a:t>
            </a:r>
          </a:p>
        </p:txBody>
      </p:sp>
      <p:sp>
        <p:nvSpPr>
          <p:cNvPr id="134" name="標題"/>
          <p:cNvSpPr txBox="1"/>
          <p:nvPr/>
        </p:nvSpPr>
        <p:spPr>
          <a:xfrm>
            <a:off x="8058298" y="1289850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/>
            </a:lvl1pPr>
          </a:lstStyle>
          <a:p>
            <a:pPr/>
            <a:r>
              <a:t>標題</a:t>
            </a:r>
          </a:p>
        </p:txBody>
      </p:sp>
      <p:sp>
        <p:nvSpPr>
          <p:cNvPr id="135" name="矩形"/>
          <p:cNvSpPr/>
          <p:nvPr/>
        </p:nvSpPr>
        <p:spPr>
          <a:xfrm>
            <a:off x="7929595" y="1203069"/>
            <a:ext cx="828907" cy="5715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6" name="介紹字"/>
          <p:cNvSpPr txBox="1"/>
          <p:nvPr/>
        </p:nvSpPr>
        <p:spPr>
          <a:xfrm>
            <a:off x="7943998" y="2449342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/>
            </a:lvl1pPr>
          </a:lstStyle>
          <a:p>
            <a:pPr/>
            <a:r>
              <a:t>介紹字</a:t>
            </a:r>
          </a:p>
        </p:txBody>
      </p:sp>
      <p:sp>
        <p:nvSpPr>
          <p:cNvPr id="137" name="時間…"/>
          <p:cNvSpPr txBox="1"/>
          <p:nvPr/>
        </p:nvSpPr>
        <p:spPr>
          <a:xfrm>
            <a:off x="9792654" y="4069138"/>
            <a:ext cx="63505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1800"/>
            </a:pPr>
            <a:r>
              <a:t>時間</a:t>
            </a:r>
          </a:p>
          <a:p>
            <a:pPr algn="l">
              <a:defRPr b="1" sz="1800"/>
            </a:pPr>
            <a:r>
              <a:t>類別</a:t>
            </a:r>
          </a:p>
        </p:txBody>
      </p:sp>
      <p:sp>
        <p:nvSpPr>
          <p:cNvPr id="138" name="矩形"/>
          <p:cNvSpPr/>
          <p:nvPr/>
        </p:nvSpPr>
        <p:spPr>
          <a:xfrm>
            <a:off x="7929595" y="2373141"/>
            <a:ext cx="828907" cy="57150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39" name="project_2_0.jpg" descr="project_2_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933" y="1270000"/>
            <a:ext cx="6618303" cy="4067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