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73" r:id="rId2"/>
    <p:sldId id="257" r:id="rId3"/>
    <p:sldId id="258" r:id="rId4"/>
    <p:sldId id="259" r:id="rId5"/>
    <p:sldId id="271" r:id="rId6"/>
    <p:sldId id="265" r:id="rId7"/>
    <p:sldId id="266" r:id="rId8"/>
    <p:sldId id="267" r:id="rId9"/>
    <p:sldId id="268" r:id="rId10"/>
    <p:sldId id="274" r:id="rId11"/>
    <p:sldId id="27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79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78" d="100"/>
          <a:sy n="78" d="100"/>
        </p:scale>
        <p:origin x="82"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13ACE0-13F6-4C24-B28E-3E378158CD1B}"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02512F70-FE19-4755-87B0-EF809353FF37}">
      <dgm:prSet/>
      <dgm:spPr/>
      <dgm:t>
        <a:bodyPr/>
        <a:lstStyle/>
        <a:p>
          <a:r>
            <a:rPr lang="en-IN" b="1"/>
            <a:t>Chart Description</a:t>
          </a:r>
          <a:r>
            <a:rPr lang="en-IN"/>
            <a:t>:</a:t>
          </a:r>
          <a:endParaRPr lang="en-US"/>
        </a:p>
      </dgm:t>
    </dgm:pt>
    <dgm:pt modelId="{7112A5A1-9773-45C3-BA58-7D5B9F8C98F8}" type="parTrans" cxnId="{B03DD64D-6BC8-494D-800A-954343040146}">
      <dgm:prSet/>
      <dgm:spPr/>
      <dgm:t>
        <a:bodyPr/>
        <a:lstStyle/>
        <a:p>
          <a:endParaRPr lang="en-US"/>
        </a:p>
      </dgm:t>
    </dgm:pt>
    <dgm:pt modelId="{CC1B2E95-D41D-422A-88B8-45FC5BC6FCB5}" type="sibTrans" cxnId="{B03DD64D-6BC8-494D-800A-954343040146}">
      <dgm:prSet/>
      <dgm:spPr/>
      <dgm:t>
        <a:bodyPr/>
        <a:lstStyle/>
        <a:p>
          <a:endParaRPr lang="en-US"/>
        </a:p>
      </dgm:t>
    </dgm:pt>
    <dgm:pt modelId="{999055ED-18CA-4F1F-B11E-F8EAF74A2543}">
      <dgm:prSet/>
      <dgm:spPr/>
      <dgm:t>
        <a:bodyPr/>
        <a:lstStyle/>
        <a:p>
          <a:r>
            <a:rPr lang="en-IN"/>
            <a:t>The chart displays the count of match wins based on the toss decision (bat first or field first) at various cricket venues.</a:t>
          </a:r>
          <a:endParaRPr lang="en-US"/>
        </a:p>
      </dgm:t>
    </dgm:pt>
    <dgm:pt modelId="{3995F0ED-8829-4410-8CD2-12DD67A4554B}" type="parTrans" cxnId="{91AE55BE-B5A6-4E01-A1C5-DE9BADF00069}">
      <dgm:prSet/>
      <dgm:spPr/>
      <dgm:t>
        <a:bodyPr/>
        <a:lstStyle/>
        <a:p>
          <a:endParaRPr lang="en-US"/>
        </a:p>
      </dgm:t>
    </dgm:pt>
    <dgm:pt modelId="{01C497F7-F2BE-41B0-8D29-045E5573D9F1}" type="sibTrans" cxnId="{91AE55BE-B5A6-4E01-A1C5-DE9BADF00069}">
      <dgm:prSet/>
      <dgm:spPr/>
      <dgm:t>
        <a:bodyPr/>
        <a:lstStyle/>
        <a:p>
          <a:endParaRPr lang="en-US"/>
        </a:p>
      </dgm:t>
    </dgm:pt>
    <dgm:pt modelId="{BA3616AE-CFAF-4318-8C45-FAE75D629271}">
      <dgm:prSet/>
      <dgm:spPr/>
      <dgm:t>
        <a:bodyPr/>
        <a:lstStyle/>
        <a:p>
          <a:r>
            <a:rPr lang="en-IN"/>
            <a:t>Each venue has two sets of bars: one for matches where the toss winner chose to bat first (indicated by orange bars) and another for matches where the toss winner chose to field first (indicated by blue bars).</a:t>
          </a:r>
          <a:endParaRPr lang="en-US"/>
        </a:p>
      </dgm:t>
    </dgm:pt>
    <dgm:pt modelId="{1B305A5C-E796-47AE-862F-80307CA98C38}" type="parTrans" cxnId="{CEA977D0-D27F-4785-A52E-381101147F45}">
      <dgm:prSet/>
      <dgm:spPr/>
      <dgm:t>
        <a:bodyPr/>
        <a:lstStyle/>
        <a:p>
          <a:endParaRPr lang="en-US"/>
        </a:p>
      </dgm:t>
    </dgm:pt>
    <dgm:pt modelId="{C1ADF74C-D8DE-41B5-BC35-C206F632ED35}" type="sibTrans" cxnId="{CEA977D0-D27F-4785-A52E-381101147F45}">
      <dgm:prSet/>
      <dgm:spPr/>
      <dgm:t>
        <a:bodyPr/>
        <a:lstStyle/>
        <a:p>
          <a:endParaRPr lang="en-US"/>
        </a:p>
      </dgm:t>
    </dgm:pt>
    <dgm:pt modelId="{8EA31AFB-99B1-47B1-9391-2194008CA0E6}">
      <dgm:prSet/>
      <dgm:spPr/>
      <dgm:t>
        <a:bodyPr/>
        <a:lstStyle/>
        <a:p>
          <a:r>
            <a:rPr lang="en-IN" b="1"/>
            <a:t>Key Insights</a:t>
          </a:r>
          <a:r>
            <a:rPr lang="en-IN"/>
            <a:t>:</a:t>
          </a:r>
          <a:endParaRPr lang="en-US"/>
        </a:p>
      </dgm:t>
    </dgm:pt>
    <dgm:pt modelId="{9E4AAB93-4ABE-4CAA-866E-B4B8846277BB}" type="parTrans" cxnId="{31EA7CB2-0F63-467E-B123-4A11BC223756}">
      <dgm:prSet/>
      <dgm:spPr/>
      <dgm:t>
        <a:bodyPr/>
        <a:lstStyle/>
        <a:p>
          <a:endParaRPr lang="en-US"/>
        </a:p>
      </dgm:t>
    </dgm:pt>
    <dgm:pt modelId="{ADE89042-AB4A-43FF-B917-240C4C3F74C8}" type="sibTrans" cxnId="{31EA7CB2-0F63-467E-B123-4A11BC223756}">
      <dgm:prSet/>
      <dgm:spPr/>
      <dgm:t>
        <a:bodyPr/>
        <a:lstStyle/>
        <a:p>
          <a:endParaRPr lang="en-US"/>
        </a:p>
      </dgm:t>
    </dgm:pt>
    <dgm:pt modelId="{1B643783-E07F-4D8E-B10C-529DEEB4B896}">
      <dgm:prSet/>
      <dgm:spPr/>
      <dgm:t>
        <a:bodyPr/>
        <a:lstStyle/>
        <a:p>
          <a:r>
            <a:rPr lang="en-IN" b="1"/>
            <a:t>Overall Trend</a:t>
          </a:r>
          <a:r>
            <a:rPr lang="en-IN"/>
            <a:t>:</a:t>
          </a:r>
          <a:endParaRPr lang="en-US"/>
        </a:p>
      </dgm:t>
    </dgm:pt>
    <dgm:pt modelId="{CF1FEA10-9E69-45BF-986E-0326A8D32601}" type="parTrans" cxnId="{D6F57EE5-D1C0-48CB-9C2D-00C28AE82DFD}">
      <dgm:prSet/>
      <dgm:spPr/>
      <dgm:t>
        <a:bodyPr/>
        <a:lstStyle/>
        <a:p>
          <a:endParaRPr lang="en-US"/>
        </a:p>
      </dgm:t>
    </dgm:pt>
    <dgm:pt modelId="{5CBE3573-8880-42D4-9C1C-E24ACE0CCD61}" type="sibTrans" cxnId="{D6F57EE5-D1C0-48CB-9C2D-00C28AE82DFD}">
      <dgm:prSet/>
      <dgm:spPr/>
      <dgm:t>
        <a:bodyPr/>
        <a:lstStyle/>
        <a:p>
          <a:endParaRPr lang="en-US"/>
        </a:p>
      </dgm:t>
    </dgm:pt>
    <dgm:pt modelId="{D772DDCB-034A-40D5-9115-045A7795996E}">
      <dgm:prSet/>
      <dgm:spPr/>
      <dgm:t>
        <a:bodyPr/>
        <a:lstStyle/>
        <a:p>
          <a:r>
            <a:rPr lang="en-IN"/>
            <a:t>Across most venues, teams that chose to </a:t>
          </a:r>
          <a:r>
            <a:rPr lang="en-IN" b="1"/>
            <a:t>field first</a:t>
          </a:r>
          <a:r>
            <a:rPr lang="en-IN"/>
            <a:t> have a higher number of wins.</a:t>
          </a:r>
          <a:endParaRPr lang="en-US"/>
        </a:p>
      </dgm:t>
    </dgm:pt>
    <dgm:pt modelId="{47F89DC0-D7E1-4990-9B00-493E6514ED99}" type="parTrans" cxnId="{D91ED603-2C72-4062-BF06-63168227A9B8}">
      <dgm:prSet/>
      <dgm:spPr/>
      <dgm:t>
        <a:bodyPr/>
        <a:lstStyle/>
        <a:p>
          <a:endParaRPr lang="en-US"/>
        </a:p>
      </dgm:t>
    </dgm:pt>
    <dgm:pt modelId="{FA993ED8-4EF2-4B7A-B5B7-ED72334C1D1D}" type="sibTrans" cxnId="{D91ED603-2C72-4062-BF06-63168227A9B8}">
      <dgm:prSet/>
      <dgm:spPr/>
      <dgm:t>
        <a:bodyPr/>
        <a:lstStyle/>
        <a:p>
          <a:endParaRPr lang="en-US"/>
        </a:p>
      </dgm:t>
    </dgm:pt>
    <dgm:pt modelId="{1DC678B5-F8EC-47E1-8341-859EFC8375F9}">
      <dgm:prSet/>
      <dgm:spPr/>
      <dgm:t>
        <a:bodyPr/>
        <a:lstStyle/>
        <a:p>
          <a:r>
            <a:rPr lang="en-IN"/>
            <a:t>Opting to chase seems advantageous, especially in high-pressure matches.</a:t>
          </a:r>
          <a:endParaRPr lang="en-US"/>
        </a:p>
      </dgm:t>
    </dgm:pt>
    <dgm:pt modelId="{E94EBFA4-1D9E-40C8-806C-28696777D65A}" type="parTrans" cxnId="{8316F554-4F4E-4A35-AFA2-BBD11F53DEE8}">
      <dgm:prSet/>
      <dgm:spPr/>
      <dgm:t>
        <a:bodyPr/>
        <a:lstStyle/>
        <a:p>
          <a:endParaRPr lang="en-US"/>
        </a:p>
      </dgm:t>
    </dgm:pt>
    <dgm:pt modelId="{AA0500F6-604A-436B-9418-7110A31F4163}" type="sibTrans" cxnId="{8316F554-4F4E-4A35-AFA2-BBD11F53DEE8}">
      <dgm:prSet/>
      <dgm:spPr/>
      <dgm:t>
        <a:bodyPr/>
        <a:lstStyle/>
        <a:p>
          <a:endParaRPr lang="en-US"/>
        </a:p>
      </dgm:t>
    </dgm:pt>
    <dgm:pt modelId="{0B38E4C4-8970-425F-8B24-8ECF498DB1C1}">
      <dgm:prSet/>
      <dgm:spPr/>
      <dgm:t>
        <a:bodyPr/>
        <a:lstStyle/>
        <a:p>
          <a:r>
            <a:rPr lang="en-IN" b="1"/>
            <a:t>Venue-Specific Patterns</a:t>
          </a:r>
          <a:r>
            <a:rPr lang="en-IN"/>
            <a:t>:</a:t>
          </a:r>
          <a:endParaRPr lang="en-US"/>
        </a:p>
      </dgm:t>
    </dgm:pt>
    <dgm:pt modelId="{1C979ADB-428F-485E-834D-C8FD3B846B26}" type="parTrans" cxnId="{E1F31CEE-8507-49B1-847A-D9B2E69B1450}">
      <dgm:prSet/>
      <dgm:spPr/>
      <dgm:t>
        <a:bodyPr/>
        <a:lstStyle/>
        <a:p>
          <a:endParaRPr lang="en-US"/>
        </a:p>
      </dgm:t>
    </dgm:pt>
    <dgm:pt modelId="{85C895ED-A569-40E0-9DB0-BCC0CF38BEE7}" type="sibTrans" cxnId="{E1F31CEE-8507-49B1-847A-D9B2E69B1450}">
      <dgm:prSet/>
      <dgm:spPr/>
      <dgm:t>
        <a:bodyPr/>
        <a:lstStyle/>
        <a:p>
          <a:endParaRPr lang="en-US"/>
        </a:p>
      </dgm:t>
    </dgm:pt>
    <dgm:pt modelId="{8C509C3D-DB75-46B4-A840-1966C6117F18}">
      <dgm:prSet/>
      <dgm:spPr/>
      <dgm:t>
        <a:bodyPr/>
        <a:lstStyle/>
        <a:p>
          <a:r>
            <a:rPr lang="en-IN"/>
            <a:t>Some venues show significant differences in outcomes based on toss decisions.</a:t>
          </a:r>
          <a:endParaRPr lang="en-US"/>
        </a:p>
      </dgm:t>
    </dgm:pt>
    <dgm:pt modelId="{44EE48C2-6B82-4D19-BB84-F61114837EEC}" type="parTrans" cxnId="{FA6B8296-D402-4E7B-A560-5D4CFC361A2A}">
      <dgm:prSet/>
      <dgm:spPr/>
      <dgm:t>
        <a:bodyPr/>
        <a:lstStyle/>
        <a:p>
          <a:endParaRPr lang="en-US"/>
        </a:p>
      </dgm:t>
    </dgm:pt>
    <dgm:pt modelId="{BBD757AA-DE1C-484A-9C5E-94AF34CBDBF8}" type="sibTrans" cxnId="{FA6B8296-D402-4E7B-A560-5D4CFC361A2A}">
      <dgm:prSet/>
      <dgm:spPr/>
      <dgm:t>
        <a:bodyPr/>
        <a:lstStyle/>
        <a:p>
          <a:endParaRPr lang="en-US"/>
        </a:p>
      </dgm:t>
    </dgm:pt>
    <dgm:pt modelId="{6720F13E-CA35-4FF1-A72E-6616496F035A}">
      <dgm:prSet/>
      <dgm:spPr/>
      <dgm:t>
        <a:bodyPr/>
        <a:lstStyle/>
        <a:p>
          <a:r>
            <a:rPr lang="en-IN"/>
            <a:t>For example:</a:t>
          </a:r>
          <a:endParaRPr lang="en-US"/>
        </a:p>
      </dgm:t>
    </dgm:pt>
    <dgm:pt modelId="{75A76CAB-38BC-4767-B334-5B5D3B87BBD6}" type="parTrans" cxnId="{8BC68CE2-08D5-4DDE-A64F-747C32C18D84}">
      <dgm:prSet/>
      <dgm:spPr/>
      <dgm:t>
        <a:bodyPr/>
        <a:lstStyle/>
        <a:p>
          <a:endParaRPr lang="en-US"/>
        </a:p>
      </dgm:t>
    </dgm:pt>
    <dgm:pt modelId="{ECB119B4-13D7-44E4-8FAE-29CEA56C9BDD}" type="sibTrans" cxnId="{8BC68CE2-08D5-4DDE-A64F-747C32C18D84}">
      <dgm:prSet/>
      <dgm:spPr/>
      <dgm:t>
        <a:bodyPr/>
        <a:lstStyle/>
        <a:p>
          <a:endParaRPr lang="en-US"/>
        </a:p>
      </dgm:t>
    </dgm:pt>
    <dgm:pt modelId="{A626BB9B-1EF8-402B-A98C-55723822311A}">
      <dgm:prSet/>
      <dgm:spPr/>
      <dgm:t>
        <a:bodyPr/>
        <a:lstStyle/>
        <a:p>
          <a:r>
            <a:rPr lang="en-IN"/>
            <a:t>At </a:t>
          </a:r>
          <a:r>
            <a:rPr lang="en-IN" b="1"/>
            <a:t>Eden Gardens</a:t>
          </a:r>
          <a:r>
            <a:rPr lang="en-IN"/>
            <a:t>, teams choosing to field have a clear advantage.</a:t>
          </a:r>
          <a:endParaRPr lang="en-US"/>
        </a:p>
      </dgm:t>
    </dgm:pt>
    <dgm:pt modelId="{7557D06F-879E-40D1-8294-127F92A7B7F3}" type="parTrans" cxnId="{244FBDCE-2AFD-491B-A547-97ED30C027A5}">
      <dgm:prSet/>
      <dgm:spPr/>
      <dgm:t>
        <a:bodyPr/>
        <a:lstStyle/>
        <a:p>
          <a:endParaRPr lang="en-US"/>
        </a:p>
      </dgm:t>
    </dgm:pt>
    <dgm:pt modelId="{F9A356F4-98DA-4799-B5A9-3B595BA65E85}" type="sibTrans" cxnId="{244FBDCE-2AFD-491B-A547-97ED30C027A5}">
      <dgm:prSet/>
      <dgm:spPr/>
      <dgm:t>
        <a:bodyPr/>
        <a:lstStyle/>
        <a:p>
          <a:endParaRPr lang="en-US"/>
        </a:p>
      </dgm:t>
    </dgm:pt>
    <dgm:pt modelId="{D4A4E66A-929D-4004-93C7-72C5F6D207A7}">
      <dgm:prSet/>
      <dgm:spPr/>
      <dgm:t>
        <a:bodyPr/>
        <a:lstStyle/>
        <a:p>
          <a:r>
            <a:rPr lang="en-IN"/>
            <a:t>However, at </a:t>
          </a:r>
          <a:r>
            <a:rPr lang="en-IN" b="1"/>
            <a:t>Wankhede Stadium</a:t>
          </a:r>
          <a:r>
            <a:rPr lang="en-IN"/>
            <a:t>, both toss decisions lead to comparable wins.</a:t>
          </a:r>
          <a:endParaRPr lang="en-US"/>
        </a:p>
      </dgm:t>
    </dgm:pt>
    <dgm:pt modelId="{B46AE652-2993-4E6E-AA8F-F5D7CF11D793}" type="parTrans" cxnId="{B1F6FE0E-452B-46E3-B1D5-072DA3AEF3A6}">
      <dgm:prSet/>
      <dgm:spPr/>
      <dgm:t>
        <a:bodyPr/>
        <a:lstStyle/>
        <a:p>
          <a:endParaRPr lang="en-US"/>
        </a:p>
      </dgm:t>
    </dgm:pt>
    <dgm:pt modelId="{6C0096EF-1BBC-46A2-8705-9C09AA837F8C}" type="sibTrans" cxnId="{B1F6FE0E-452B-46E3-B1D5-072DA3AEF3A6}">
      <dgm:prSet/>
      <dgm:spPr/>
      <dgm:t>
        <a:bodyPr/>
        <a:lstStyle/>
        <a:p>
          <a:endParaRPr lang="en-US"/>
        </a:p>
      </dgm:t>
    </dgm:pt>
    <dgm:pt modelId="{3EB01A67-24B1-477F-8D12-DD135A955012}" type="pres">
      <dgm:prSet presAssocID="{D213ACE0-13F6-4C24-B28E-3E378158CD1B}" presName="linear" presStyleCnt="0">
        <dgm:presLayoutVars>
          <dgm:dir/>
          <dgm:animLvl val="lvl"/>
          <dgm:resizeHandles val="exact"/>
        </dgm:presLayoutVars>
      </dgm:prSet>
      <dgm:spPr/>
    </dgm:pt>
    <dgm:pt modelId="{D7F96F8C-8C50-4428-9868-88DAA7B01FC4}" type="pres">
      <dgm:prSet presAssocID="{02512F70-FE19-4755-87B0-EF809353FF37}" presName="parentLin" presStyleCnt="0"/>
      <dgm:spPr/>
    </dgm:pt>
    <dgm:pt modelId="{99F14FBC-7971-40F1-91E9-5A682C53C342}" type="pres">
      <dgm:prSet presAssocID="{02512F70-FE19-4755-87B0-EF809353FF37}" presName="parentLeftMargin" presStyleLbl="node1" presStyleIdx="0" presStyleCnt="2"/>
      <dgm:spPr/>
    </dgm:pt>
    <dgm:pt modelId="{F999ADB2-038D-4637-89EC-031671DB723D}" type="pres">
      <dgm:prSet presAssocID="{02512F70-FE19-4755-87B0-EF809353FF37}" presName="parentText" presStyleLbl="node1" presStyleIdx="0" presStyleCnt="2">
        <dgm:presLayoutVars>
          <dgm:chMax val="0"/>
          <dgm:bulletEnabled val="1"/>
        </dgm:presLayoutVars>
      </dgm:prSet>
      <dgm:spPr/>
    </dgm:pt>
    <dgm:pt modelId="{69D8F506-C18B-44E5-B859-034738D50128}" type="pres">
      <dgm:prSet presAssocID="{02512F70-FE19-4755-87B0-EF809353FF37}" presName="negativeSpace" presStyleCnt="0"/>
      <dgm:spPr/>
    </dgm:pt>
    <dgm:pt modelId="{CF574F87-21D2-499F-933F-84B7612329EF}" type="pres">
      <dgm:prSet presAssocID="{02512F70-FE19-4755-87B0-EF809353FF37}" presName="childText" presStyleLbl="conFgAcc1" presStyleIdx="0" presStyleCnt="2">
        <dgm:presLayoutVars>
          <dgm:bulletEnabled val="1"/>
        </dgm:presLayoutVars>
      </dgm:prSet>
      <dgm:spPr/>
    </dgm:pt>
    <dgm:pt modelId="{A6423993-C02F-4950-BF12-DD190C253582}" type="pres">
      <dgm:prSet presAssocID="{CC1B2E95-D41D-422A-88B8-45FC5BC6FCB5}" presName="spaceBetweenRectangles" presStyleCnt="0"/>
      <dgm:spPr/>
    </dgm:pt>
    <dgm:pt modelId="{196E5E85-ADA2-4BCB-B904-64E6899A98A9}" type="pres">
      <dgm:prSet presAssocID="{8EA31AFB-99B1-47B1-9391-2194008CA0E6}" presName="parentLin" presStyleCnt="0"/>
      <dgm:spPr/>
    </dgm:pt>
    <dgm:pt modelId="{5EF8CC55-4D99-407D-B028-0F3A5361E831}" type="pres">
      <dgm:prSet presAssocID="{8EA31AFB-99B1-47B1-9391-2194008CA0E6}" presName="parentLeftMargin" presStyleLbl="node1" presStyleIdx="0" presStyleCnt="2"/>
      <dgm:spPr/>
    </dgm:pt>
    <dgm:pt modelId="{F142D660-15C6-45CE-97B6-425205B9C66B}" type="pres">
      <dgm:prSet presAssocID="{8EA31AFB-99B1-47B1-9391-2194008CA0E6}" presName="parentText" presStyleLbl="node1" presStyleIdx="1" presStyleCnt="2">
        <dgm:presLayoutVars>
          <dgm:chMax val="0"/>
          <dgm:bulletEnabled val="1"/>
        </dgm:presLayoutVars>
      </dgm:prSet>
      <dgm:spPr/>
    </dgm:pt>
    <dgm:pt modelId="{E591276C-D681-468C-BD18-244064A92E91}" type="pres">
      <dgm:prSet presAssocID="{8EA31AFB-99B1-47B1-9391-2194008CA0E6}" presName="negativeSpace" presStyleCnt="0"/>
      <dgm:spPr/>
    </dgm:pt>
    <dgm:pt modelId="{0C64EBAA-7253-4AF5-B51E-296FB606760F}" type="pres">
      <dgm:prSet presAssocID="{8EA31AFB-99B1-47B1-9391-2194008CA0E6}" presName="childText" presStyleLbl="conFgAcc1" presStyleIdx="1" presStyleCnt="2">
        <dgm:presLayoutVars>
          <dgm:bulletEnabled val="1"/>
        </dgm:presLayoutVars>
      </dgm:prSet>
      <dgm:spPr/>
    </dgm:pt>
  </dgm:ptLst>
  <dgm:cxnLst>
    <dgm:cxn modelId="{D91ED603-2C72-4062-BF06-63168227A9B8}" srcId="{1B643783-E07F-4D8E-B10C-529DEEB4B896}" destId="{D772DDCB-034A-40D5-9115-045A7795996E}" srcOrd="0" destOrd="0" parTransId="{47F89DC0-D7E1-4990-9B00-493E6514ED99}" sibTransId="{FA993ED8-4EF2-4B7A-B5B7-ED72334C1D1D}"/>
    <dgm:cxn modelId="{B1F6FE0E-452B-46E3-B1D5-072DA3AEF3A6}" srcId="{6720F13E-CA35-4FF1-A72E-6616496F035A}" destId="{D4A4E66A-929D-4004-93C7-72C5F6D207A7}" srcOrd="1" destOrd="0" parTransId="{B46AE652-2993-4E6E-AA8F-F5D7CF11D793}" sibTransId="{6C0096EF-1BBC-46A2-8705-9C09AA837F8C}"/>
    <dgm:cxn modelId="{27D35162-D587-4C8C-ADD1-210B31A0AA49}" type="presOf" srcId="{A626BB9B-1EF8-402B-A98C-55723822311A}" destId="{0C64EBAA-7253-4AF5-B51E-296FB606760F}" srcOrd="0" destOrd="6" presId="urn:microsoft.com/office/officeart/2005/8/layout/list1"/>
    <dgm:cxn modelId="{B03DD64D-6BC8-494D-800A-954343040146}" srcId="{D213ACE0-13F6-4C24-B28E-3E378158CD1B}" destId="{02512F70-FE19-4755-87B0-EF809353FF37}" srcOrd="0" destOrd="0" parTransId="{7112A5A1-9773-45C3-BA58-7D5B9F8C98F8}" sibTransId="{CC1B2E95-D41D-422A-88B8-45FC5BC6FCB5}"/>
    <dgm:cxn modelId="{0F14E36E-79B5-495F-B056-20D5FC639331}" type="presOf" srcId="{999055ED-18CA-4F1F-B11E-F8EAF74A2543}" destId="{CF574F87-21D2-499F-933F-84B7612329EF}" srcOrd="0" destOrd="0" presId="urn:microsoft.com/office/officeart/2005/8/layout/list1"/>
    <dgm:cxn modelId="{CD7AA273-C028-475D-9C6F-E2D72165B8F1}" type="presOf" srcId="{BA3616AE-CFAF-4318-8C45-FAE75D629271}" destId="{CF574F87-21D2-499F-933F-84B7612329EF}" srcOrd="0" destOrd="1" presId="urn:microsoft.com/office/officeart/2005/8/layout/list1"/>
    <dgm:cxn modelId="{E308C873-AF7D-4C38-8BD3-FB225573F992}" type="presOf" srcId="{8EA31AFB-99B1-47B1-9391-2194008CA0E6}" destId="{F142D660-15C6-45CE-97B6-425205B9C66B}" srcOrd="1" destOrd="0" presId="urn:microsoft.com/office/officeart/2005/8/layout/list1"/>
    <dgm:cxn modelId="{8316F554-4F4E-4A35-AFA2-BBD11F53DEE8}" srcId="{1B643783-E07F-4D8E-B10C-529DEEB4B896}" destId="{1DC678B5-F8EC-47E1-8341-859EFC8375F9}" srcOrd="1" destOrd="0" parTransId="{E94EBFA4-1D9E-40C8-806C-28696777D65A}" sibTransId="{AA0500F6-604A-436B-9418-7110A31F4163}"/>
    <dgm:cxn modelId="{D72B8C82-A2AB-421A-874E-D7133EA50771}" type="presOf" srcId="{6720F13E-CA35-4FF1-A72E-6616496F035A}" destId="{0C64EBAA-7253-4AF5-B51E-296FB606760F}" srcOrd="0" destOrd="5" presId="urn:microsoft.com/office/officeart/2005/8/layout/list1"/>
    <dgm:cxn modelId="{0845388A-B190-4897-93C2-E292408FCCC6}" type="presOf" srcId="{1DC678B5-F8EC-47E1-8341-859EFC8375F9}" destId="{0C64EBAA-7253-4AF5-B51E-296FB606760F}" srcOrd="0" destOrd="2" presId="urn:microsoft.com/office/officeart/2005/8/layout/list1"/>
    <dgm:cxn modelId="{FA6B8296-D402-4E7B-A560-5D4CFC361A2A}" srcId="{0B38E4C4-8970-425F-8B24-8ECF498DB1C1}" destId="{8C509C3D-DB75-46B4-A840-1966C6117F18}" srcOrd="0" destOrd="0" parTransId="{44EE48C2-6B82-4D19-BB84-F61114837EEC}" sibTransId="{BBD757AA-DE1C-484A-9C5E-94AF34CBDBF8}"/>
    <dgm:cxn modelId="{31EA7CB2-0F63-467E-B123-4A11BC223756}" srcId="{D213ACE0-13F6-4C24-B28E-3E378158CD1B}" destId="{8EA31AFB-99B1-47B1-9391-2194008CA0E6}" srcOrd="1" destOrd="0" parTransId="{9E4AAB93-4ABE-4CAA-866E-B4B8846277BB}" sibTransId="{ADE89042-AB4A-43FF-B917-240C4C3F74C8}"/>
    <dgm:cxn modelId="{926AD1B7-D3D2-4F55-9F1D-EB520D33C900}" type="presOf" srcId="{0B38E4C4-8970-425F-8B24-8ECF498DB1C1}" destId="{0C64EBAA-7253-4AF5-B51E-296FB606760F}" srcOrd="0" destOrd="3" presId="urn:microsoft.com/office/officeart/2005/8/layout/list1"/>
    <dgm:cxn modelId="{F58441BC-10C4-4BC2-8D82-F3037E0297AE}" type="presOf" srcId="{8C509C3D-DB75-46B4-A840-1966C6117F18}" destId="{0C64EBAA-7253-4AF5-B51E-296FB606760F}" srcOrd="0" destOrd="4" presId="urn:microsoft.com/office/officeart/2005/8/layout/list1"/>
    <dgm:cxn modelId="{91AE55BE-B5A6-4E01-A1C5-DE9BADF00069}" srcId="{02512F70-FE19-4755-87B0-EF809353FF37}" destId="{999055ED-18CA-4F1F-B11E-F8EAF74A2543}" srcOrd="0" destOrd="0" parTransId="{3995F0ED-8829-4410-8CD2-12DD67A4554B}" sibTransId="{01C497F7-F2BE-41B0-8D29-045E5573D9F1}"/>
    <dgm:cxn modelId="{CF3CA0C9-549C-4C86-9AA4-5D99B2F5AA96}" type="presOf" srcId="{02512F70-FE19-4755-87B0-EF809353FF37}" destId="{99F14FBC-7971-40F1-91E9-5A682C53C342}" srcOrd="0" destOrd="0" presId="urn:microsoft.com/office/officeart/2005/8/layout/list1"/>
    <dgm:cxn modelId="{AF143CCA-E697-4BD3-9CE3-F19A4B24667C}" type="presOf" srcId="{D772DDCB-034A-40D5-9115-045A7795996E}" destId="{0C64EBAA-7253-4AF5-B51E-296FB606760F}" srcOrd="0" destOrd="1" presId="urn:microsoft.com/office/officeart/2005/8/layout/list1"/>
    <dgm:cxn modelId="{244FBDCE-2AFD-491B-A547-97ED30C027A5}" srcId="{6720F13E-CA35-4FF1-A72E-6616496F035A}" destId="{A626BB9B-1EF8-402B-A98C-55723822311A}" srcOrd="0" destOrd="0" parTransId="{7557D06F-879E-40D1-8294-127F92A7B7F3}" sibTransId="{F9A356F4-98DA-4799-B5A9-3B595BA65E85}"/>
    <dgm:cxn modelId="{CEA977D0-D27F-4785-A52E-381101147F45}" srcId="{02512F70-FE19-4755-87B0-EF809353FF37}" destId="{BA3616AE-CFAF-4318-8C45-FAE75D629271}" srcOrd="1" destOrd="0" parTransId="{1B305A5C-E796-47AE-862F-80307CA98C38}" sibTransId="{C1ADF74C-D8DE-41B5-BC35-C206F632ED35}"/>
    <dgm:cxn modelId="{AF530CD9-4DC0-43B1-8688-7EE719C3B77B}" type="presOf" srcId="{02512F70-FE19-4755-87B0-EF809353FF37}" destId="{F999ADB2-038D-4637-89EC-031671DB723D}" srcOrd="1" destOrd="0" presId="urn:microsoft.com/office/officeart/2005/8/layout/list1"/>
    <dgm:cxn modelId="{8BC68CE2-08D5-4DDE-A64F-747C32C18D84}" srcId="{0B38E4C4-8970-425F-8B24-8ECF498DB1C1}" destId="{6720F13E-CA35-4FF1-A72E-6616496F035A}" srcOrd="1" destOrd="0" parTransId="{75A76CAB-38BC-4767-B334-5B5D3B87BBD6}" sibTransId="{ECB119B4-13D7-44E4-8FAE-29CEA56C9BDD}"/>
    <dgm:cxn modelId="{262DCFE4-0649-44E9-AB84-F5EE60459564}" type="presOf" srcId="{D4A4E66A-929D-4004-93C7-72C5F6D207A7}" destId="{0C64EBAA-7253-4AF5-B51E-296FB606760F}" srcOrd="0" destOrd="7" presId="urn:microsoft.com/office/officeart/2005/8/layout/list1"/>
    <dgm:cxn modelId="{D6F57EE5-D1C0-48CB-9C2D-00C28AE82DFD}" srcId="{8EA31AFB-99B1-47B1-9391-2194008CA0E6}" destId="{1B643783-E07F-4D8E-B10C-529DEEB4B896}" srcOrd="0" destOrd="0" parTransId="{CF1FEA10-9E69-45BF-986E-0326A8D32601}" sibTransId="{5CBE3573-8880-42D4-9C1C-E24ACE0CCD61}"/>
    <dgm:cxn modelId="{E1F31CEE-8507-49B1-847A-D9B2E69B1450}" srcId="{8EA31AFB-99B1-47B1-9391-2194008CA0E6}" destId="{0B38E4C4-8970-425F-8B24-8ECF498DB1C1}" srcOrd="1" destOrd="0" parTransId="{1C979ADB-428F-485E-834D-C8FD3B846B26}" sibTransId="{85C895ED-A569-40E0-9DB0-BCC0CF38BEE7}"/>
    <dgm:cxn modelId="{D8ECFCF0-C525-4014-9195-915E2F997080}" type="presOf" srcId="{1B643783-E07F-4D8E-B10C-529DEEB4B896}" destId="{0C64EBAA-7253-4AF5-B51E-296FB606760F}" srcOrd="0" destOrd="0" presId="urn:microsoft.com/office/officeart/2005/8/layout/list1"/>
    <dgm:cxn modelId="{AA824BF4-1897-4362-A44E-DC43D23A285F}" type="presOf" srcId="{8EA31AFB-99B1-47B1-9391-2194008CA0E6}" destId="{5EF8CC55-4D99-407D-B028-0F3A5361E831}" srcOrd="0" destOrd="0" presId="urn:microsoft.com/office/officeart/2005/8/layout/list1"/>
    <dgm:cxn modelId="{0A2643FC-3CDB-4D82-94A2-2D279205A02A}" type="presOf" srcId="{D213ACE0-13F6-4C24-B28E-3E378158CD1B}" destId="{3EB01A67-24B1-477F-8D12-DD135A955012}" srcOrd="0" destOrd="0" presId="urn:microsoft.com/office/officeart/2005/8/layout/list1"/>
    <dgm:cxn modelId="{B350E9D6-9CB8-445F-967A-5D5089816A69}" type="presParOf" srcId="{3EB01A67-24B1-477F-8D12-DD135A955012}" destId="{D7F96F8C-8C50-4428-9868-88DAA7B01FC4}" srcOrd="0" destOrd="0" presId="urn:microsoft.com/office/officeart/2005/8/layout/list1"/>
    <dgm:cxn modelId="{A11340BD-571F-4125-A85E-721383AB3532}" type="presParOf" srcId="{D7F96F8C-8C50-4428-9868-88DAA7B01FC4}" destId="{99F14FBC-7971-40F1-91E9-5A682C53C342}" srcOrd="0" destOrd="0" presId="urn:microsoft.com/office/officeart/2005/8/layout/list1"/>
    <dgm:cxn modelId="{F502C5D7-2665-4545-A2FA-F1476EC92D85}" type="presParOf" srcId="{D7F96F8C-8C50-4428-9868-88DAA7B01FC4}" destId="{F999ADB2-038D-4637-89EC-031671DB723D}" srcOrd="1" destOrd="0" presId="urn:microsoft.com/office/officeart/2005/8/layout/list1"/>
    <dgm:cxn modelId="{59142FB4-F7FF-444D-B0B8-CA8DD91C6C34}" type="presParOf" srcId="{3EB01A67-24B1-477F-8D12-DD135A955012}" destId="{69D8F506-C18B-44E5-B859-034738D50128}" srcOrd="1" destOrd="0" presId="urn:microsoft.com/office/officeart/2005/8/layout/list1"/>
    <dgm:cxn modelId="{31E68F81-0AC0-4FED-8559-83298EADBE9F}" type="presParOf" srcId="{3EB01A67-24B1-477F-8D12-DD135A955012}" destId="{CF574F87-21D2-499F-933F-84B7612329EF}" srcOrd="2" destOrd="0" presId="urn:microsoft.com/office/officeart/2005/8/layout/list1"/>
    <dgm:cxn modelId="{DC98F7ED-D4A0-4F42-91D1-3B623CE77056}" type="presParOf" srcId="{3EB01A67-24B1-477F-8D12-DD135A955012}" destId="{A6423993-C02F-4950-BF12-DD190C253582}" srcOrd="3" destOrd="0" presId="urn:microsoft.com/office/officeart/2005/8/layout/list1"/>
    <dgm:cxn modelId="{FE4B9E01-13BA-433E-B70A-ADCDE203E7C7}" type="presParOf" srcId="{3EB01A67-24B1-477F-8D12-DD135A955012}" destId="{196E5E85-ADA2-4BCB-B904-64E6899A98A9}" srcOrd="4" destOrd="0" presId="urn:microsoft.com/office/officeart/2005/8/layout/list1"/>
    <dgm:cxn modelId="{5A30B6C8-E71B-4CA7-9EAB-50FFC77D96E1}" type="presParOf" srcId="{196E5E85-ADA2-4BCB-B904-64E6899A98A9}" destId="{5EF8CC55-4D99-407D-B028-0F3A5361E831}" srcOrd="0" destOrd="0" presId="urn:microsoft.com/office/officeart/2005/8/layout/list1"/>
    <dgm:cxn modelId="{19243D60-7E1A-49F3-8619-7CDCC9184941}" type="presParOf" srcId="{196E5E85-ADA2-4BCB-B904-64E6899A98A9}" destId="{F142D660-15C6-45CE-97B6-425205B9C66B}" srcOrd="1" destOrd="0" presId="urn:microsoft.com/office/officeart/2005/8/layout/list1"/>
    <dgm:cxn modelId="{7AE26095-B84C-4B55-B03C-5B4F2227EEE6}" type="presParOf" srcId="{3EB01A67-24B1-477F-8D12-DD135A955012}" destId="{E591276C-D681-468C-BD18-244064A92E91}" srcOrd="5" destOrd="0" presId="urn:microsoft.com/office/officeart/2005/8/layout/list1"/>
    <dgm:cxn modelId="{DC7CECA4-417D-4F0C-A016-BEEB5DB0C882}" type="presParOf" srcId="{3EB01A67-24B1-477F-8D12-DD135A955012}" destId="{0C64EBAA-7253-4AF5-B51E-296FB606760F}"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F343B2-2FA2-4ECE-BF27-45737EA7B7D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F296137-E724-4967-BDC7-6EB1462B7FB5}">
      <dgm:prSet/>
      <dgm:spPr/>
      <dgm:t>
        <a:bodyPr/>
        <a:lstStyle/>
        <a:p>
          <a:r>
            <a:rPr lang="en-IN" dirty="0"/>
            <a:t>The </a:t>
          </a:r>
          <a:r>
            <a:rPr lang="en-IN" b="1" dirty="0"/>
            <a:t>Total Fours by Season</a:t>
          </a:r>
          <a:r>
            <a:rPr lang="en-IN" dirty="0"/>
            <a:t> chart in the Indian Premier League (IPL) provides insights into boundary scoring trends over different seasons. Here are the key takeaways:</a:t>
          </a:r>
          <a:endParaRPr lang="en-US" dirty="0"/>
        </a:p>
      </dgm:t>
    </dgm:pt>
    <dgm:pt modelId="{CA7B02A9-19FA-4558-A49B-D4A47D71AF44}" type="parTrans" cxnId="{6A913EA2-1501-419B-9A5C-BBFFEE149678}">
      <dgm:prSet/>
      <dgm:spPr/>
      <dgm:t>
        <a:bodyPr/>
        <a:lstStyle/>
        <a:p>
          <a:endParaRPr lang="en-US"/>
        </a:p>
      </dgm:t>
    </dgm:pt>
    <dgm:pt modelId="{DAFE2295-5791-4C1B-BDA0-547344DFA8C0}" type="sibTrans" cxnId="{6A913EA2-1501-419B-9A5C-BBFFEE149678}">
      <dgm:prSet/>
      <dgm:spPr/>
      <dgm:t>
        <a:bodyPr/>
        <a:lstStyle/>
        <a:p>
          <a:endParaRPr lang="en-US"/>
        </a:p>
      </dgm:t>
    </dgm:pt>
    <dgm:pt modelId="{A6D597BE-722C-41AF-A58E-5B993AA832DB}">
      <dgm:prSet/>
      <dgm:spPr/>
      <dgm:t>
        <a:bodyPr/>
        <a:lstStyle/>
        <a:p>
          <a:r>
            <a:rPr lang="en-IN" b="1"/>
            <a:t>Peak Fours</a:t>
          </a:r>
          <a:r>
            <a:rPr lang="en-IN"/>
            <a:t>:</a:t>
          </a:r>
          <a:endParaRPr lang="en-US"/>
        </a:p>
      </dgm:t>
    </dgm:pt>
    <dgm:pt modelId="{939D6304-46BA-4D9E-852A-5595B593300E}" type="parTrans" cxnId="{83652190-DBF0-4F4B-A7E5-0A89DA53CE26}">
      <dgm:prSet/>
      <dgm:spPr/>
      <dgm:t>
        <a:bodyPr/>
        <a:lstStyle/>
        <a:p>
          <a:endParaRPr lang="en-US"/>
        </a:p>
      </dgm:t>
    </dgm:pt>
    <dgm:pt modelId="{E4E3888B-DFE9-47DF-9144-8C2CD49A21F7}" type="sibTrans" cxnId="{83652190-DBF0-4F4B-A7E5-0A89DA53CE26}">
      <dgm:prSet/>
      <dgm:spPr/>
      <dgm:t>
        <a:bodyPr/>
        <a:lstStyle/>
        <a:p>
          <a:endParaRPr lang="en-US"/>
        </a:p>
      </dgm:t>
    </dgm:pt>
    <dgm:pt modelId="{C5848650-392A-4A3C-BAAD-4DDFC373462F}">
      <dgm:prSet/>
      <dgm:spPr/>
      <dgm:t>
        <a:bodyPr/>
        <a:lstStyle/>
        <a:p>
          <a:r>
            <a:rPr lang="en-IN"/>
            <a:t>The graph peaks in two seasons: </a:t>
          </a:r>
          <a:r>
            <a:rPr lang="en-IN" b="1"/>
            <a:t>2011</a:t>
          </a:r>
          <a:r>
            <a:rPr lang="en-IN"/>
            <a:t> with a total of </a:t>
          </a:r>
          <a:r>
            <a:rPr lang="en-IN" b="1"/>
            <a:t>1,916 fours</a:t>
          </a:r>
          <a:r>
            <a:rPr lang="en-IN"/>
            <a:t> and </a:t>
          </a:r>
          <a:r>
            <a:rPr lang="en-IN" b="1"/>
            <a:t>2013</a:t>
          </a:r>
          <a:r>
            <a:rPr lang="en-IN"/>
            <a:t> with a record-breaking </a:t>
          </a:r>
          <a:r>
            <a:rPr lang="en-IN" b="1"/>
            <a:t>2,054 fours</a:t>
          </a:r>
          <a:r>
            <a:rPr lang="en-IN"/>
            <a:t>.</a:t>
          </a:r>
          <a:endParaRPr lang="en-US"/>
        </a:p>
      </dgm:t>
    </dgm:pt>
    <dgm:pt modelId="{6454D3AC-3AC6-49E2-8AFC-C2D1C9A803CB}" type="parTrans" cxnId="{27DEC727-054E-44AB-8564-025FFD5D3A89}">
      <dgm:prSet/>
      <dgm:spPr/>
      <dgm:t>
        <a:bodyPr/>
        <a:lstStyle/>
        <a:p>
          <a:endParaRPr lang="en-US"/>
        </a:p>
      </dgm:t>
    </dgm:pt>
    <dgm:pt modelId="{53ACA976-FF30-4E0F-9B2E-BA27C3CC64DB}" type="sibTrans" cxnId="{27DEC727-054E-44AB-8564-025FFD5D3A89}">
      <dgm:prSet/>
      <dgm:spPr/>
      <dgm:t>
        <a:bodyPr/>
        <a:lstStyle/>
        <a:p>
          <a:endParaRPr lang="en-US"/>
        </a:p>
      </dgm:t>
    </dgm:pt>
    <dgm:pt modelId="{EEBDF227-BADD-41C3-A64D-AFD6A049F8D5}">
      <dgm:prSet/>
      <dgm:spPr/>
      <dgm:t>
        <a:bodyPr/>
        <a:lstStyle/>
        <a:p>
          <a:r>
            <a:rPr lang="en-IN"/>
            <a:t>These seasons witnessed aggressive batting and frequent boundary hits.</a:t>
          </a:r>
          <a:endParaRPr lang="en-US"/>
        </a:p>
      </dgm:t>
    </dgm:pt>
    <dgm:pt modelId="{665C50B5-2A59-453F-92BE-04026BF0F99C}" type="parTrans" cxnId="{FD293854-5F83-44CC-845C-9413479E583E}">
      <dgm:prSet/>
      <dgm:spPr/>
      <dgm:t>
        <a:bodyPr/>
        <a:lstStyle/>
        <a:p>
          <a:endParaRPr lang="en-US"/>
        </a:p>
      </dgm:t>
    </dgm:pt>
    <dgm:pt modelId="{5264F49B-6046-40FD-B01F-7EEED8BD5E55}" type="sibTrans" cxnId="{FD293854-5F83-44CC-845C-9413479E583E}">
      <dgm:prSet/>
      <dgm:spPr/>
      <dgm:t>
        <a:bodyPr/>
        <a:lstStyle/>
        <a:p>
          <a:endParaRPr lang="en-US"/>
        </a:p>
      </dgm:t>
    </dgm:pt>
    <dgm:pt modelId="{CFCFFE12-5D12-44E6-BA51-5286CC869A5C}">
      <dgm:prSet/>
      <dgm:spPr/>
      <dgm:t>
        <a:bodyPr/>
        <a:lstStyle/>
        <a:p>
          <a:r>
            <a:rPr lang="en-IN" b="1"/>
            <a:t>Dip After 2013</a:t>
          </a:r>
          <a:r>
            <a:rPr lang="en-IN"/>
            <a:t>:</a:t>
          </a:r>
          <a:endParaRPr lang="en-US"/>
        </a:p>
      </dgm:t>
    </dgm:pt>
    <dgm:pt modelId="{227DF21C-BD88-471A-9A53-C463CAB51DBE}" type="parTrans" cxnId="{89DD3000-F400-4293-A6EC-541F4B3FB6A8}">
      <dgm:prSet/>
      <dgm:spPr/>
      <dgm:t>
        <a:bodyPr/>
        <a:lstStyle/>
        <a:p>
          <a:endParaRPr lang="en-US"/>
        </a:p>
      </dgm:t>
    </dgm:pt>
    <dgm:pt modelId="{0B10DBE9-B8C5-4166-BB2F-3156E979DFD8}" type="sibTrans" cxnId="{89DD3000-F400-4293-A6EC-541F4B3FB6A8}">
      <dgm:prSet/>
      <dgm:spPr/>
      <dgm:t>
        <a:bodyPr/>
        <a:lstStyle/>
        <a:p>
          <a:endParaRPr lang="en-US"/>
        </a:p>
      </dgm:t>
    </dgm:pt>
    <dgm:pt modelId="{8837CE00-799B-4C3B-801C-0B76812043D1}">
      <dgm:prSet/>
      <dgm:spPr/>
      <dgm:t>
        <a:bodyPr/>
        <a:lstStyle/>
        <a:p>
          <a:r>
            <a:rPr lang="en-IN"/>
            <a:t>After 2013, there is a noticeable dip in the number of fours hit.</a:t>
          </a:r>
          <a:endParaRPr lang="en-US"/>
        </a:p>
      </dgm:t>
    </dgm:pt>
    <dgm:pt modelId="{E76F6FB0-A239-49DB-A800-E1E1AB41F789}" type="parTrans" cxnId="{9319BE68-94DC-439E-99D4-26D5C1EAD376}">
      <dgm:prSet/>
      <dgm:spPr/>
      <dgm:t>
        <a:bodyPr/>
        <a:lstStyle/>
        <a:p>
          <a:endParaRPr lang="en-US"/>
        </a:p>
      </dgm:t>
    </dgm:pt>
    <dgm:pt modelId="{38FBE6E5-4B24-48BA-8923-F9324E3E07D4}" type="sibTrans" cxnId="{9319BE68-94DC-439E-99D4-26D5C1EAD376}">
      <dgm:prSet/>
      <dgm:spPr/>
      <dgm:t>
        <a:bodyPr/>
        <a:lstStyle/>
        <a:p>
          <a:endParaRPr lang="en-US"/>
        </a:p>
      </dgm:t>
    </dgm:pt>
    <dgm:pt modelId="{9E5F1072-ED90-42D2-BEA7-5FC2A3B18A46}">
      <dgm:prSet/>
      <dgm:spPr/>
      <dgm:t>
        <a:bodyPr/>
        <a:lstStyle/>
        <a:p>
          <a:r>
            <a:rPr lang="en-IN"/>
            <a:t>Teams may have focused on other scoring strategies or faced stronger bowling attacks.</a:t>
          </a:r>
          <a:endParaRPr lang="en-US"/>
        </a:p>
      </dgm:t>
    </dgm:pt>
    <dgm:pt modelId="{3CD9A3AE-8CFA-42CD-A9CA-FEB589CBD7FD}" type="parTrans" cxnId="{FBC711D6-6AB8-41CA-B157-7CA31C14BBF7}">
      <dgm:prSet/>
      <dgm:spPr/>
      <dgm:t>
        <a:bodyPr/>
        <a:lstStyle/>
        <a:p>
          <a:endParaRPr lang="en-US"/>
        </a:p>
      </dgm:t>
    </dgm:pt>
    <dgm:pt modelId="{22C093BD-63E5-4620-A6D5-154D5558290B}" type="sibTrans" cxnId="{FBC711D6-6AB8-41CA-B157-7CA31C14BBF7}">
      <dgm:prSet/>
      <dgm:spPr/>
      <dgm:t>
        <a:bodyPr/>
        <a:lstStyle/>
        <a:p>
          <a:endParaRPr lang="en-US"/>
        </a:p>
      </dgm:t>
    </dgm:pt>
    <dgm:pt modelId="{83F0E861-ABE1-4F37-8924-9BD019285EBE}">
      <dgm:prSet/>
      <dgm:spPr/>
      <dgm:t>
        <a:bodyPr/>
        <a:lstStyle/>
        <a:p>
          <a:r>
            <a:rPr lang="en-IN" b="1"/>
            <a:t>Inaugural Year (2008)</a:t>
          </a:r>
          <a:r>
            <a:rPr lang="en-IN"/>
            <a:t>:</a:t>
          </a:r>
          <a:endParaRPr lang="en-US"/>
        </a:p>
      </dgm:t>
    </dgm:pt>
    <dgm:pt modelId="{BEC0D642-DB75-46EE-9964-374C0497EA19}" type="parTrans" cxnId="{BBE22D80-4159-4740-AFA2-6456D6DF3CEE}">
      <dgm:prSet/>
      <dgm:spPr/>
      <dgm:t>
        <a:bodyPr/>
        <a:lstStyle/>
        <a:p>
          <a:endParaRPr lang="en-US"/>
        </a:p>
      </dgm:t>
    </dgm:pt>
    <dgm:pt modelId="{CF1C9360-7E53-4F09-A78F-4D727DFACAA4}" type="sibTrans" cxnId="{BBE22D80-4159-4740-AFA2-6456D6DF3CEE}">
      <dgm:prSet/>
      <dgm:spPr/>
      <dgm:t>
        <a:bodyPr/>
        <a:lstStyle/>
        <a:p>
          <a:endParaRPr lang="en-US"/>
        </a:p>
      </dgm:t>
    </dgm:pt>
    <dgm:pt modelId="{A60D0584-8160-40A3-AC22-FDAEEBE19384}">
      <dgm:prSet/>
      <dgm:spPr/>
      <dgm:t>
        <a:bodyPr/>
        <a:lstStyle/>
        <a:p>
          <a:r>
            <a:rPr lang="en-IN"/>
            <a:t>The lowest point on the graph is in the </a:t>
          </a:r>
          <a:r>
            <a:rPr lang="en-IN" b="1"/>
            <a:t>first IPL season (2008)</a:t>
          </a:r>
          <a:r>
            <a:rPr lang="en-IN"/>
            <a:t>, with only </a:t>
          </a:r>
          <a:r>
            <a:rPr lang="en-IN" b="1"/>
            <a:t>1,324 fours</a:t>
          </a:r>
          <a:r>
            <a:rPr lang="en-IN"/>
            <a:t>.</a:t>
          </a:r>
          <a:endParaRPr lang="en-US"/>
        </a:p>
      </dgm:t>
    </dgm:pt>
    <dgm:pt modelId="{20627E10-8C9E-45D1-87F7-5A64320D3319}" type="parTrans" cxnId="{E6FE2749-8B8B-4B95-A16E-1285CDFA6672}">
      <dgm:prSet/>
      <dgm:spPr/>
      <dgm:t>
        <a:bodyPr/>
        <a:lstStyle/>
        <a:p>
          <a:endParaRPr lang="en-US"/>
        </a:p>
      </dgm:t>
    </dgm:pt>
    <dgm:pt modelId="{20D141A3-EDA6-475E-BE89-FFDA96C1969B}" type="sibTrans" cxnId="{E6FE2749-8B8B-4B95-A16E-1285CDFA6672}">
      <dgm:prSet/>
      <dgm:spPr/>
      <dgm:t>
        <a:bodyPr/>
        <a:lstStyle/>
        <a:p>
          <a:endParaRPr lang="en-US"/>
        </a:p>
      </dgm:t>
    </dgm:pt>
    <dgm:pt modelId="{2E8A1D02-5979-45F4-B5D4-F8C90E18CFDA}">
      <dgm:prSet/>
      <dgm:spPr/>
      <dgm:t>
        <a:bodyPr/>
        <a:lstStyle/>
        <a:p>
          <a:r>
            <a:rPr lang="en-IN"/>
            <a:t>Teams were still adapting to the T20 format, resulting in fewer boundaries.</a:t>
          </a:r>
          <a:endParaRPr lang="en-US"/>
        </a:p>
      </dgm:t>
    </dgm:pt>
    <dgm:pt modelId="{180485BE-B9C8-4B80-9847-32753C52AD87}" type="parTrans" cxnId="{122012C9-DE3B-4A71-B665-A2323949D5BF}">
      <dgm:prSet/>
      <dgm:spPr/>
      <dgm:t>
        <a:bodyPr/>
        <a:lstStyle/>
        <a:p>
          <a:endParaRPr lang="en-US"/>
        </a:p>
      </dgm:t>
    </dgm:pt>
    <dgm:pt modelId="{F35B9E7D-D7BE-4F54-A2FD-715C4BC3ECCD}" type="sibTrans" cxnId="{122012C9-DE3B-4A71-B665-A2323949D5BF}">
      <dgm:prSet/>
      <dgm:spPr/>
      <dgm:t>
        <a:bodyPr/>
        <a:lstStyle/>
        <a:p>
          <a:endParaRPr lang="en-US"/>
        </a:p>
      </dgm:t>
    </dgm:pt>
    <dgm:pt modelId="{9199C7D4-E47C-44B5-AB27-8DD2F3FB866A}">
      <dgm:prSet/>
      <dgm:spPr/>
      <dgm:t>
        <a:bodyPr/>
        <a:lstStyle/>
        <a:p>
          <a:r>
            <a:rPr lang="en-IN" b="1" dirty="0"/>
            <a:t>Overall Trend</a:t>
          </a:r>
          <a:r>
            <a:rPr lang="en-IN" dirty="0"/>
            <a:t>:</a:t>
          </a:r>
          <a:endParaRPr lang="en-US" dirty="0"/>
        </a:p>
      </dgm:t>
    </dgm:pt>
    <dgm:pt modelId="{99097771-6298-4CC1-9C4A-EF38F03D8A87}" type="parTrans" cxnId="{05E02D9D-FB17-4C74-8BB5-1516C707CEE2}">
      <dgm:prSet/>
      <dgm:spPr/>
      <dgm:t>
        <a:bodyPr/>
        <a:lstStyle/>
        <a:p>
          <a:endParaRPr lang="en-US"/>
        </a:p>
      </dgm:t>
    </dgm:pt>
    <dgm:pt modelId="{B909D1AC-52CE-4E5A-863C-D566FFB7D4EF}" type="sibTrans" cxnId="{05E02D9D-FB17-4C74-8BB5-1516C707CEE2}">
      <dgm:prSet/>
      <dgm:spPr/>
      <dgm:t>
        <a:bodyPr/>
        <a:lstStyle/>
        <a:p>
          <a:endParaRPr lang="en-US"/>
        </a:p>
      </dgm:t>
    </dgm:pt>
    <dgm:pt modelId="{17B4BC32-AB2A-4FB9-B9DB-58499A80821F}">
      <dgm:prSet/>
      <dgm:spPr/>
      <dgm:t>
        <a:bodyPr/>
        <a:lstStyle/>
        <a:p>
          <a:r>
            <a:rPr lang="en-IN"/>
            <a:t>Despite fluctuations, the overall trend shows an increase in boundary scoring over the years.</a:t>
          </a:r>
          <a:endParaRPr lang="en-US"/>
        </a:p>
      </dgm:t>
    </dgm:pt>
    <dgm:pt modelId="{35472361-728F-41F3-850B-734973569014}" type="parTrans" cxnId="{22E4A7F7-B81E-4F15-93BE-8101CF0AA5FC}">
      <dgm:prSet/>
      <dgm:spPr/>
      <dgm:t>
        <a:bodyPr/>
        <a:lstStyle/>
        <a:p>
          <a:endParaRPr lang="en-US"/>
        </a:p>
      </dgm:t>
    </dgm:pt>
    <dgm:pt modelId="{13C94CED-A45F-4630-BAE1-AFCFF8ABFA4B}" type="sibTrans" cxnId="{22E4A7F7-B81E-4F15-93BE-8101CF0AA5FC}">
      <dgm:prSet/>
      <dgm:spPr/>
      <dgm:t>
        <a:bodyPr/>
        <a:lstStyle/>
        <a:p>
          <a:endParaRPr lang="en-US"/>
        </a:p>
      </dgm:t>
    </dgm:pt>
    <dgm:pt modelId="{A8ABE286-9DCE-4A49-87DC-751A40015591}">
      <dgm:prSet/>
      <dgm:spPr/>
      <dgm:t>
        <a:bodyPr/>
        <a:lstStyle/>
        <a:p>
          <a:r>
            <a:rPr lang="en-IN"/>
            <a:t>Aggressive batting and innovative shots have become integral to IPL matches.</a:t>
          </a:r>
          <a:endParaRPr lang="en-US"/>
        </a:p>
      </dgm:t>
    </dgm:pt>
    <dgm:pt modelId="{2E4FE651-C74B-40BC-A443-2E4140C51963}" type="parTrans" cxnId="{A13AEE87-B108-498B-A375-4521E4BA9516}">
      <dgm:prSet/>
      <dgm:spPr/>
      <dgm:t>
        <a:bodyPr/>
        <a:lstStyle/>
        <a:p>
          <a:endParaRPr lang="en-US"/>
        </a:p>
      </dgm:t>
    </dgm:pt>
    <dgm:pt modelId="{08BA1B1F-AD78-4706-8ACE-5B0BB07256A4}" type="sibTrans" cxnId="{A13AEE87-B108-498B-A375-4521E4BA9516}">
      <dgm:prSet/>
      <dgm:spPr/>
      <dgm:t>
        <a:bodyPr/>
        <a:lstStyle/>
        <a:p>
          <a:endParaRPr lang="en-US"/>
        </a:p>
      </dgm:t>
    </dgm:pt>
    <dgm:pt modelId="{6B8B34B6-8E68-4DF3-BBDE-669F6DFCE515}" type="pres">
      <dgm:prSet presAssocID="{EFF343B2-2FA2-4ECE-BF27-45737EA7B7DC}" presName="Name0" presStyleCnt="0">
        <dgm:presLayoutVars>
          <dgm:dir/>
          <dgm:animLvl val="lvl"/>
          <dgm:resizeHandles val="exact"/>
        </dgm:presLayoutVars>
      </dgm:prSet>
      <dgm:spPr/>
    </dgm:pt>
    <dgm:pt modelId="{08C73A19-F81C-42BA-8111-2B28A4AB47A0}" type="pres">
      <dgm:prSet presAssocID="{EF296137-E724-4967-BDC7-6EB1462B7FB5}" presName="linNode" presStyleCnt="0"/>
      <dgm:spPr/>
    </dgm:pt>
    <dgm:pt modelId="{8E0F7399-2ED0-4625-ADE3-8F96C8D2E835}" type="pres">
      <dgm:prSet presAssocID="{EF296137-E724-4967-BDC7-6EB1462B7FB5}" presName="parentText" presStyleLbl="node1" presStyleIdx="0" presStyleCnt="1" custScaleX="88314" custScaleY="74891" custLinFactNeighborX="2178">
        <dgm:presLayoutVars>
          <dgm:chMax val="1"/>
          <dgm:bulletEnabled val="1"/>
        </dgm:presLayoutVars>
      </dgm:prSet>
      <dgm:spPr/>
    </dgm:pt>
    <dgm:pt modelId="{201E6321-ADC6-4431-8F40-B6BFB27E2092}" type="pres">
      <dgm:prSet presAssocID="{EF296137-E724-4967-BDC7-6EB1462B7FB5}" presName="descendantText" presStyleLbl="alignAccFollowNode1" presStyleIdx="0" presStyleCnt="1" custScaleX="99691" custScaleY="86203">
        <dgm:presLayoutVars>
          <dgm:bulletEnabled val="1"/>
        </dgm:presLayoutVars>
      </dgm:prSet>
      <dgm:spPr/>
    </dgm:pt>
  </dgm:ptLst>
  <dgm:cxnLst>
    <dgm:cxn modelId="{89DD3000-F400-4293-A6EC-541F4B3FB6A8}" srcId="{EF296137-E724-4967-BDC7-6EB1462B7FB5}" destId="{CFCFFE12-5D12-44E6-BA51-5286CC869A5C}" srcOrd="1" destOrd="0" parTransId="{227DF21C-BD88-471A-9A53-C463CAB51DBE}" sibTransId="{0B10DBE9-B8C5-4166-BB2F-3156E979DFD8}"/>
    <dgm:cxn modelId="{35F2D110-0024-4D6A-89CB-75C95C812E45}" type="presOf" srcId="{83F0E861-ABE1-4F37-8924-9BD019285EBE}" destId="{201E6321-ADC6-4431-8F40-B6BFB27E2092}" srcOrd="0" destOrd="6" presId="urn:microsoft.com/office/officeart/2005/8/layout/vList5"/>
    <dgm:cxn modelId="{27DEC727-054E-44AB-8564-025FFD5D3A89}" srcId="{A6D597BE-722C-41AF-A58E-5B993AA832DB}" destId="{C5848650-392A-4A3C-BAAD-4DDFC373462F}" srcOrd="0" destOrd="0" parTransId="{6454D3AC-3AC6-49E2-8AFC-C2D1C9A803CB}" sibTransId="{53ACA976-FF30-4E0F-9B2E-BA27C3CC64DB}"/>
    <dgm:cxn modelId="{DD62CC29-19CA-412F-8AC7-615E1E62D5A9}" type="presOf" srcId="{EEBDF227-BADD-41C3-A64D-AFD6A049F8D5}" destId="{201E6321-ADC6-4431-8F40-B6BFB27E2092}" srcOrd="0" destOrd="2" presId="urn:microsoft.com/office/officeart/2005/8/layout/vList5"/>
    <dgm:cxn modelId="{9319BE68-94DC-439E-99D4-26D5C1EAD376}" srcId="{CFCFFE12-5D12-44E6-BA51-5286CC869A5C}" destId="{8837CE00-799B-4C3B-801C-0B76812043D1}" srcOrd="0" destOrd="0" parTransId="{E76F6FB0-A239-49DB-A800-E1E1AB41F789}" sibTransId="{38FBE6E5-4B24-48BA-8923-F9324E3E07D4}"/>
    <dgm:cxn modelId="{E6FE2749-8B8B-4B95-A16E-1285CDFA6672}" srcId="{83F0E861-ABE1-4F37-8924-9BD019285EBE}" destId="{A60D0584-8160-40A3-AC22-FDAEEBE19384}" srcOrd="0" destOrd="0" parTransId="{20627E10-8C9E-45D1-87F7-5A64320D3319}" sibTransId="{20D141A3-EDA6-475E-BE89-FFDA96C1969B}"/>
    <dgm:cxn modelId="{B1419B6C-1025-497A-B9DC-CDCDCC9A7CF4}" type="presOf" srcId="{C5848650-392A-4A3C-BAAD-4DDFC373462F}" destId="{201E6321-ADC6-4431-8F40-B6BFB27E2092}" srcOrd="0" destOrd="1" presId="urn:microsoft.com/office/officeart/2005/8/layout/vList5"/>
    <dgm:cxn modelId="{FD0FDB4F-92BE-4E61-A9CA-D96358DD07B7}" type="presOf" srcId="{EF296137-E724-4967-BDC7-6EB1462B7FB5}" destId="{8E0F7399-2ED0-4625-ADE3-8F96C8D2E835}" srcOrd="0" destOrd="0" presId="urn:microsoft.com/office/officeart/2005/8/layout/vList5"/>
    <dgm:cxn modelId="{33F16972-919C-4291-BC2F-81FC4FE4D021}" type="presOf" srcId="{EFF343B2-2FA2-4ECE-BF27-45737EA7B7DC}" destId="{6B8B34B6-8E68-4DF3-BBDE-669F6DFCE515}" srcOrd="0" destOrd="0" presId="urn:microsoft.com/office/officeart/2005/8/layout/vList5"/>
    <dgm:cxn modelId="{FD293854-5F83-44CC-845C-9413479E583E}" srcId="{A6D597BE-722C-41AF-A58E-5B993AA832DB}" destId="{EEBDF227-BADD-41C3-A64D-AFD6A049F8D5}" srcOrd="1" destOrd="0" parTransId="{665C50B5-2A59-453F-92BE-04026BF0F99C}" sibTransId="{5264F49B-6046-40FD-B01F-7EEED8BD5E55}"/>
    <dgm:cxn modelId="{BBE22D80-4159-4740-AFA2-6456D6DF3CEE}" srcId="{EF296137-E724-4967-BDC7-6EB1462B7FB5}" destId="{83F0E861-ABE1-4F37-8924-9BD019285EBE}" srcOrd="2" destOrd="0" parTransId="{BEC0D642-DB75-46EE-9964-374C0497EA19}" sibTransId="{CF1C9360-7E53-4F09-A78F-4D727DFACAA4}"/>
    <dgm:cxn modelId="{51098787-31D7-49B9-BCD9-FF9AEE6CF18E}" type="presOf" srcId="{A8ABE286-9DCE-4A49-87DC-751A40015591}" destId="{201E6321-ADC6-4431-8F40-B6BFB27E2092}" srcOrd="0" destOrd="11" presId="urn:microsoft.com/office/officeart/2005/8/layout/vList5"/>
    <dgm:cxn modelId="{A13AEE87-B108-498B-A375-4521E4BA9516}" srcId="{9199C7D4-E47C-44B5-AB27-8DD2F3FB866A}" destId="{A8ABE286-9DCE-4A49-87DC-751A40015591}" srcOrd="1" destOrd="0" parTransId="{2E4FE651-C74B-40BC-A443-2E4140C51963}" sibTransId="{08BA1B1F-AD78-4706-8ACE-5B0BB07256A4}"/>
    <dgm:cxn modelId="{2FA0288F-E4C1-4E5E-88B5-B18C071FD490}" type="presOf" srcId="{8837CE00-799B-4C3B-801C-0B76812043D1}" destId="{201E6321-ADC6-4431-8F40-B6BFB27E2092}" srcOrd="0" destOrd="4" presId="urn:microsoft.com/office/officeart/2005/8/layout/vList5"/>
    <dgm:cxn modelId="{83652190-DBF0-4F4B-A7E5-0A89DA53CE26}" srcId="{EF296137-E724-4967-BDC7-6EB1462B7FB5}" destId="{A6D597BE-722C-41AF-A58E-5B993AA832DB}" srcOrd="0" destOrd="0" parTransId="{939D6304-46BA-4D9E-852A-5595B593300E}" sibTransId="{E4E3888B-DFE9-47DF-9144-8C2CD49A21F7}"/>
    <dgm:cxn modelId="{05E02D9D-FB17-4C74-8BB5-1516C707CEE2}" srcId="{EF296137-E724-4967-BDC7-6EB1462B7FB5}" destId="{9199C7D4-E47C-44B5-AB27-8DD2F3FB866A}" srcOrd="3" destOrd="0" parTransId="{99097771-6298-4CC1-9C4A-EF38F03D8A87}" sibTransId="{B909D1AC-52CE-4E5A-863C-D566FFB7D4EF}"/>
    <dgm:cxn modelId="{6A913EA2-1501-419B-9A5C-BBFFEE149678}" srcId="{EFF343B2-2FA2-4ECE-BF27-45737EA7B7DC}" destId="{EF296137-E724-4967-BDC7-6EB1462B7FB5}" srcOrd="0" destOrd="0" parTransId="{CA7B02A9-19FA-4558-A49B-D4A47D71AF44}" sibTransId="{DAFE2295-5791-4C1B-BDA0-547344DFA8C0}"/>
    <dgm:cxn modelId="{EA28C5A5-6417-4583-A573-8E22BF0E5648}" type="presOf" srcId="{17B4BC32-AB2A-4FB9-B9DB-58499A80821F}" destId="{201E6321-ADC6-4431-8F40-B6BFB27E2092}" srcOrd="0" destOrd="10" presId="urn:microsoft.com/office/officeart/2005/8/layout/vList5"/>
    <dgm:cxn modelId="{062002A7-75C3-4C94-B38A-EB2B70814F43}" type="presOf" srcId="{2E8A1D02-5979-45F4-B5D4-F8C90E18CFDA}" destId="{201E6321-ADC6-4431-8F40-B6BFB27E2092}" srcOrd="0" destOrd="8" presId="urn:microsoft.com/office/officeart/2005/8/layout/vList5"/>
    <dgm:cxn modelId="{5DBE7BAD-2BD2-468B-8F33-60C80589E5CB}" type="presOf" srcId="{9E5F1072-ED90-42D2-BEA7-5FC2A3B18A46}" destId="{201E6321-ADC6-4431-8F40-B6BFB27E2092}" srcOrd="0" destOrd="5" presId="urn:microsoft.com/office/officeart/2005/8/layout/vList5"/>
    <dgm:cxn modelId="{91F9AFB1-527C-44CA-A93C-EC8384A9A463}" type="presOf" srcId="{CFCFFE12-5D12-44E6-BA51-5286CC869A5C}" destId="{201E6321-ADC6-4431-8F40-B6BFB27E2092}" srcOrd="0" destOrd="3" presId="urn:microsoft.com/office/officeart/2005/8/layout/vList5"/>
    <dgm:cxn modelId="{122012C9-DE3B-4A71-B665-A2323949D5BF}" srcId="{83F0E861-ABE1-4F37-8924-9BD019285EBE}" destId="{2E8A1D02-5979-45F4-B5D4-F8C90E18CFDA}" srcOrd="1" destOrd="0" parTransId="{180485BE-B9C8-4B80-9847-32753C52AD87}" sibTransId="{F35B9E7D-D7BE-4F54-A2FD-715C4BC3ECCD}"/>
    <dgm:cxn modelId="{FBC711D6-6AB8-41CA-B157-7CA31C14BBF7}" srcId="{CFCFFE12-5D12-44E6-BA51-5286CC869A5C}" destId="{9E5F1072-ED90-42D2-BEA7-5FC2A3B18A46}" srcOrd="1" destOrd="0" parTransId="{3CD9A3AE-8CFA-42CD-A9CA-FEB589CBD7FD}" sibTransId="{22C093BD-63E5-4620-A6D5-154D5558290B}"/>
    <dgm:cxn modelId="{AD26ADDA-F431-4D61-B703-786C3B43E8CA}" type="presOf" srcId="{A6D597BE-722C-41AF-A58E-5B993AA832DB}" destId="{201E6321-ADC6-4431-8F40-B6BFB27E2092}" srcOrd="0" destOrd="0" presId="urn:microsoft.com/office/officeart/2005/8/layout/vList5"/>
    <dgm:cxn modelId="{B3795EF2-E81C-4720-B332-B9174346D7A0}" type="presOf" srcId="{9199C7D4-E47C-44B5-AB27-8DD2F3FB866A}" destId="{201E6321-ADC6-4431-8F40-B6BFB27E2092}" srcOrd="0" destOrd="9" presId="urn:microsoft.com/office/officeart/2005/8/layout/vList5"/>
    <dgm:cxn modelId="{FA67DCF4-18FA-4DD3-921B-529D577AA0F9}" type="presOf" srcId="{A60D0584-8160-40A3-AC22-FDAEEBE19384}" destId="{201E6321-ADC6-4431-8F40-B6BFB27E2092}" srcOrd="0" destOrd="7" presId="urn:microsoft.com/office/officeart/2005/8/layout/vList5"/>
    <dgm:cxn modelId="{22E4A7F7-B81E-4F15-93BE-8101CF0AA5FC}" srcId="{9199C7D4-E47C-44B5-AB27-8DD2F3FB866A}" destId="{17B4BC32-AB2A-4FB9-B9DB-58499A80821F}" srcOrd="0" destOrd="0" parTransId="{35472361-728F-41F3-850B-734973569014}" sibTransId="{13C94CED-A45F-4630-BAE1-AFCFF8ABFA4B}"/>
    <dgm:cxn modelId="{F6F92B24-2259-4FC1-9B99-7391CBFFCCDA}" type="presParOf" srcId="{6B8B34B6-8E68-4DF3-BBDE-669F6DFCE515}" destId="{08C73A19-F81C-42BA-8111-2B28A4AB47A0}" srcOrd="0" destOrd="0" presId="urn:microsoft.com/office/officeart/2005/8/layout/vList5"/>
    <dgm:cxn modelId="{CC64DFB7-E829-4F91-9689-005AA1838E58}" type="presParOf" srcId="{08C73A19-F81C-42BA-8111-2B28A4AB47A0}" destId="{8E0F7399-2ED0-4625-ADE3-8F96C8D2E835}" srcOrd="0" destOrd="0" presId="urn:microsoft.com/office/officeart/2005/8/layout/vList5"/>
    <dgm:cxn modelId="{AC319B55-25D4-4CBC-A70F-DC012F7158C4}" type="presParOf" srcId="{08C73A19-F81C-42BA-8111-2B28A4AB47A0}" destId="{201E6321-ADC6-4431-8F40-B6BFB27E209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1890AB-EF55-4CED-B895-F2139EDCEAC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41F6845-D299-43FD-9D45-DFA22FE405D8}">
      <dgm:prSet/>
      <dgm:spPr/>
      <dgm:t>
        <a:bodyPr/>
        <a:lstStyle/>
        <a:p>
          <a:r>
            <a:rPr lang="en-IN" dirty="0"/>
            <a:t>The </a:t>
          </a:r>
          <a:r>
            <a:rPr lang="en-IN" b="1" dirty="0"/>
            <a:t>Total Sixes by Seasons</a:t>
          </a:r>
          <a:r>
            <a:rPr lang="en-IN" dirty="0"/>
            <a:t> chart in the Indian Premier League (IPL) provides insights into the number of sixes hit during different seasons. Here are the key takeaways:</a:t>
          </a:r>
          <a:endParaRPr lang="en-US" dirty="0"/>
        </a:p>
      </dgm:t>
    </dgm:pt>
    <dgm:pt modelId="{C32250A1-30D3-4F32-B0E5-EF8D6864D3FA}" type="parTrans" cxnId="{8FF06E65-D683-46A5-9E98-A80CF91B34E6}">
      <dgm:prSet/>
      <dgm:spPr/>
      <dgm:t>
        <a:bodyPr/>
        <a:lstStyle/>
        <a:p>
          <a:endParaRPr lang="en-US"/>
        </a:p>
      </dgm:t>
    </dgm:pt>
    <dgm:pt modelId="{9B1CB37C-1843-4E21-97F6-4E05B4A4F924}" type="sibTrans" cxnId="{8FF06E65-D683-46A5-9E98-A80CF91B34E6}">
      <dgm:prSet/>
      <dgm:spPr/>
      <dgm:t>
        <a:bodyPr/>
        <a:lstStyle/>
        <a:p>
          <a:endParaRPr lang="en-US"/>
        </a:p>
      </dgm:t>
    </dgm:pt>
    <dgm:pt modelId="{8ADBCF1A-545D-4861-A68D-D9A26AF08DBA}">
      <dgm:prSet/>
      <dgm:spPr/>
      <dgm:t>
        <a:bodyPr/>
        <a:lstStyle/>
        <a:p>
          <a:r>
            <a:rPr lang="en-IN" b="1"/>
            <a:t>Peak Sixes</a:t>
          </a:r>
          <a:r>
            <a:rPr lang="en-IN"/>
            <a:t>:</a:t>
          </a:r>
          <a:endParaRPr lang="en-US"/>
        </a:p>
      </dgm:t>
    </dgm:pt>
    <dgm:pt modelId="{45F67500-1151-4FC7-A123-C4C337C06937}" type="parTrans" cxnId="{8B1BE58D-29EE-448C-8623-C160F40E0255}">
      <dgm:prSet/>
      <dgm:spPr/>
      <dgm:t>
        <a:bodyPr/>
        <a:lstStyle/>
        <a:p>
          <a:endParaRPr lang="en-US"/>
        </a:p>
      </dgm:t>
    </dgm:pt>
    <dgm:pt modelId="{C82E132C-B927-47A9-9980-9C85DC24FAC3}" type="sibTrans" cxnId="{8B1BE58D-29EE-448C-8623-C160F40E0255}">
      <dgm:prSet/>
      <dgm:spPr/>
      <dgm:t>
        <a:bodyPr/>
        <a:lstStyle/>
        <a:p>
          <a:endParaRPr lang="en-US"/>
        </a:p>
      </dgm:t>
    </dgm:pt>
    <dgm:pt modelId="{F97B7C69-FB17-4873-843C-A12A6BDA2682}">
      <dgm:prSet/>
      <dgm:spPr/>
      <dgm:t>
        <a:bodyPr/>
        <a:lstStyle/>
        <a:p>
          <a:r>
            <a:rPr lang="en-IN"/>
            <a:t>The graph shows an upward trend in the total number of sixes hit over the years.</a:t>
          </a:r>
          <a:endParaRPr lang="en-US"/>
        </a:p>
      </dgm:t>
    </dgm:pt>
    <dgm:pt modelId="{12B64154-0B99-4B36-A233-4BA2914D1ECA}" type="parTrans" cxnId="{0FB2ED5A-5E13-416B-A902-9CEEF7CF6BF6}">
      <dgm:prSet/>
      <dgm:spPr/>
      <dgm:t>
        <a:bodyPr/>
        <a:lstStyle/>
        <a:p>
          <a:endParaRPr lang="en-US"/>
        </a:p>
      </dgm:t>
    </dgm:pt>
    <dgm:pt modelId="{43E5B1A8-B5BB-4100-AA12-24FA21860258}" type="sibTrans" cxnId="{0FB2ED5A-5E13-416B-A902-9CEEF7CF6BF6}">
      <dgm:prSet/>
      <dgm:spPr/>
      <dgm:t>
        <a:bodyPr/>
        <a:lstStyle/>
        <a:p>
          <a:endParaRPr lang="en-US"/>
        </a:p>
      </dgm:t>
    </dgm:pt>
    <dgm:pt modelId="{D26D1FDE-B1A5-4063-824E-1CD8F11D72F5}">
      <dgm:prSet/>
      <dgm:spPr/>
      <dgm:t>
        <a:bodyPr/>
        <a:lstStyle/>
        <a:p>
          <a:r>
            <a:rPr lang="en-IN"/>
            <a:t>The highest number of sixes was recorded in </a:t>
          </a:r>
          <a:r>
            <a:rPr lang="en-IN" b="1"/>
            <a:t>2012</a:t>
          </a:r>
          <a:r>
            <a:rPr lang="en-IN"/>
            <a:t>, with approximately </a:t>
          </a:r>
          <a:r>
            <a:rPr lang="en-IN" b="1"/>
            <a:t>733 sixes</a:t>
          </a:r>
          <a:r>
            <a:rPr lang="en-IN"/>
            <a:t>.</a:t>
          </a:r>
          <a:endParaRPr lang="en-US"/>
        </a:p>
      </dgm:t>
    </dgm:pt>
    <dgm:pt modelId="{88EA9785-3017-47CB-8D32-3B225DD08EBE}" type="parTrans" cxnId="{8D58255B-7064-49BF-A943-0BFA9E50681C}">
      <dgm:prSet/>
      <dgm:spPr/>
      <dgm:t>
        <a:bodyPr/>
        <a:lstStyle/>
        <a:p>
          <a:endParaRPr lang="en-US"/>
        </a:p>
      </dgm:t>
    </dgm:pt>
    <dgm:pt modelId="{9B6E59F2-DD1F-424C-A6F6-DC831DF4E993}" type="sibTrans" cxnId="{8D58255B-7064-49BF-A943-0BFA9E50681C}">
      <dgm:prSet/>
      <dgm:spPr/>
      <dgm:t>
        <a:bodyPr/>
        <a:lstStyle/>
        <a:p>
          <a:endParaRPr lang="en-US"/>
        </a:p>
      </dgm:t>
    </dgm:pt>
    <dgm:pt modelId="{F24289CA-2A97-4B47-9EED-B24FF339466B}">
      <dgm:prSet/>
      <dgm:spPr/>
      <dgm:t>
        <a:bodyPr/>
        <a:lstStyle/>
        <a:p>
          <a:r>
            <a:rPr lang="en-IN" b="1"/>
            <a:t>Fluctuations</a:t>
          </a:r>
          <a:r>
            <a:rPr lang="en-IN"/>
            <a:t>:</a:t>
          </a:r>
          <a:endParaRPr lang="en-US"/>
        </a:p>
      </dgm:t>
    </dgm:pt>
    <dgm:pt modelId="{A89482F8-C402-4783-AAB2-3A7E6DE7AF05}" type="parTrans" cxnId="{C39CBE43-3171-43F0-992F-067F8A705FC8}">
      <dgm:prSet/>
      <dgm:spPr/>
      <dgm:t>
        <a:bodyPr/>
        <a:lstStyle/>
        <a:p>
          <a:endParaRPr lang="en-US"/>
        </a:p>
      </dgm:t>
    </dgm:pt>
    <dgm:pt modelId="{8962ECEF-9957-4FFB-BB7A-A6A5156E03F7}" type="sibTrans" cxnId="{C39CBE43-3171-43F0-992F-067F8A705FC8}">
      <dgm:prSet/>
      <dgm:spPr/>
      <dgm:t>
        <a:bodyPr/>
        <a:lstStyle/>
        <a:p>
          <a:endParaRPr lang="en-US"/>
        </a:p>
      </dgm:t>
    </dgm:pt>
    <dgm:pt modelId="{8FB25B0B-A8D9-41EC-925F-A1F417792C20}">
      <dgm:prSet/>
      <dgm:spPr/>
      <dgm:t>
        <a:bodyPr/>
        <a:lstStyle/>
        <a:p>
          <a:r>
            <a:rPr lang="en-IN" dirty="0"/>
            <a:t>After the peak in 2012, there is a slight dip in the number of sixes hit in subsequent seasons.</a:t>
          </a:r>
          <a:endParaRPr lang="en-US" dirty="0"/>
        </a:p>
      </dgm:t>
    </dgm:pt>
    <dgm:pt modelId="{B15CF052-CAB0-4476-B670-2B998F15D1C6}" type="parTrans" cxnId="{5C6E6025-D0F7-4CAB-899F-EC429DE9427E}">
      <dgm:prSet/>
      <dgm:spPr/>
      <dgm:t>
        <a:bodyPr/>
        <a:lstStyle/>
        <a:p>
          <a:endParaRPr lang="en-US"/>
        </a:p>
      </dgm:t>
    </dgm:pt>
    <dgm:pt modelId="{CC786308-73BF-4607-804E-2E4E2DF0CA90}" type="sibTrans" cxnId="{5C6E6025-D0F7-4CAB-899F-EC429DE9427E}">
      <dgm:prSet/>
      <dgm:spPr/>
      <dgm:t>
        <a:bodyPr/>
        <a:lstStyle/>
        <a:p>
          <a:endParaRPr lang="en-US"/>
        </a:p>
      </dgm:t>
    </dgm:pt>
    <dgm:pt modelId="{A659603C-CDC0-414E-9B0B-D22F56D092FB}">
      <dgm:prSet/>
      <dgm:spPr/>
      <dgm:t>
        <a:bodyPr/>
        <a:lstStyle/>
        <a:p>
          <a:r>
            <a:rPr lang="en-IN" dirty="0"/>
            <a:t>However, overall, aggressive batting and power hitting have become more prevalent in IPL matches.</a:t>
          </a:r>
          <a:endParaRPr lang="en-US" dirty="0"/>
        </a:p>
      </dgm:t>
    </dgm:pt>
    <dgm:pt modelId="{1E8C36B7-4A07-43E0-A94E-716B4697E1ED}" type="parTrans" cxnId="{A2D6446D-3A00-47CF-8F79-ABE63A5BACFF}">
      <dgm:prSet/>
      <dgm:spPr/>
      <dgm:t>
        <a:bodyPr/>
        <a:lstStyle/>
        <a:p>
          <a:endParaRPr lang="en-US"/>
        </a:p>
      </dgm:t>
    </dgm:pt>
    <dgm:pt modelId="{EB9A4827-AE2F-4FC0-B327-0845ADD41D82}" type="sibTrans" cxnId="{A2D6446D-3A00-47CF-8F79-ABE63A5BACFF}">
      <dgm:prSet/>
      <dgm:spPr/>
      <dgm:t>
        <a:bodyPr/>
        <a:lstStyle/>
        <a:p>
          <a:endParaRPr lang="en-US"/>
        </a:p>
      </dgm:t>
    </dgm:pt>
    <dgm:pt modelId="{65784EFC-480D-48AE-92DF-2F263FE310CF}">
      <dgm:prSet/>
      <dgm:spPr/>
      <dgm:t>
        <a:bodyPr/>
        <a:lstStyle/>
        <a:p>
          <a:r>
            <a:rPr lang="en-IN" b="1" dirty="0"/>
            <a:t>Seasonal Variation</a:t>
          </a:r>
          <a:r>
            <a:rPr lang="en-IN" dirty="0"/>
            <a:t>:</a:t>
          </a:r>
          <a:endParaRPr lang="en-US" dirty="0"/>
        </a:p>
      </dgm:t>
    </dgm:pt>
    <dgm:pt modelId="{2F7452A9-4C99-408A-852A-1AB02CA8D98D}" type="parTrans" cxnId="{C2AD9910-9364-47D4-98B1-777937AF44B8}">
      <dgm:prSet/>
      <dgm:spPr/>
      <dgm:t>
        <a:bodyPr/>
        <a:lstStyle/>
        <a:p>
          <a:endParaRPr lang="en-US"/>
        </a:p>
      </dgm:t>
    </dgm:pt>
    <dgm:pt modelId="{8F60B3E0-9D75-4359-BF3E-72F48855EE85}" type="sibTrans" cxnId="{C2AD9910-9364-47D4-98B1-777937AF44B8}">
      <dgm:prSet/>
      <dgm:spPr/>
      <dgm:t>
        <a:bodyPr/>
        <a:lstStyle/>
        <a:p>
          <a:endParaRPr lang="en-US"/>
        </a:p>
      </dgm:t>
    </dgm:pt>
    <dgm:pt modelId="{81BF4CD5-9A08-4B18-B0F0-37165F6A750E}">
      <dgm:prSet/>
      <dgm:spPr/>
      <dgm:t>
        <a:bodyPr/>
        <a:lstStyle/>
        <a:p>
          <a:r>
            <a:rPr lang="en-IN"/>
            <a:t>Each season has its own dynamics, influenced by player form, pitch conditions, and team strategies.</a:t>
          </a:r>
          <a:endParaRPr lang="en-US"/>
        </a:p>
      </dgm:t>
    </dgm:pt>
    <dgm:pt modelId="{3E9E94D6-D2FE-440A-91D0-3712CEEF2FA1}" type="parTrans" cxnId="{42ADE11D-0EAA-44A3-BF6E-2F0F7EBBD0FF}">
      <dgm:prSet/>
      <dgm:spPr/>
      <dgm:t>
        <a:bodyPr/>
        <a:lstStyle/>
        <a:p>
          <a:endParaRPr lang="en-US"/>
        </a:p>
      </dgm:t>
    </dgm:pt>
    <dgm:pt modelId="{DB6A082F-47EB-4A50-912E-7D7C03BD49C2}" type="sibTrans" cxnId="{42ADE11D-0EAA-44A3-BF6E-2F0F7EBBD0FF}">
      <dgm:prSet/>
      <dgm:spPr/>
      <dgm:t>
        <a:bodyPr/>
        <a:lstStyle/>
        <a:p>
          <a:endParaRPr lang="en-US"/>
        </a:p>
      </dgm:t>
    </dgm:pt>
    <dgm:pt modelId="{945264B8-E455-4F9D-8DFD-46713ACC5ED7}">
      <dgm:prSet/>
      <dgm:spPr/>
      <dgm:t>
        <a:bodyPr/>
        <a:lstStyle/>
        <a:p>
          <a:r>
            <a:rPr lang="en-IN"/>
            <a:t>The data suggests that players have increasingly targeted boundaries, aiming for maximum runs.</a:t>
          </a:r>
          <a:endParaRPr lang="en-US"/>
        </a:p>
      </dgm:t>
    </dgm:pt>
    <dgm:pt modelId="{51BB00FD-F6FB-406E-B1E1-BC00BC415042}" type="parTrans" cxnId="{2B42B4A8-6B19-4AB2-9B37-6EB997262300}">
      <dgm:prSet/>
      <dgm:spPr/>
      <dgm:t>
        <a:bodyPr/>
        <a:lstStyle/>
        <a:p>
          <a:endParaRPr lang="en-US"/>
        </a:p>
      </dgm:t>
    </dgm:pt>
    <dgm:pt modelId="{283DB31F-75B9-44F6-8719-A9B36F3BA72B}" type="sibTrans" cxnId="{2B42B4A8-6B19-4AB2-9B37-6EB997262300}">
      <dgm:prSet/>
      <dgm:spPr/>
      <dgm:t>
        <a:bodyPr/>
        <a:lstStyle/>
        <a:p>
          <a:endParaRPr lang="en-US"/>
        </a:p>
      </dgm:t>
    </dgm:pt>
    <dgm:pt modelId="{9347A5AC-6482-48C6-B85A-41F45EE68C7F}" type="pres">
      <dgm:prSet presAssocID="{E31890AB-EF55-4CED-B895-F2139EDCEAC2}" presName="Name0" presStyleCnt="0">
        <dgm:presLayoutVars>
          <dgm:dir/>
          <dgm:animLvl val="lvl"/>
          <dgm:resizeHandles val="exact"/>
        </dgm:presLayoutVars>
      </dgm:prSet>
      <dgm:spPr/>
    </dgm:pt>
    <dgm:pt modelId="{1223F884-813D-4C81-92E4-C664EFAED480}" type="pres">
      <dgm:prSet presAssocID="{941F6845-D299-43FD-9D45-DFA22FE405D8}" presName="linNode" presStyleCnt="0"/>
      <dgm:spPr/>
    </dgm:pt>
    <dgm:pt modelId="{32022E06-E340-4673-BA12-D28DE1FA42FC}" type="pres">
      <dgm:prSet presAssocID="{941F6845-D299-43FD-9D45-DFA22FE405D8}" presName="parentText" presStyleLbl="node1" presStyleIdx="0" presStyleCnt="1" custScaleY="86915" custLinFactNeighborX="-15230" custLinFactNeighborY="-2142">
        <dgm:presLayoutVars>
          <dgm:chMax val="1"/>
          <dgm:bulletEnabled val="1"/>
        </dgm:presLayoutVars>
      </dgm:prSet>
      <dgm:spPr/>
    </dgm:pt>
    <dgm:pt modelId="{AA2EC195-2065-4269-B352-47FDD9633BDF}" type="pres">
      <dgm:prSet presAssocID="{941F6845-D299-43FD-9D45-DFA22FE405D8}" presName="descendantText" presStyleLbl="alignAccFollowNode1" presStyleIdx="0" presStyleCnt="1" custLinFactNeighborY="-3374">
        <dgm:presLayoutVars>
          <dgm:bulletEnabled val="1"/>
        </dgm:presLayoutVars>
      </dgm:prSet>
      <dgm:spPr/>
    </dgm:pt>
  </dgm:ptLst>
  <dgm:cxnLst>
    <dgm:cxn modelId="{E7824407-1E55-465C-A95E-5EAE4A1BCE23}" type="presOf" srcId="{D26D1FDE-B1A5-4063-824E-1CD8F11D72F5}" destId="{AA2EC195-2065-4269-B352-47FDD9633BDF}" srcOrd="0" destOrd="2" presId="urn:microsoft.com/office/officeart/2005/8/layout/vList5"/>
    <dgm:cxn modelId="{C2AD9910-9364-47D4-98B1-777937AF44B8}" srcId="{941F6845-D299-43FD-9D45-DFA22FE405D8}" destId="{65784EFC-480D-48AE-92DF-2F263FE310CF}" srcOrd="2" destOrd="0" parTransId="{2F7452A9-4C99-408A-852A-1AB02CA8D98D}" sibTransId="{8F60B3E0-9D75-4359-BF3E-72F48855EE85}"/>
    <dgm:cxn modelId="{42ADE11D-0EAA-44A3-BF6E-2F0F7EBBD0FF}" srcId="{65784EFC-480D-48AE-92DF-2F263FE310CF}" destId="{81BF4CD5-9A08-4B18-B0F0-37165F6A750E}" srcOrd="0" destOrd="0" parTransId="{3E9E94D6-D2FE-440A-91D0-3712CEEF2FA1}" sibTransId="{DB6A082F-47EB-4A50-912E-7D7C03BD49C2}"/>
    <dgm:cxn modelId="{5C6E6025-D0F7-4CAB-899F-EC429DE9427E}" srcId="{F24289CA-2A97-4B47-9EED-B24FF339466B}" destId="{8FB25B0B-A8D9-41EC-925F-A1F417792C20}" srcOrd="0" destOrd="0" parTransId="{B15CF052-CAB0-4476-B670-2B998F15D1C6}" sibTransId="{CC786308-73BF-4607-804E-2E4E2DF0CA90}"/>
    <dgm:cxn modelId="{8D58255B-7064-49BF-A943-0BFA9E50681C}" srcId="{8ADBCF1A-545D-4861-A68D-D9A26AF08DBA}" destId="{D26D1FDE-B1A5-4063-824E-1CD8F11D72F5}" srcOrd="1" destOrd="0" parTransId="{88EA9785-3017-47CB-8D32-3B225DD08EBE}" sibTransId="{9B6E59F2-DD1F-424C-A6F6-DC831DF4E993}"/>
    <dgm:cxn modelId="{A7B6E35E-0FB1-40E9-BC23-283BF24E9C32}" type="presOf" srcId="{F97B7C69-FB17-4873-843C-A12A6BDA2682}" destId="{AA2EC195-2065-4269-B352-47FDD9633BDF}" srcOrd="0" destOrd="1" presId="urn:microsoft.com/office/officeart/2005/8/layout/vList5"/>
    <dgm:cxn modelId="{C39CBE43-3171-43F0-992F-067F8A705FC8}" srcId="{941F6845-D299-43FD-9D45-DFA22FE405D8}" destId="{F24289CA-2A97-4B47-9EED-B24FF339466B}" srcOrd="1" destOrd="0" parTransId="{A89482F8-C402-4783-AAB2-3A7E6DE7AF05}" sibTransId="{8962ECEF-9957-4FFB-BB7A-A6A5156E03F7}"/>
    <dgm:cxn modelId="{8FF06E65-D683-46A5-9E98-A80CF91B34E6}" srcId="{E31890AB-EF55-4CED-B895-F2139EDCEAC2}" destId="{941F6845-D299-43FD-9D45-DFA22FE405D8}" srcOrd="0" destOrd="0" parTransId="{C32250A1-30D3-4F32-B0E5-EF8D6864D3FA}" sibTransId="{9B1CB37C-1843-4E21-97F6-4E05B4A4F924}"/>
    <dgm:cxn modelId="{39AEC269-6CDA-45A9-8DF0-E4AEE0BC533C}" type="presOf" srcId="{E31890AB-EF55-4CED-B895-F2139EDCEAC2}" destId="{9347A5AC-6482-48C6-B85A-41F45EE68C7F}" srcOrd="0" destOrd="0" presId="urn:microsoft.com/office/officeart/2005/8/layout/vList5"/>
    <dgm:cxn modelId="{A2D6446D-3A00-47CF-8F79-ABE63A5BACFF}" srcId="{F24289CA-2A97-4B47-9EED-B24FF339466B}" destId="{A659603C-CDC0-414E-9B0B-D22F56D092FB}" srcOrd="1" destOrd="0" parTransId="{1E8C36B7-4A07-43E0-A94E-716B4697E1ED}" sibTransId="{EB9A4827-AE2F-4FC0-B327-0845ADD41D82}"/>
    <dgm:cxn modelId="{0FB2ED5A-5E13-416B-A902-9CEEF7CF6BF6}" srcId="{8ADBCF1A-545D-4861-A68D-D9A26AF08DBA}" destId="{F97B7C69-FB17-4873-843C-A12A6BDA2682}" srcOrd="0" destOrd="0" parTransId="{12B64154-0B99-4B36-A233-4BA2914D1ECA}" sibTransId="{43E5B1A8-B5BB-4100-AA12-24FA21860258}"/>
    <dgm:cxn modelId="{8B1BE58D-29EE-448C-8623-C160F40E0255}" srcId="{941F6845-D299-43FD-9D45-DFA22FE405D8}" destId="{8ADBCF1A-545D-4861-A68D-D9A26AF08DBA}" srcOrd="0" destOrd="0" parTransId="{45F67500-1151-4FC7-A123-C4C337C06937}" sibTransId="{C82E132C-B927-47A9-9980-9C85DC24FAC3}"/>
    <dgm:cxn modelId="{8E1164A8-BD18-4271-A14A-1367FEC241EB}" type="presOf" srcId="{A659603C-CDC0-414E-9B0B-D22F56D092FB}" destId="{AA2EC195-2065-4269-B352-47FDD9633BDF}" srcOrd="0" destOrd="5" presId="urn:microsoft.com/office/officeart/2005/8/layout/vList5"/>
    <dgm:cxn modelId="{2B42B4A8-6B19-4AB2-9B37-6EB997262300}" srcId="{65784EFC-480D-48AE-92DF-2F263FE310CF}" destId="{945264B8-E455-4F9D-8DFD-46713ACC5ED7}" srcOrd="1" destOrd="0" parTransId="{51BB00FD-F6FB-406E-B1E1-BC00BC415042}" sibTransId="{283DB31F-75B9-44F6-8719-A9B36F3BA72B}"/>
    <dgm:cxn modelId="{2A4FAAAF-4D3F-46B7-87AA-D5BE78DF245F}" type="presOf" srcId="{81BF4CD5-9A08-4B18-B0F0-37165F6A750E}" destId="{AA2EC195-2065-4269-B352-47FDD9633BDF}" srcOrd="0" destOrd="7" presId="urn:microsoft.com/office/officeart/2005/8/layout/vList5"/>
    <dgm:cxn modelId="{93F6BBCC-C026-45CD-88C0-67BCA42B2A9E}" type="presOf" srcId="{8FB25B0B-A8D9-41EC-925F-A1F417792C20}" destId="{AA2EC195-2065-4269-B352-47FDD9633BDF}" srcOrd="0" destOrd="4" presId="urn:microsoft.com/office/officeart/2005/8/layout/vList5"/>
    <dgm:cxn modelId="{9AA642D3-D91D-4A7C-AE61-899A874913B6}" type="presOf" srcId="{8ADBCF1A-545D-4861-A68D-D9A26AF08DBA}" destId="{AA2EC195-2065-4269-B352-47FDD9633BDF}" srcOrd="0" destOrd="0" presId="urn:microsoft.com/office/officeart/2005/8/layout/vList5"/>
    <dgm:cxn modelId="{71D3EED7-082F-4AAE-A38D-F86C1345D51E}" type="presOf" srcId="{941F6845-D299-43FD-9D45-DFA22FE405D8}" destId="{32022E06-E340-4673-BA12-D28DE1FA42FC}" srcOrd="0" destOrd="0" presId="urn:microsoft.com/office/officeart/2005/8/layout/vList5"/>
    <dgm:cxn modelId="{C6AC3ADB-DB42-44E1-B1FC-2E7FE7742C3C}" type="presOf" srcId="{F24289CA-2A97-4B47-9EED-B24FF339466B}" destId="{AA2EC195-2065-4269-B352-47FDD9633BDF}" srcOrd="0" destOrd="3" presId="urn:microsoft.com/office/officeart/2005/8/layout/vList5"/>
    <dgm:cxn modelId="{06F13EEC-7E24-48B0-8A96-84C63A11519C}" type="presOf" srcId="{65784EFC-480D-48AE-92DF-2F263FE310CF}" destId="{AA2EC195-2065-4269-B352-47FDD9633BDF}" srcOrd="0" destOrd="6" presId="urn:microsoft.com/office/officeart/2005/8/layout/vList5"/>
    <dgm:cxn modelId="{EF52AEFD-9760-4025-A70C-397C2D7D4AB0}" type="presOf" srcId="{945264B8-E455-4F9D-8DFD-46713ACC5ED7}" destId="{AA2EC195-2065-4269-B352-47FDD9633BDF}" srcOrd="0" destOrd="8" presId="urn:microsoft.com/office/officeart/2005/8/layout/vList5"/>
    <dgm:cxn modelId="{9CB61309-19BA-4FC0-B67A-416454D4E65F}" type="presParOf" srcId="{9347A5AC-6482-48C6-B85A-41F45EE68C7F}" destId="{1223F884-813D-4C81-92E4-C664EFAED480}" srcOrd="0" destOrd="0" presId="urn:microsoft.com/office/officeart/2005/8/layout/vList5"/>
    <dgm:cxn modelId="{4C24883B-1BAE-4AB3-A35A-8D1CCF2D4E79}" type="presParOf" srcId="{1223F884-813D-4C81-92E4-C664EFAED480}" destId="{32022E06-E340-4673-BA12-D28DE1FA42FC}" srcOrd="0" destOrd="0" presId="urn:microsoft.com/office/officeart/2005/8/layout/vList5"/>
    <dgm:cxn modelId="{15EACA98-6C08-4091-9110-BCF171EE1690}" type="presParOf" srcId="{1223F884-813D-4C81-92E4-C664EFAED480}" destId="{AA2EC195-2065-4269-B352-47FDD9633BD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EE730A-7AA5-4EB5-9677-AD178B3E594A}" type="doc">
      <dgm:prSet loTypeId="urn:microsoft.com/office/officeart/2005/8/layout/process2" loCatId="process" qsTypeId="urn:microsoft.com/office/officeart/2005/8/quickstyle/simple1" qsCatId="simple" csTypeId="urn:microsoft.com/office/officeart/2005/8/colors/accent1_2" csCatId="accent1"/>
      <dgm:spPr/>
      <dgm:t>
        <a:bodyPr/>
        <a:lstStyle/>
        <a:p>
          <a:endParaRPr lang="en-US"/>
        </a:p>
      </dgm:t>
    </dgm:pt>
    <dgm:pt modelId="{87785F84-B936-4580-8BD5-23CFAC6BBC15}">
      <dgm:prSet/>
      <dgm:spPr/>
      <dgm:t>
        <a:bodyPr/>
        <a:lstStyle/>
        <a:p>
          <a:r>
            <a:rPr lang="en-IN"/>
            <a:t>The </a:t>
          </a:r>
          <a:r>
            <a:rPr lang="en-IN" b="1"/>
            <a:t>IPL Player Statistics</a:t>
          </a:r>
          <a:r>
            <a:rPr lang="en-IN"/>
            <a:t> chart provides valuable insights into player performances in the Indian Premier League (IPL). Here are the key takeaways:</a:t>
          </a:r>
          <a:endParaRPr lang="en-US"/>
        </a:p>
      </dgm:t>
    </dgm:pt>
    <dgm:pt modelId="{8D647AE2-226D-4017-A847-D4807B2BE272}" type="parTrans" cxnId="{BFBBD19B-B81D-4C27-8C2D-49A86D880EAE}">
      <dgm:prSet/>
      <dgm:spPr/>
      <dgm:t>
        <a:bodyPr/>
        <a:lstStyle/>
        <a:p>
          <a:endParaRPr lang="en-US"/>
        </a:p>
      </dgm:t>
    </dgm:pt>
    <dgm:pt modelId="{B949C581-7489-4AA5-B540-60F0B641EC48}" type="sibTrans" cxnId="{BFBBD19B-B81D-4C27-8C2D-49A86D880EAE}">
      <dgm:prSet/>
      <dgm:spPr/>
      <dgm:t>
        <a:bodyPr/>
        <a:lstStyle/>
        <a:p>
          <a:endParaRPr lang="en-US"/>
        </a:p>
      </dgm:t>
    </dgm:pt>
    <dgm:pt modelId="{CE055D99-FDB5-4610-B425-6C016FDEE6C8}">
      <dgm:prSet/>
      <dgm:spPr/>
      <dgm:t>
        <a:bodyPr/>
        <a:lstStyle/>
        <a:p>
          <a:r>
            <a:rPr lang="en-IN" b="1"/>
            <a:t>Orange Cap and Purple Cap</a:t>
          </a:r>
          <a:r>
            <a:rPr lang="en-IN"/>
            <a:t>:</a:t>
          </a:r>
          <a:endParaRPr lang="en-US"/>
        </a:p>
      </dgm:t>
    </dgm:pt>
    <dgm:pt modelId="{5B4D02CE-30A2-478E-A33C-F2B2EF3225AE}" type="parTrans" cxnId="{88683CC8-4655-465D-AE39-332B13F0510F}">
      <dgm:prSet/>
      <dgm:spPr/>
      <dgm:t>
        <a:bodyPr/>
        <a:lstStyle/>
        <a:p>
          <a:endParaRPr lang="en-US"/>
        </a:p>
      </dgm:t>
    </dgm:pt>
    <dgm:pt modelId="{1CD01DF3-44E0-4F98-8AE7-DBF167F5AF21}" type="sibTrans" cxnId="{88683CC8-4655-465D-AE39-332B13F0510F}">
      <dgm:prSet/>
      <dgm:spPr/>
      <dgm:t>
        <a:bodyPr/>
        <a:lstStyle/>
        <a:p>
          <a:endParaRPr lang="en-US"/>
        </a:p>
      </dgm:t>
    </dgm:pt>
    <dgm:pt modelId="{D79E0AEA-D084-4876-A97D-A6173D18A933}">
      <dgm:prSet/>
      <dgm:spPr/>
      <dgm:t>
        <a:bodyPr/>
        <a:lstStyle/>
        <a:p>
          <a:r>
            <a:rPr lang="en-IN"/>
            <a:t>The “Orange Cap” represents the player with the highest total runs in a season. </a:t>
          </a:r>
          <a:r>
            <a:rPr lang="en-IN" b="1"/>
            <a:t>Suresh Raina</a:t>
          </a:r>
          <a:r>
            <a:rPr lang="en-IN"/>
            <a:t> held this title with a remarkable </a:t>
          </a:r>
          <a:r>
            <a:rPr lang="en-IN" b="1"/>
            <a:t>4,745 runs</a:t>
          </a:r>
          <a:r>
            <a:rPr lang="en-IN"/>
            <a:t>.</a:t>
          </a:r>
          <a:endParaRPr lang="en-US"/>
        </a:p>
      </dgm:t>
    </dgm:pt>
    <dgm:pt modelId="{49357E61-7A0B-4C19-83DF-2523DE58D130}" type="parTrans" cxnId="{78B5AC6F-3277-4871-8BC5-980BDCDBAB72}">
      <dgm:prSet/>
      <dgm:spPr/>
      <dgm:t>
        <a:bodyPr/>
        <a:lstStyle/>
        <a:p>
          <a:endParaRPr lang="en-US"/>
        </a:p>
      </dgm:t>
    </dgm:pt>
    <dgm:pt modelId="{2F924CD2-1E52-4A0C-8232-FFFFCDADDABB}" type="sibTrans" cxnId="{78B5AC6F-3277-4871-8BC5-980BDCDBAB72}">
      <dgm:prSet/>
      <dgm:spPr/>
      <dgm:t>
        <a:bodyPr/>
        <a:lstStyle/>
        <a:p>
          <a:endParaRPr lang="en-US"/>
        </a:p>
      </dgm:t>
    </dgm:pt>
    <dgm:pt modelId="{BF900F43-4183-4F4B-AEAA-4D71464C5DBF}">
      <dgm:prSet/>
      <dgm:spPr/>
      <dgm:t>
        <a:bodyPr/>
        <a:lstStyle/>
        <a:p>
          <a:r>
            <a:rPr lang="en-IN"/>
            <a:t>The “Purple Cap” signifies the player with the most wickets. </a:t>
          </a:r>
          <a:r>
            <a:rPr lang="en-IN" b="1"/>
            <a:t>SL Malinga</a:t>
          </a:r>
          <a:r>
            <a:rPr lang="en-IN"/>
            <a:t> achieved this feat, taking a total of </a:t>
          </a:r>
          <a:r>
            <a:rPr lang="en-IN" b="1"/>
            <a:t>144 wickets</a:t>
          </a:r>
          <a:r>
            <a:rPr lang="en-IN"/>
            <a:t>.</a:t>
          </a:r>
          <a:endParaRPr lang="en-US"/>
        </a:p>
      </dgm:t>
    </dgm:pt>
    <dgm:pt modelId="{62340662-03C7-4685-9479-0FE9C1C4D755}" type="parTrans" cxnId="{36EC67A9-8FCA-4BF5-BC20-AD3D589DE5D3}">
      <dgm:prSet/>
      <dgm:spPr/>
      <dgm:t>
        <a:bodyPr/>
        <a:lstStyle/>
        <a:p>
          <a:endParaRPr lang="en-US"/>
        </a:p>
      </dgm:t>
    </dgm:pt>
    <dgm:pt modelId="{1D26F625-E3DB-465A-94C5-37CF37A20047}" type="sibTrans" cxnId="{36EC67A9-8FCA-4BF5-BC20-AD3D589DE5D3}">
      <dgm:prSet/>
      <dgm:spPr/>
      <dgm:t>
        <a:bodyPr/>
        <a:lstStyle/>
        <a:p>
          <a:endParaRPr lang="en-US"/>
        </a:p>
      </dgm:t>
    </dgm:pt>
    <dgm:pt modelId="{1E51CD08-1D9E-4FC0-B329-38E1124D82A4}">
      <dgm:prSet/>
      <dgm:spPr/>
      <dgm:t>
        <a:bodyPr/>
        <a:lstStyle/>
        <a:p>
          <a:r>
            <a:rPr lang="en-IN" b="1"/>
            <a:t>Boundary Scoring Trends</a:t>
          </a:r>
          <a:r>
            <a:rPr lang="en-IN"/>
            <a:t>:</a:t>
          </a:r>
          <a:endParaRPr lang="en-US"/>
        </a:p>
      </dgm:t>
    </dgm:pt>
    <dgm:pt modelId="{03F40092-D864-4B1C-ADE8-E0846A93048F}" type="parTrans" cxnId="{E24DF1C7-D7B4-42A7-9A0D-05E50321EE9C}">
      <dgm:prSet/>
      <dgm:spPr/>
      <dgm:t>
        <a:bodyPr/>
        <a:lstStyle/>
        <a:p>
          <a:endParaRPr lang="en-US"/>
        </a:p>
      </dgm:t>
    </dgm:pt>
    <dgm:pt modelId="{EA56A5A0-F36C-46AE-BBAC-0C118F718B46}" type="sibTrans" cxnId="{E24DF1C7-D7B4-42A7-9A0D-05E50321EE9C}">
      <dgm:prSet/>
      <dgm:spPr/>
      <dgm:t>
        <a:bodyPr/>
        <a:lstStyle/>
        <a:p>
          <a:endParaRPr lang="en-US"/>
        </a:p>
      </dgm:t>
    </dgm:pt>
    <dgm:pt modelId="{BB91206C-2786-4A92-A340-BBCB89E72025}">
      <dgm:prSet/>
      <dgm:spPr/>
      <dgm:t>
        <a:bodyPr/>
        <a:lstStyle/>
        <a:p>
          <a:r>
            <a:rPr lang="en-IN"/>
            <a:t>The chart includes two sections:</a:t>
          </a:r>
          <a:endParaRPr lang="en-US"/>
        </a:p>
      </dgm:t>
    </dgm:pt>
    <dgm:pt modelId="{13940F62-EE67-4A75-AE36-B8BA35E48BB6}" type="parTrans" cxnId="{0D900D4A-F3D1-4327-8AC5-634231B184F5}">
      <dgm:prSet/>
      <dgm:spPr/>
      <dgm:t>
        <a:bodyPr/>
        <a:lstStyle/>
        <a:p>
          <a:endParaRPr lang="en-US"/>
        </a:p>
      </dgm:t>
    </dgm:pt>
    <dgm:pt modelId="{743720EA-DAB6-41DF-A5F9-FC061F85D7B1}" type="sibTrans" cxnId="{0D900D4A-F3D1-4327-8AC5-634231B184F5}">
      <dgm:prSet/>
      <dgm:spPr/>
      <dgm:t>
        <a:bodyPr/>
        <a:lstStyle/>
        <a:p>
          <a:endParaRPr lang="en-US"/>
        </a:p>
      </dgm:t>
    </dgm:pt>
    <dgm:pt modelId="{8F895353-FD57-4608-9DC4-CAC65173F6FE}">
      <dgm:prSet/>
      <dgm:spPr/>
      <dgm:t>
        <a:bodyPr/>
        <a:lstStyle/>
        <a:p>
          <a:r>
            <a:rPr lang="en-IN" b="1"/>
            <a:t>Total Fours by Season</a:t>
          </a:r>
          <a:r>
            <a:rPr lang="en-IN"/>
            <a:t>: This bar graph shows the number of fours hit each season. The highest number of fours was in </a:t>
          </a:r>
          <a:r>
            <a:rPr lang="en-IN" b="1"/>
            <a:t>2012</a:t>
          </a:r>
          <a:r>
            <a:rPr lang="en-IN"/>
            <a:t>, with approximately </a:t>
          </a:r>
          <a:r>
            <a:rPr lang="en-IN" b="1"/>
            <a:t>733 fours</a:t>
          </a:r>
          <a:r>
            <a:rPr lang="en-IN"/>
            <a:t>.</a:t>
          </a:r>
          <a:endParaRPr lang="en-US"/>
        </a:p>
      </dgm:t>
    </dgm:pt>
    <dgm:pt modelId="{82D61BD1-9C1B-4EC6-BD3F-6B6B3F5AA296}" type="parTrans" cxnId="{10DB90B1-1374-4164-B27E-D7AD931B8269}">
      <dgm:prSet/>
      <dgm:spPr/>
      <dgm:t>
        <a:bodyPr/>
        <a:lstStyle/>
        <a:p>
          <a:endParaRPr lang="en-US"/>
        </a:p>
      </dgm:t>
    </dgm:pt>
    <dgm:pt modelId="{9AC15D01-BC39-4E32-8664-B0E2832F074C}" type="sibTrans" cxnId="{10DB90B1-1374-4164-B27E-D7AD931B8269}">
      <dgm:prSet/>
      <dgm:spPr/>
      <dgm:t>
        <a:bodyPr/>
        <a:lstStyle/>
        <a:p>
          <a:endParaRPr lang="en-US"/>
        </a:p>
      </dgm:t>
    </dgm:pt>
    <dgm:pt modelId="{F8AA74A5-BA19-48A8-9EF1-22742E708DF6}">
      <dgm:prSet/>
      <dgm:spPr/>
      <dgm:t>
        <a:bodyPr/>
        <a:lstStyle/>
        <a:p>
          <a:r>
            <a:rPr lang="en-IN" b="1"/>
            <a:t>Total Sixes by Seasons</a:t>
          </a:r>
          <a:r>
            <a:rPr lang="en-IN"/>
            <a:t>: Similar to the fours chart, this graph represents the number of sixes hit. The trend shows an overall increase in sixes over the years.</a:t>
          </a:r>
          <a:endParaRPr lang="en-US"/>
        </a:p>
      </dgm:t>
    </dgm:pt>
    <dgm:pt modelId="{C0D0FD3E-3C5E-430E-9D37-7DD9DDE16019}" type="parTrans" cxnId="{70F365CA-189F-4417-A806-161D75F8534F}">
      <dgm:prSet/>
      <dgm:spPr/>
      <dgm:t>
        <a:bodyPr/>
        <a:lstStyle/>
        <a:p>
          <a:endParaRPr lang="en-US"/>
        </a:p>
      </dgm:t>
    </dgm:pt>
    <dgm:pt modelId="{9A51B908-F69A-43B4-BF1D-70C87C3AB143}" type="sibTrans" cxnId="{70F365CA-189F-4417-A806-161D75F8534F}">
      <dgm:prSet/>
      <dgm:spPr/>
      <dgm:t>
        <a:bodyPr/>
        <a:lstStyle/>
        <a:p>
          <a:endParaRPr lang="en-US"/>
        </a:p>
      </dgm:t>
    </dgm:pt>
    <dgm:pt modelId="{CC1AB242-8C29-4DAF-9C95-EE14ADE5567E}">
      <dgm:prSet/>
      <dgm:spPr/>
      <dgm:t>
        <a:bodyPr/>
        <a:lstStyle/>
        <a:p>
          <a:r>
            <a:rPr lang="en-IN" b="1"/>
            <a:t>Overall Insights</a:t>
          </a:r>
          <a:r>
            <a:rPr lang="en-IN"/>
            <a:t>:</a:t>
          </a:r>
          <a:endParaRPr lang="en-US"/>
        </a:p>
      </dgm:t>
    </dgm:pt>
    <dgm:pt modelId="{44463E12-A2AE-40E4-A93D-AC9D4E620A1A}" type="parTrans" cxnId="{956F1BF4-BACC-4CC7-90E9-0C25ACF55F18}">
      <dgm:prSet/>
      <dgm:spPr/>
      <dgm:t>
        <a:bodyPr/>
        <a:lstStyle/>
        <a:p>
          <a:endParaRPr lang="en-US"/>
        </a:p>
      </dgm:t>
    </dgm:pt>
    <dgm:pt modelId="{EB13A81E-B50F-45C3-A072-2233F6F4CED8}" type="sibTrans" cxnId="{956F1BF4-BACC-4CC7-90E9-0C25ACF55F18}">
      <dgm:prSet/>
      <dgm:spPr/>
      <dgm:t>
        <a:bodyPr/>
        <a:lstStyle/>
        <a:p>
          <a:endParaRPr lang="en-US"/>
        </a:p>
      </dgm:t>
    </dgm:pt>
    <dgm:pt modelId="{C91ADD76-550E-4AE2-8304-0A48FCDC3615}">
      <dgm:prSet/>
      <dgm:spPr/>
      <dgm:t>
        <a:bodyPr/>
        <a:lstStyle/>
        <a:p>
          <a:r>
            <a:rPr lang="en-IN"/>
            <a:t>Aggressive batting and power hitting have become integral to IPL matches.</a:t>
          </a:r>
          <a:endParaRPr lang="en-US"/>
        </a:p>
      </dgm:t>
    </dgm:pt>
    <dgm:pt modelId="{1FE03F4E-3EA4-46F1-AAD6-1EB452B58FF4}" type="parTrans" cxnId="{92BB8A5A-1A80-4383-A0A3-706AEAC0D384}">
      <dgm:prSet/>
      <dgm:spPr/>
      <dgm:t>
        <a:bodyPr/>
        <a:lstStyle/>
        <a:p>
          <a:endParaRPr lang="en-US"/>
        </a:p>
      </dgm:t>
    </dgm:pt>
    <dgm:pt modelId="{1228CAD0-8A29-4BF4-8E8E-0661741D5C26}" type="sibTrans" cxnId="{92BB8A5A-1A80-4383-A0A3-706AEAC0D384}">
      <dgm:prSet/>
      <dgm:spPr/>
      <dgm:t>
        <a:bodyPr/>
        <a:lstStyle/>
        <a:p>
          <a:endParaRPr lang="en-US"/>
        </a:p>
      </dgm:t>
    </dgm:pt>
    <dgm:pt modelId="{CF257968-7D5A-462C-AB57-87953B67AAEC}">
      <dgm:prSet/>
      <dgm:spPr/>
      <dgm:t>
        <a:bodyPr/>
        <a:lstStyle/>
        <a:p>
          <a:r>
            <a:rPr lang="en-IN"/>
            <a:t>Players aim for boundaries, contributing to the league’s entertainment value.</a:t>
          </a:r>
          <a:endParaRPr lang="en-US"/>
        </a:p>
      </dgm:t>
    </dgm:pt>
    <dgm:pt modelId="{A48BC34C-62FC-4376-817C-63ACF43391BA}" type="parTrans" cxnId="{75EF4CFD-6349-431F-8BA7-1D24390FB533}">
      <dgm:prSet/>
      <dgm:spPr/>
      <dgm:t>
        <a:bodyPr/>
        <a:lstStyle/>
        <a:p>
          <a:endParaRPr lang="en-US"/>
        </a:p>
      </dgm:t>
    </dgm:pt>
    <dgm:pt modelId="{A2DB0693-E70F-4E6E-8297-3ABBC823633C}" type="sibTrans" cxnId="{75EF4CFD-6349-431F-8BA7-1D24390FB533}">
      <dgm:prSet/>
      <dgm:spPr/>
      <dgm:t>
        <a:bodyPr/>
        <a:lstStyle/>
        <a:p>
          <a:endParaRPr lang="en-US"/>
        </a:p>
      </dgm:t>
    </dgm:pt>
    <dgm:pt modelId="{4DAB237D-C2AE-4777-B697-E10533A326F8}" type="pres">
      <dgm:prSet presAssocID="{C4EE730A-7AA5-4EB5-9677-AD178B3E594A}" presName="linearFlow" presStyleCnt="0">
        <dgm:presLayoutVars>
          <dgm:resizeHandles val="exact"/>
        </dgm:presLayoutVars>
      </dgm:prSet>
      <dgm:spPr/>
    </dgm:pt>
    <dgm:pt modelId="{B5E1D284-06FD-4BBD-8760-756B3B19ACC0}" type="pres">
      <dgm:prSet presAssocID="{87785F84-B936-4580-8BD5-23CFAC6BBC15}" presName="node" presStyleLbl="node1" presStyleIdx="0" presStyleCnt="1">
        <dgm:presLayoutVars>
          <dgm:bulletEnabled val="1"/>
        </dgm:presLayoutVars>
      </dgm:prSet>
      <dgm:spPr/>
    </dgm:pt>
  </dgm:ptLst>
  <dgm:cxnLst>
    <dgm:cxn modelId="{8DB9A601-DCEC-4717-9F80-2EFDEB5F141F}" type="presOf" srcId="{BB91206C-2786-4A92-A340-BBCB89E72025}" destId="{B5E1D284-06FD-4BBD-8760-756B3B19ACC0}" srcOrd="0" destOrd="5" presId="urn:microsoft.com/office/officeart/2005/8/layout/process2"/>
    <dgm:cxn modelId="{DFF07438-2354-40EE-8E24-825480D8831F}" type="presOf" srcId="{CE055D99-FDB5-4610-B425-6C016FDEE6C8}" destId="{B5E1D284-06FD-4BBD-8760-756B3B19ACC0}" srcOrd="0" destOrd="1" presId="urn:microsoft.com/office/officeart/2005/8/layout/process2"/>
    <dgm:cxn modelId="{9D355D3A-CCDD-4CC9-8CBB-E65EA817829A}" type="presOf" srcId="{C4EE730A-7AA5-4EB5-9677-AD178B3E594A}" destId="{4DAB237D-C2AE-4777-B697-E10533A326F8}" srcOrd="0" destOrd="0" presId="urn:microsoft.com/office/officeart/2005/8/layout/process2"/>
    <dgm:cxn modelId="{0D900D4A-F3D1-4327-8AC5-634231B184F5}" srcId="{1E51CD08-1D9E-4FC0-B329-38E1124D82A4}" destId="{BB91206C-2786-4A92-A340-BBCB89E72025}" srcOrd="0" destOrd="0" parTransId="{13940F62-EE67-4A75-AE36-B8BA35E48BB6}" sibTransId="{743720EA-DAB6-41DF-A5F9-FC061F85D7B1}"/>
    <dgm:cxn modelId="{88B60D4F-649A-4BB3-8E9C-A9FB63494B45}" type="presOf" srcId="{CF257968-7D5A-462C-AB57-87953B67AAEC}" destId="{B5E1D284-06FD-4BBD-8760-756B3B19ACC0}" srcOrd="0" destOrd="10" presId="urn:microsoft.com/office/officeart/2005/8/layout/process2"/>
    <dgm:cxn modelId="{78B5AC6F-3277-4871-8BC5-980BDCDBAB72}" srcId="{CE055D99-FDB5-4610-B425-6C016FDEE6C8}" destId="{D79E0AEA-D084-4876-A97D-A6173D18A933}" srcOrd="0" destOrd="0" parTransId="{49357E61-7A0B-4C19-83DF-2523DE58D130}" sibTransId="{2F924CD2-1E52-4A0C-8232-FFFFCDADDABB}"/>
    <dgm:cxn modelId="{27ABD854-3E98-4BDE-828C-25B3D0907A24}" type="presOf" srcId="{CC1AB242-8C29-4DAF-9C95-EE14ADE5567E}" destId="{B5E1D284-06FD-4BBD-8760-756B3B19ACC0}" srcOrd="0" destOrd="8" presId="urn:microsoft.com/office/officeart/2005/8/layout/process2"/>
    <dgm:cxn modelId="{92BB8A5A-1A80-4383-A0A3-706AEAC0D384}" srcId="{CC1AB242-8C29-4DAF-9C95-EE14ADE5567E}" destId="{C91ADD76-550E-4AE2-8304-0A48FCDC3615}" srcOrd="0" destOrd="0" parTransId="{1FE03F4E-3EA4-46F1-AAD6-1EB452B58FF4}" sibTransId="{1228CAD0-8A29-4BF4-8E8E-0661741D5C26}"/>
    <dgm:cxn modelId="{17219D81-BAB2-4CAA-B802-57E5195C2551}" type="presOf" srcId="{87785F84-B936-4580-8BD5-23CFAC6BBC15}" destId="{B5E1D284-06FD-4BBD-8760-756B3B19ACC0}" srcOrd="0" destOrd="0" presId="urn:microsoft.com/office/officeart/2005/8/layout/process2"/>
    <dgm:cxn modelId="{BFBBD19B-B81D-4C27-8C2D-49A86D880EAE}" srcId="{C4EE730A-7AA5-4EB5-9677-AD178B3E594A}" destId="{87785F84-B936-4580-8BD5-23CFAC6BBC15}" srcOrd="0" destOrd="0" parTransId="{8D647AE2-226D-4017-A847-D4807B2BE272}" sibTransId="{B949C581-7489-4AA5-B540-60F0B641EC48}"/>
    <dgm:cxn modelId="{36EC67A9-8FCA-4BF5-BC20-AD3D589DE5D3}" srcId="{CE055D99-FDB5-4610-B425-6C016FDEE6C8}" destId="{BF900F43-4183-4F4B-AEAA-4D71464C5DBF}" srcOrd="1" destOrd="0" parTransId="{62340662-03C7-4685-9479-0FE9C1C4D755}" sibTransId="{1D26F625-E3DB-465A-94C5-37CF37A20047}"/>
    <dgm:cxn modelId="{31C6B2AB-C574-4EBE-A37E-61074C222DBA}" type="presOf" srcId="{D79E0AEA-D084-4876-A97D-A6173D18A933}" destId="{B5E1D284-06FD-4BBD-8760-756B3B19ACC0}" srcOrd="0" destOrd="2" presId="urn:microsoft.com/office/officeart/2005/8/layout/process2"/>
    <dgm:cxn modelId="{10DB90B1-1374-4164-B27E-D7AD931B8269}" srcId="{BB91206C-2786-4A92-A340-BBCB89E72025}" destId="{8F895353-FD57-4608-9DC4-CAC65173F6FE}" srcOrd="0" destOrd="0" parTransId="{82D61BD1-9C1B-4EC6-BD3F-6B6B3F5AA296}" sibTransId="{9AC15D01-BC39-4E32-8664-B0E2832F074C}"/>
    <dgm:cxn modelId="{A7E8DDB1-3B74-4442-8A6D-7E62ED74D7B1}" type="presOf" srcId="{BF900F43-4183-4F4B-AEAA-4D71464C5DBF}" destId="{B5E1D284-06FD-4BBD-8760-756B3B19ACC0}" srcOrd="0" destOrd="3" presId="urn:microsoft.com/office/officeart/2005/8/layout/process2"/>
    <dgm:cxn modelId="{59E8AEB3-345F-407E-8BC3-74B3B961E110}" type="presOf" srcId="{1E51CD08-1D9E-4FC0-B329-38E1124D82A4}" destId="{B5E1D284-06FD-4BBD-8760-756B3B19ACC0}" srcOrd="0" destOrd="4" presId="urn:microsoft.com/office/officeart/2005/8/layout/process2"/>
    <dgm:cxn modelId="{E24DF1C7-D7B4-42A7-9A0D-05E50321EE9C}" srcId="{87785F84-B936-4580-8BD5-23CFAC6BBC15}" destId="{1E51CD08-1D9E-4FC0-B329-38E1124D82A4}" srcOrd="1" destOrd="0" parTransId="{03F40092-D864-4B1C-ADE8-E0846A93048F}" sibTransId="{EA56A5A0-F36C-46AE-BBAC-0C118F718B46}"/>
    <dgm:cxn modelId="{88683CC8-4655-465D-AE39-332B13F0510F}" srcId="{87785F84-B936-4580-8BD5-23CFAC6BBC15}" destId="{CE055D99-FDB5-4610-B425-6C016FDEE6C8}" srcOrd="0" destOrd="0" parTransId="{5B4D02CE-30A2-478E-A33C-F2B2EF3225AE}" sibTransId="{1CD01DF3-44E0-4F98-8AE7-DBF167F5AF21}"/>
    <dgm:cxn modelId="{70F365CA-189F-4417-A806-161D75F8534F}" srcId="{BB91206C-2786-4A92-A340-BBCB89E72025}" destId="{F8AA74A5-BA19-48A8-9EF1-22742E708DF6}" srcOrd="1" destOrd="0" parTransId="{C0D0FD3E-3C5E-430E-9D37-7DD9DDE16019}" sibTransId="{9A51B908-F69A-43B4-BF1D-70C87C3AB143}"/>
    <dgm:cxn modelId="{132506DB-DC86-4DC5-A430-8A152A3BB559}" type="presOf" srcId="{C91ADD76-550E-4AE2-8304-0A48FCDC3615}" destId="{B5E1D284-06FD-4BBD-8760-756B3B19ACC0}" srcOrd="0" destOrd="9" presId="urn:microsoft.com/office/officeart/2005/8/layout/process2"/>
    <dgm:cxn modelId="{8C75A3E9-63DB-49B4-8F30-6781E34D67B1}" type="presOf" srcId="{8F895353-FD57-4608-9DC4-CAC65173F6FE}" destId="{B5E1D284-06FD-4BBD-8760-756B3B19ACC0}" srcOrd="0" destOrd="6" presId="urn:microsoft.com/office/officeart/2005/8/layout/process2"/>
    <dgm:cxn modelId="{0E5210EA-1A94-4CC9-B99A-3507085A8B27}" type="presOf" srcId="{F8AA74A5-BA19-48A8-9EF1-22742E708DF6}" destId="{B5E1D284-06FD-4BBD-8760-756B3B19ACC0}" srcOrd="0" destOrd="7" presId="urn:microsoft.com/office/officeart/2005/8/layout/process2"/>
    <dgm:cxn modelId="{956F1BF4-BACC-4CC7-90E9-0C25ACF55F18}" srcId="{87785F84-B936-4580-8BD5-23CFAC6BBC15}" destId="{CC1AB242-8C29-4DAF-9C95-EE14ADE5567E}" srcOrd="2" destOrd="0" parTransId="{44463E12-A2AE-40E4-A93D-AC9D4E620A1A}" sibTransId="{EB13A81E-B50F-45C3-A072-2233F6F4CED8}"/>
    <dgm:cxn modelId="{75EF4CFD-6349-431F-8BA7-1D24390FB533}" srcId="{CC1AB242-8C29-4DAF-9C95-EE14ADE5567E}" destId="{CF257968-7D5A-462C-AB57-87953B67AAEC}" srcOrd="1" destOrd="0" parTransId="{A48BC34C-62FC-4376-817C-63ACF43391BA}" sibTransId="{A2DB0693-E70F-4E6E-8297-3ABBC823633C}"/>
    <dgm:cxn modelId="{2FD4C4A0-E0E2-4C40-AE29-9687BE312C56}" type="presParOf" srcId="{4DAB237D-C2AE-4777-B697-E10533A326F8}" destId="{B5E1D284-06FD-4BBD-8760-756B3B19ACC0}" srcOrd="0"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76C1A0-A55D-44F1-BCA4-0B122B843A8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FF138DF2-23EE-4894-BEA3-4AF1ABDC1AFA}">
      <dgm:prSet/>
      <dgm:spPr/>
      <dgm:t>
        <a:bodyPr/>
        <a:lstStyle/>
        <a:p>
          <a:r>
            <a:rPr lang="en-IN"/>
            <a:t>The scatter plot graph based on IPL data illustrates the relationship between </a:t>
          </a:r>
          <a:r>
            <a:rPr lang="en-IN" b="1"/>
            <a:t>total wins</a:t>
          </a:r>
          <a:r>
            <a:rPr lang="en-IN"/>
            <a:t> and </a:t>
          </a:r>
          <a:r>
            <a:rPr lang="en-IN" b="1"/>
            <a:t>total losses</a:t>
          </a:r>
          <a:r>
            <a:rPr lang="en-IN"/>
            <a:t> for different teams. Here are the key insights from the chart:</a:t>
          </a:r>
          <a:endParaRPr lang="en-US"/>
        </a:p>
      </dgm:t>
    </dgm:pt>
    <dgm:pt modelId="{35F0AF1A-B292-4DB9-B8D1-CFB6221BEEC7}" type="parTrans" cxnId="{42EDAF61-B126-4BA5-9320-984057D4B9C2}">
      <dgm:prSet/>
      <dgm:spPr/>
      <dgm:t>
        <a:bodyPr/>
        <a:lstStyle/>
        <a:p>
          <a:endParaRPr lang="en-US"/>
        </a:p>
      </dgm:t>
    </dgm:pt>
    <dgm:pt modelId="{AC73E890-830C-467C-95B9-759487BCCD31}" type="sibTrans" cxnId="{42EDAF61-B126-4BA5-9320-984057D4B9C2}">
      <dgm:prSet/>
      <dgm:spPr/>
      <dgm:t>
        <a:bodyPr/>
        <a:lstStyle/>
        <a:p>
          <a:endParaRPr lang="en-US"/>
        </a:p>
      </dgm:t>
    </dgm:pt>
    <dgm:pt modelId="{FC8AA890-D5DF-4DE1-B60F-4D7EB685C2F9}">
      <dgm:prSet/>
      <dgm:spPr/>
      <dgm:t>
        <a:bodyPr/>
        <a:lstStyle/>
        <a:p>
          <a:r>
            <a:rPr lang="en-IN" b="1"/>
            <a:t>Team Performance Clusters</a:t>
          </a:r>
          <a:r>
            <a:rPr lang="en-IN"/>
            <a:t>:</a:t>
          </a:r>
          <a:endParaRPr lang="en-US"/>
        </a:p>
      </dgm:t>
    </dgm:pt>
    <dgm:pt modelId="{E1273F3D-742F-430A-A4C3-0655211AC532}" type="parTrans" cxnId="{9C964DAE-9758-471C-886C-596A485E65D2}">
      <dgm:prSet/>
      <dgm:spPr/>
      <dgm:t>
        <a:bodyPr/>
        <a:lstStyle/>
        <a:p>
          <a:endParaRPr lang="en-US"/>
        </a:p>
      </dgm:t>
    </dgm:pt>
    <dgm:pt modelId="{554BAB05-1BA6-4D4C-95FA-86671E9F4D90}" type="sibTrans" cxnId="{9C964DAE-9758-471C-886C-596A485E65D2}">
      <dgm:prSet/>
      <dgm:spPr/>
      <dgm:t>
        <a:bodyPr/>
        <a:lstStyle/>
        <a:p>
          <a:endParaRPr lang="en-US"/>
        </a:p>
      </dgm:t>
    </dgm:pt>
    <dgm:pt modelId="{12B4D5B6-45E1-4AEE-8CF5-31C938851FB5}">
      <dgm:prSet/>
      <dgm:spPr/>
      <dgm:t>
        <a:bodyPr/>
        <a:lstStyle/>
        <a:p>
          <a:r>
            <a:rPr lang="en-IN" dirty="0"/>
            <a:t>The data points cluster into distinct regions. Teams with similar win-loss records tend to group together.</a:t>
          </a:r>
          <a:endParaRPr lang="en-US" dirty="0"/>
        </a:p>
      </dgm:t>
    </dgm:pt>
    <dgm:pt modelId="{D7EB2D0B-DBA2-47BD-8FB1-CA675D530032}" type="parTrans" cxnId="{7F2B7118-165D-4F5C-AB71-B5C4E1648672}">
      <dgm:prSet/>
      <dgm:spPr/>
      <dgm:t>
        <a:bodyPr/>
        <a:lstStyle/>
        <a:p>
          <a:endParaRPr lang="en-US"/>
        </a:p>
      </dgm:t>
    </dgm:pt>
    <dgm:pt modelId="{AF897740-246B-4B34-8164-A4EF4B6A38DF}" type="sibTrans" cxnId="{7F2B7118-165D-4F5C-AB71-B5C4E1648672}">
      <dgm:prSet/>
      <dgm:spPr/>
      <dgm:t>
        <a:bodyPr/>
        <a:lstStyle/>
        <a:p>
          <a:endParaRPr lang="en-US"/>
        </a:p>
      </dgm:t>
    </dgm:pt>
    <dgm:pt modelId="{097FCFFC-C092-4826-AD61-C361F2F5B0CB}">
      <dgm:prSet/>
      <dgm:spPr/>
      <dgm:t>
        <a:bodyPr/>
        <a:lstStyle/>
        <a:p>
          <a:r>
            <a:rPr lang="en-IN"/>
            <a:t>Notably, there’s a dense cluster of teams with moderate wins and losses, forming a diagonal line from the bottom left to the top right.</a:t>
          </a:r>
          <a:endParaRPr lang="en-US"/>
        </a:p>
      </dgm:t>
    </dgm:pt>
    <dgm:pt modelId="{D2948ABF-1FD4-4AEA-BB83-A47C10E5064E}" type="parTrans" cxnId="{4A2393FF-6049-4558-B94D-DD2D30447600}">
      <dgm:prSet/>
      <dgm:spPr/>
      <dgm:t>
        <a:bodyPr/>
        <a:lstStyle/>
        <a:p>
          <a:endParaRPr lang="en-US"/>
        </a:p>
      </dgm:t>
    </dgm:pt>
    <dgm:pt modelId="{CFDBF441-A6A8-4565-8D87-A8FBF01F90B2}" type="sibTrans" cxnId="{4A2393FF-6049-4558-B94D-DD2D30447600}">
      <dgm:prSet/>
      <dgm:spPr/>
      <dgm:t>
        <a:bodyPr/>
        <a:lstStyle/>
        <a:p>
          <a:endParaRPr lang="en-US"/>
        </a:p>
      </dgm:t>
    </dgm:pt>
    <dgm:pt modelId="{A14458C5-C4D5-470A-9695-E5C232E53467}">
      <dgm:prSet/>
      <dgm:spPr/>
      <dgm:t>
        <a:bodyPr/>
        <a:lstStyle/>
        <a:p>
          <a:r>
            <a:rPr lang="en-IN" b="1"/>
            <a:t>High-Performing Teams</a:t>
          </a:r>
          <a:r>
            <a:rPr lang="en-IN"/>
            <a:t>:</a:t>
          </a:r>
          <a:endParaRPr lang="en-US"/>
        </a:p>
      </dgm:t>
    </dgm:pt>
    <dgm:pt modelId="{B6F31868-4157-4ECC-9DBD-E20EDD7B7352}" type="parTrans" cxnId="{A1D75A54-692F-4B6E-BA48-AD3B526FAD5A}">
      <dgm:prSet/>
      <dgm:spPr/>
      <dgm:t>
        <a:bodyPr/>
        <a:lstStyle/>
        <a:p>
          <a:endParaRPr lang="en-US"/>
        </a:p>
      </dgm:t>
    </dgm:pt>
    <dgm:pt modelId="{E02281D7-AD92-45D8-A9BE-17BD717BB227}" type="sibTrans" cxnId="{A1D75A54-692F-4B6E-BA48-AD3B526FAD5A}">
      <dgm:prSet/>
      <dgm:spPr/>
      <dgm:t>
        <a:bodyPr/>
        <a:lstStyle/>
        <a:p>
          <a:endParaRPr lang="en-US"/>
        </a:p>
      </dgm:t>
    </dgm:pt>
    <dgm:pt modelId="{8FE5392C-1EEB-4B2E-B926-6AA18C1E2322}">
      <dgm:prSet/>
      <dgm:spPr/>
      <dgm:t>
        <a:bodyPr/>
        <a:lstStyle/>
        <a:p>
          <a:r>
            <a:rPr lang="en-IN"/>
            <a:t>The largest green dot represents a team with over </a:t>
          </a:r>
          <a:r>
            <a:rPr lang="en-IN" b="1"/>
            <a:t>37 total wins</a:t>
          </a:r>
          <a:r>
            <a:rPr lang="en-IN"/>
            <a:t> and around </a:t>
          </a:r>
          <a:r>
            <a:rPr lang="en-IN" b="1"/>
            <a:t>39 losses</a:t>
          </a:r>
          <a:r>
            <a:rPr lang="en-IN"/>
            <a:t>.</a:t>
          </a:r>
          <a:endParaRPr lang="en-US"/>
        </a:p>
      </dgm:t>
    </dgm:pt>
    <dgm:pt modelId="{995E1618-E160-486F-8C5B-9F8637E8C7D3}" type="parTrans" cxnId="{014F6ECD-E61C-46D8-83BC-BC2939AAFF60}">
      <dgm:prSet/>
      <dgm:spPr/>
      <dgm:t>
        <a:bodyPr/>
        <a:lstStyle/>
        <a:p>
          <a:endParaRPr lang="en-US"/>
        </a:p>
      </dgm:t>
    </dgm:pt>
    <dgm:pt modelId="{B02F05C5-A20D-4D02-A901-CB21A1CB4E08}" type="sibTrans" cxnId="{014F6ECD-E61C-46D8-83BC-BC2939AAFF60}">
      <dgm:prSet/>
      <dgm:spPr/>
      <dgm:t>
        <a:bodyPr/>
        <a:lstStyle/>
        <a:p>
          <a:endParaRPr lang="en-US"/>
        </a:p>
      </dgm:t>
    </dgm:pt>
    <dgm:pt modelId="{97B611B9-5CE1-4E4E-9EB6-F6E142C1FE57}">
      <dgm:prSet/>
      <dgm:spPr/>
      <dgm:t>
        <a:bodyPr/>
        <a:lstStyle/>
        <a:p>
          <a:r>
            <a:rPr lang="en-IN"/>
            <a:t>Teams with more wins are positioned toward the upper right corner, indicating their strong performance.</a:t>
          </a:r>
          <a:endParaRPr lang="en-US"/>
        </a:p>
      </dgm:t>
    </dgm:pt>
    <dgm:pt modelId="{2ACE834F-5574-4325-B5CD-EE95406515D6}" type="parTrans" cxnId="{F62D73A1-903E-474B-85D1-47170D2AF6A9}">
      <dgm:prSet/>
      <dgm:spPr/>
      <dgm:t>
        <a:bodyPr/>
        <a:lstStyle/>
        <a:p>
          <a:endParaRPr lang="en-US"/>
        </a:p>
      </dgm:t>
    </dgm:pt>
    <dgm:pt modelId="{9AA16E1E-70B6-4E38-B939-33BDC68742C0}" type="sibTrans" cxnId="{F62D73A1-903E-474B-85D1-47170D2AF6A9}">
      <dgm:prSet/>
      <dgm:spPr/>
      <dgm:t>
        <a:bodyPr/>
        <a:lstStyle/>
        <a:p>
          <a:endParaRPr lang="en-US"/>
        </a:p>
      </dgm:t>
    </dgm:pt>
    <dgm:pt modelId="{F0FE0A17-087B-4851-A70B-E81D045719DD}">
      <dgm:prSet/>
      <dgm:spPr/>
      <dgm:t>
        <a:bodyPr/>
        <a:lstStyle/>
        <a:p>
          <a:r>
            <a:rPr lang="en-IN" b="1"/>
            <a:t>Low-Performing Teams</a:t>
          </a:r>
          <a:r>
            <a:rPr lang="en-IN"/>
            <a:t>:</a:t>
          </a:r>
          <a:endParaRPr lang="en-US"/>
        </a:p>
      </dgm:t>
    </dgm:pt>
    <dgm:pt modelId="{F90B3EB2-4EEA-445E-AE54-7189BEFABA9F}" type="parTrans" cxnId="{8D6F7619-ABE6-4E39-A89F-74F77BDF5B26}">
      <dgm:prSet/>
      <dgm:spPr/>
      <dgm:t>
        <a:bodyPr/>
        <a:lstStyle/>
        <a:p>
          <a:endParaRPr lang="en-US"/>
        </a:p>
      </dgm:t>
    </dgm:pt>
    <dgm:pt modelId="{970C17C9-7035-4312-8CCB-EFB339635126}" type="sibTrans" cxnId="{8D6F7619-ABE6-4E39-A89F-74F77BDF5B26}">
      <dgm:prSet/>
      <dgm:spPr/>
      <dgm:t>
        <a:bodyPr/>
        <a:lstStyle/>
        <a:p>
          <a:endParaRPr lang="en-US"/>
        </a:p>
      </dgm:t>
    </dgm:pt>
    <dgm:pt modelId="{334819B2-614A-4360-9BDA-B27F28EC5FE2}">
      <dgm:prSet/>
      <dgm:spPr/>
      <dgm:t>
        <a:bodyPr/>
        <a:lstStyle/>
        <a:p>
          <a:r>
            <a:rPr lang="en-IN"/>
            <a:t>The lower left corner contains smaller red dots, representing teams with fewer wins and more losses.</a:t>
          </a:r>
          <a:endParaRPr lang="en-US"/>
        </a:p>
      </dgm:t>
    </dgm:pt>
    <dgm:pt modelId="{262B3EE0-7A96-464C-B73C-74BB5364FC71}" type="parTrans" cxnId="{6FBBAB72-C149-4B59-BE37-A3E060507A90}">
      <dgm:prSet/>
      <dgm:spPr/>
      <dgm:t>
        <a:bodyPr/>
        <a:lstStyle/>
        <a:p>
          <a:endParaRPr lang="en-US"/>
        </a:p>
      </dgm:t>
    </dgm:pt>
    <dgm:pt modelId="{D7A3E210-A3B0-45EC-8FE5-FDCBD5B73CC9}" type="sibTrans" cxnId="{6FBBAB72-C149-4B59-BE37-A3E060507A90}">
      <dgm:prSet/>
      <dgm:spPr/>
      <dgm:t>
        <a:bodyPr/>
        <a:lstStyle/>
        <a:p>
          <a:endParaRPr lang="en-US"/>
        </a:p>
      </dgm:t>
    </dgm:pt>
    <dgm:pt modelId="{00B3AA3C-27C5-4B76-8D29-5D4231F8833D}">
      <dgm:prSet/>
      <dgm:spPr/>
      <dgm:t>
        <a:bodyPr/>
        <a:lstStyle/>
        <a:p>
          <a:r>
            <a:rPr lang="en-IN"/>
            <a:t>Teams with less favourable win-loss records are closer to the origin.</a:t>
          </a:r>
          <a:endParaRPr lang="en-US"/>
        </a:p>
      </dgm:t>
    </dgm:pt>
    <dgm:pt modelId="{94224FF0-D0EE-425B-8170-F7D895CB65FD}" type="parTrans" cxnId="{188A5574-EB5E-4A72-B002-D9610C1B06F1}">
      <dgm:prSet/>
      <dgm:spPr/>
      <dgm:t>
        <a:bodyPr/>
        <a:lstStyle/>
        <a:p>
          <a:endParaRPr lang="en-US"/>
        </a:p>
      </dgm:t>
    </dgm:pt>
    <dgm:pt modelId="{A6D39ADA-7141-4836-8E13-96759969CE16}" type="sibTrans" cxnId="{188A5574-EB5E-4A72-B002-D9610C1B06F1}">
      <dgm:prSet/>
      <dgm:spPr/>
      <dgm:t>
        <a:bodyPr/>
        <a:lstStyle/>
        <a:p>
          <a:endParaRPr lang="en-US"/>
        </a:p>
      </dgm:t>
    </dgm:pt>
    <dgm:pt modelId="{A7C32814-CAFB-48CA-9A6E-03C071935B4A}">
      <dgm:prSet/>
      <dgm:spPr/>
      <dgm:t>
        <a:bodyPr/>
        <a:lstStyle/>
        <a:p>
          <a:r>
            <a:rPr lang="en-IN" b="1"/>
            <a:t>Outliers</a:t>
          </a:r>
          <a:r>
            <a:rPr lang="en-IN"/>
            <a:t>:</a:t>
          </a:r>
          <a:endParaRPr lang="en-US"/>
        </a:p>
      </dgm:t>
    </dgm:pt>
    <dgm:pt modelId="{F156EDF9-E857-435F-898A-79EF687B2F8D}" type="parTrans" cxnId="{A3781E06-612C-4CB4-A452-B67A34FB1680}">
      <dgm:prSet/>
      <dgm:spPr/>
      <dgm:t>
        <a:bodyPr/>
        <a:lstStyle/>
        <a:p>
          <a:endParaRPr lang="en-US"/>
        </a:p>
      </dgm:t>
    </dgm:pt>
    <dgm:pt modelId="{863ECE21-07C4-446F-ABEA-FBCF151E9D6F}" type="sibTrans" cxnId="{A3781E06-612C-4CB4-A452-B67A34FB1680}">
      <dgm:prSet/>
      <dgm:spPr/>
      <dgm:t>
        <a:bodyPr/>
        <a:lstStyle/>
        <a:p>
          <a:endParaRPr lang="en-US"/>
        </a:p>
      </dgm:t>
    </dgm:pt>
    <dgm:pt modelId="{658504CB-EE75-4D9C-9F2C-EC7538C70FF1}">
      <dgm:prSet/>
      <dgm:spPr/>
      <dgm:t>
        <a:bodyPr/>
        <a:lstStyle/>
        <a:p>
          <a:r>
            <a:rPr lang="en-IN"/>
            <a:t>There are a few outliers: teams that significantly deviate from the general trend.</a:t>
          </a:r>
          <a:endParaRPr lang="en-US"/>
        </a:p>
      </dgm:t>
    </dgm:pt>
    <dgm:pt modelId="{AC88A79C-110D-4BCC-BE4B-9CFCC0EDC7B1}" type="parTrans" cxnId="{45EEE15C-1EAE-4EEB-9836-833ED5D83E87}">
      <dgm:prSet/>
      <dgm:spPr/>
      <dgm:t>
        <a:bodyPr/>
        <a:lstStyle/>
        <a:p>
          <a:endParaRPr lang="en-US"/>
        </a:p>
      </dgm:t>
    </dgm:pt>
    <dgm:pt modelId="{1E341C90-9B58-44BD-9C2E-00D1A5504940}" type="sibTrans" cxnId="{45EEE15C-1EAE-4EEB-9836-833ED5D83E87}">
      <dgm:prSet/>
      <dgm:spPr/>
      <dgm:t>
        <a:bodyPr/>
        <a:lstStyle/>
        <a:p>
          <a:endParaRPr lang="en-US"/>
        </a:p>
      </dgm:t>
    </dgm:pt>
    <dgm:pt modelId="{C4147D2B-E32B-470B-85A5-0AA7D16D3FE1}">
      <dgm:prSet/>
      <dgm:spPr/>
      <dgm:t>
        <a:bodyPr/>
        <a:lstStyle/>
        <a:p>
          <a:r>
            <a:rPr lang="en-IN"/>
            <a:t>These outliers could be teams that had exceptional seasons or faced unique circumstances.</a:t>
          </a:r>
          <a:endParaRPr lang="en-US"/>
        </a:p>
      </dgm:t>
    </dgm:pt>
    <dgm:pt modelId="{93A954B3-6A59-4B5A-B812-14C00562E50A}" type="parTrans" cxnId="{6E2A9224-EF1F-44AA-AE00-EE5E960E7D05}">
      <dgm:prSet/>
      <dgm:spPr/>
      <dgm:t>
        <a:bodyPr/>
        <a:lstStyle/>
        <a:p>
          <a:endParaRPr lang="en-US"/>
        </a:p>
      </dgm:t>
    </dgm:pt>
    <dgm:pt modelId="{62E7B519-1E2A-4248-8BBC-0A478C655A45}" type="sibTrans" cxnId="{6E2A9224-EF1F-44AA-AE00-EE5E960E7D05}">
      <dgm:prSet/>
      <dgm:spPr/>
      <dgm:t>
        <a:bodyPr/>
        <a:lstStyle/>
        <a:p>
          <a:endParaRPr lang="en-US"/>
        </a:p>
      </dgm:t>
    </dgm:pt>
    <dgm:pt modelId="{8ADD774D-DFF0-4A8A-A1C0-8C7D742048B0}" type="pres">
      <dgm:prSet presAssocID="{C876C1A0-A55D-44F1-BCA4-0B122B843A88}" presName="Name0" presStyleCnt="0">
        <dgm:presLayoutVars>
          <dgm:dir/>
          <dgm:animLvl val="lvl"/>
          <dgm:resizeHandles val="exact"/>
        </dgm:presLayoutVars>
      </dgm:prSet>
      <dgm:spPr/>
    </dgm:pt>
    <dgm:pt modelId="{B726CDCC-9B8F-4CA7-AAA1-F523A9333DBF}" type="pres">
      <dgm:prSet presAssocID="{FF138DF2-23EE-4894-BEA3-4AF1ABDC1AFA}" presName="linNode" presStyleCnt="0"/>
      <dgm:spPr/>
    </dgm:pt>
    <dgm:pt modelId="{F41DEC82-32C3-4B9A-A279-73C34281FBE8}" type="pres">
      <dgm:prSet presAssocID="{FF138DF2-23EE-4894-BEA3-4AF1ABDC1AFA}" presName="parentText" presStyleLbl="node1" presStyleIdx="0" presStyleCnt="1" custScaleY="86644" custLinFactNeighborX="-2364" custLinFactNeighborY="-4912">
        <dgm:presLayoutVars>
          <dgm:chMax val="1"/>
          <dgm:bulletEnabled val="1"/>
        </dgm:presLayoutVars>
      </dgm:prSet>
      <dgm:spPr/>
    </dgm:pt>
    <dgm:pt modelId="{3BA655DE-94AA-471B-8F23-847AD6B89E2A}" type="pres">
      <dgm:prSet presAssocID="{FF138DF2-23EE-4894-BEA3-4AF1ABDC1AFA}" presName="descendantText" presStyleLbl="alignAccFollowNode1" presStyleIdx="0" presStyleCnt="1" custLinFactNeighborX="1401" custLinFactNeighborY="-6140">
        <dgm:presLayoutVars>
          <dgm:bulletEnabled val="1"/>
        </dgm:presLayoutVars>
      </dgm:prSet>
      <dgm:spPr/>
    </dgm:pt>
  </dgm:ptLst>
  <dgm:cxnLst>
    <dgm:cxn modelId="{A3781E06-612C-4CB4-A452-B67A34FB1680}" srcId="{FF138DF2-23EE-4894-BEA3-4AF1ABDC1AFA}" destId="{A7C32814-CAFB-48CA-9A6E-03C071935B4A}" srcOrd="3" destOrd="0" parTransId="{F156EDF9-E857-435F-898A-79EF687B2F8D}" sibTransId="{863ECE21-07C4-446F-ABEA-FBCF151E9D6F}"/>
    <dgm:cxn modelId="{7F2B7118-165D-4F5C-AB71-B5C4E1648672}" srcId="{FC8AA890-D5DF-4DE1-B60F-4D7EB685C2F9}" destId="{12B4D5B6-45E1-4AEE-8CF5-31C938851FB5}" srcOrd="0" destOrd="0" parTransId="{D7EB2D0B-DBA2-47BD-8FB1-CA675D530032}" sibTransId="{AF897740-246B-4B34-8164-A4EF4B6A38DF}"/>
    <dgm:cxn modelId="{8D6F7619-ABE6-4E39-A89F-74F77BDF5B26}" srcId="{FF138DF2-23EE-4894-BEA3-4AF1ABDC1AFA}" destId="{F0FE0A17-087B-4851-A70B-E81D045719DD}" srcOrd="2" destOrd="0" parTransId="{F90B3EB2-4EEA-445E-AE54-7189BEFABA9F}" sibTransId="{970C17C9-7035-4312-8CCB-EFB339635126}"/>
    <dgm:cxn modelId="{6E2A9224-EF1F-44AA-AE00-EE5E960E7D05}" srcId="{A7C32814-CAFB-48CA-9A6E-03C071935B4A}" destId="{C4147D2B-E32B-470B-85A5-0AA7D16D3FE1}" srcOrd="1" destOrd="0" parTransId="{93A954B3-6A59-4B5A-B812-14C00562E50A}" sibTransId="{62E7B519-1E2A-4248-8BBC-0A478C655A45}"/>
    <dgm:cxn modelId="{FC141332-A1C2-4319-BFCC-B139939A13E2}" type="presOf" srcId="{FC8AA890-D5DF-4DE1-B60F-4D7EB685C2F9}" destId="{3BA655DE-94AA-471B-8F23-847AD6B89E2A}" srcOrd="0" destOrd="0" presId="urn:microsoft.com/office/officeart/2005/8/layout/vList5"/>
    <dgm:cxn modelId="{45EEE15C-1EAE-4EEB-9836-833ED5D83E87}" srcId="{A7C32814-CAFB-48CA-9A6E-03C071935B4A}" destId="{658504CB-EE75-4D9C-9F2C-EC7538C70FF1}" srcOrd="0" destOrd="0" parTransId="{AC88A79C-110D-4BCC-BE4B-9CFCC0EDC7B1}" sibTransId="{1E341C90-9B58-44BD-9C2E-00D1A5504940}"/>
    <dgm:cxn modelId="{42EDAF61-B126-4BA5-9320-984057D4B9C2}" srcId="{C876C1A0-A55D-44F1-BCA4-0B122B843A88}" destId="{FF138DF2-23EE-4894-BEA3-4AF1ABDC1AFA}" srcOrd="0" destOrd="0" parTransId="{35F0AF1A-B292-4DB9-B8D1-CFB6221BEEC7}" sibTransId="{AC73E890-830C-467C-95B9-759487BCCD31}"/>
    <dgm:cxn modelId="{9B9A0245-DA4C-4670-914F-294C4F7F57A3}" type="presOf" srcId="{A7C32814-CAFB-48CA-9A6E-03C071935B4A}" destId="{3BA655DE-94AA-471B-8F23-847AD6B89E2A}" srcOrd="0" destOrd="9" presId="urn:microsoft.com/office/officeart/2005/8/layout/vList5"/>
    <dgm:cxn modelId="{62D68C4A-3802-44DF-B90E-E9868CE7B4FF}" type="presOf" srcId="{C4147D2B-E32B-470B-85A5-0AA7D16D3FE1}" destId="{3BA655DE-94AA-471B-8F23-847AD6B89E2A}" srcOrd="0" destOrd="11" presId="urn:microsoft.com/office/officeart/2005/8/layout/vList5"/>
    <dgm:cxn modelId="{6FBBAB72-C149-4B59-BE37-A3E060507A90}" srcId="{F0FE0A17-087B-4851-A70B-E81D045719DD}" destId="{334819B2-614A-4360-9BDA-B27F28EC5FE2}" srcOrd="0" destOrd="0" parTransId="{262B3EE0-7A96-464C-B73C-74BB5364FC71}" sibTransId="{D7A3E210-A3B0-45EC-8FE5-FDCBD5B73CC9}"/>
    <dgm:cxn modelId="{188A5574-EB5E-4A72-B002-D9610C1B06F1}" srcId="{F0FE0A17-087B-4851-A70B-E81D045719DD}" destId="{00B3AA3C-27C5-4B76-8D29-5D4231F8833D}" srcOrd="1" destOrd="0" parTransId="{94224FF0-D0EE-425B-8170-F7D895CB65FD}" sibTransId="{A6D39ADA-7141-4836-8E13-96759969CE16}"/>
    <dgm:cxn modelId="{A1D75A54-692F-4B6E-BA48-AD3B526FAD5A}" srcId="{FF138DF2-23EE-4894-BEA3-4AF1ABDC1AFA}" destId="{A14458C5-C4D5-470A-9695-E5C232E53467}" srcOrd="1" destOrd="0" parTransId="{B6F31868-4157-4ECC-9DBD-E20EDD7B7352}" sibTransId="{E02281D7-AD92-45D8-A9BE-17BD717BB227}"/>
    <dgm:cxn modelId="{E1F4DF74-DA60-4755-9E57-15F6ABC327C9}" type="presOf" srcId="{97B611B9-5CE1-4E4E-9EB6-F6E142C1FE57}" destId="{3BA655DE-94AA-471B-8F23-847AD6B89E2A}" srcOrd="0" destOrd="5" presId="urn:microsoft.com/office/officeart/2005/8/layout/vList5"/>
    <dgm:cxn modelId="{F9829A79-7A90-40E4-8706-9D7C4B6210A4}" type="presOf" srcId="{8FE5392C-1EEB-4B2E-B926-6AA18C1E2322}" destId="{3BA655DE-94AA-471B-8F23-847AD6B89E2A}" srcOrd="0" destOrd="4" presId="urn:microsoft.com/office/officeart/2005/8/layout/vList5"/>
    <dgm:cxn modelId="{8349A07A-07D9-4FC9-9FA7-8F6E4CFCF333}" type="presOf" srcId="{F0FE0A17-087B-4851-A70B-E81D045719DD}" destId="{3BA655DE-94AA-471B-8F23-847AD6B89E2A}" srcOrd="0" destOrd="6" presId="urn:microsoft.com/office/officeart/2005/8/layout/vList5"/>
    <dgm:cxn modelId="{5838A587-BBCD-4D67-BF85-0A2B732F64B2}" type="presOf" srcId="{097FCFFC-C092-4826-AD61-C361F2F5B0CB}" destId="{3BA655DE-94AA-471B-8F23-847AD6B89E2A}" srcOrd="0" destOrd="2" presId="urn:microsoft.com/office/officeart/2005/8/layout/vList5"/>
    <dgm:cxn modelId="{F62D73A1-903E-474B-85D1-47170D2AF6A9}" srcId="{A14458C5-C4D5-470A-9695-E5C232E53467}" destId="{97B611B9-5CE1-4E4E-9EB6-F6E142C1FE57}" srcOrd="1" destOrd="0" parTransId="{2ACE834F-5574-4325-B5CD-EE95406515D6}" sibTransId="{9AA16E1E-70B6-4E38-B939-33BDC68742C0}"/>
    <dgm:cxn modelId="{715F83A1-2582-4AD8-ADC5-6BAF173340DC}" type="presOf" srcId="{A14458C5-C4D5-470A-9695-E5C232E53467}" destId="{3BA655DE-94AA-471B-8F23-847AD6B89E2A}" srcOrd="0" destOrd="3" presId="urn:microsoft.com/office/officeart/2005/8/layout/vList5"/>
    <dgm:cxn modelId="{9C964DAE-9758-471C-886C-596A485E65D2}" srcId="{FF138DF2-23EE-4894-BEA3-4AF1ABDC1AFA}" destId="{FC8AA890-D5DF-4DE1-B60F-4D7EB685C2F9}" srcOrd="0" destOrd="0" parTransId="{E1273F3D-742F-430A-A4C3-0655211AC532}" sibTransId="{554BAB05-1BA6-4D4C-95FA-86671E9F4D90}"/>
    <dgm:cxn modelId="{7CCE79B6-62D8-4896-9ECB-65102FFAEF3C}" type="presOf" srcId="{FF138DF2-23EE-4894-BEA3-4AF1ABDC1AFA}" destId="{F41DEC82-32C3-4B9A-A279-73C34281FBE8}" srcOrd="0" destOrd="0" presId="urn:microsoft.com/office/officeart/2005/8/layout/vList5"/>
    <dgm:cxn modelId="{31A53DBC-944C-4C0F-A19C-A8B33FA3758F}" type="presOf" srcId="{00B3AA3C-27C5-4B76-8D29-5D4231F8833D}" destId="{3BA655DE-94AA-471B-8F23-847AD6B89E2A}" srcOrd="0" destOrd="8" presId="urn:microsoft.com/office/officeart/2005/8/layout/vList5"/>
    <dgm:cxn modelId="{7BD15FC6-4E1B-4388-858A-D2201FD4869E}" type="presOf" srcId="{658504CB-EE75-4D9C-9F2C-EC7538C70FF1}" destId="{3BA655DE-94AA-471B-8F23-847AD6B89E2A}" srcOrd="0" destOrd="10" presId="urn:microsoft.com/office/officeart/2005/8/layout/vList5"/>
    <dgm:cxn modelId="{76B1EBCC-2B58-4A5B-8216-ABA16569BAED}" type="presOf" srcId="{C876C1A0-A55D-44F1-BCA4-0B122B843A88}" destId="{8ADD774D-DFF0-4A8A-A1C0-8C7D742048B0}" srcOrd="0" destOrd="0" presId="urn:microsoft.com/office/officeart/2005/8/layout/vList5"/>
    <dgm:cxn modelId="{014F6ECD-E61C-46D8-83BC-BC2939AAFF60}" srcId="{A14458C5-C4D5-470A-9695-E5C232E53467}" destId="{8FE5392C-1EEB-4B2E-B926-6AA18C1E2322}" srcOrd="0" destOrd="0" parTransId="{995E1618-E160-486F-8C5B-9F8637E8C7D3}" sibTransId="{B02F05C5-A20D-4D02-A901-CB21A1CB4E08}"/>
    <dgm:cxn modelId="{3E8657FD-9DE7-498F-BFB4-17F83CE12C97}" type="presOf" srcId="{12B4D5B6-45E1-4AEE-8CF5-31C938851FB5}" destId="{3BA655DE-94AA-471B-8F23-847AD6B89E2A}" srcOrd="0" destOrd="1" presId="urn:microsoft.com/office/officeart/2005/8/layout/vList5"/>
    <dgm:cxn modelId="{23EF56FF-8CAD-43CE-9EAD-A3665FD730A5}" type="presOf" srcId="{334819B2-614A-4360-9BDA-B27F28EC5FE2}" destId="{3BA655DE-94AA-471B-8F23-847AD6B89E2A}" srcOrd="0" destOrd="7" presId="urn:microsoft.com/office/officeart/2005/8/layout/vList5"/>
    <dgm:cxn modelId="{4A2393FF-6049-4558-B94D-DD2D30447600}" srcId="{FC8AA890-D5DF-4DE1-B60F-4D7EB685C2F9}" destId="{097FCFFC-C092-4826-AD61-C361F2F5B0CB}" srcOrd="1" destOrd="0" parTransId="{D2948ABF-1FD4-4AEA-BB83-A47C10E5064E}" sibTransId="{CFDBF441-A6A8-4565-8D87-A8FBF01F90B2}"/>
    <dgm:cxn modelId="{D3A4B3FE-03DF-420B-9B1C-8266C4D8372B}" type="presParOf" srcId="{8ADD774D-DFF0-4A8A-A1C0-8C7D742048B0}" destId="{B726CDCC-9B8F-4CA7-AAA1-F523A9333DBF}" srcOrd="0" destOrd="0" presId="urn:microsoft.com/office/officeart/2005/8/layout/vList5"/>
    <dgm:cxn modelId="{67ADFB4A-08B8-40B4-8CFA-343377008198}" type="presParOf" srcId="{B726CDCC-9B8F-4CA7-AAA1-F523A9333DBF}" destId="{F41DEC82-32C3-4B9A-A279-73C34281FBE8}" srcOrd="0" destOrd="0" presId="urn:microsoft.com/office/officeart/2005/8/layout/vList5"/>
    <dgm:cxn modelId="{671F5668-3E49-4496-9CC5-EF1D8442FBE4}" type="presParOf" srcId="{B726CDCC-9B8F-4CA7-AAA1-F523A9333DBF}" destId="{3BA655DE-94AA-471B-8F23-847AD6B89E2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BB05CD7-9C5F-45D6-822F-E8D7F7FED64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DACD538-512E-4E42-90B7-381CB503C21F}">
      <dgm:prSet/>
      <dgm:spPr/>
      <dgm:t>
        <a:bodyPr/>
        <a:lstStyle/>
        <a:p>
          <a:pPr>
            <a:lnSpc>
              <a:spcPct val="100000"/>
            </a:lnSpc>
            <a:defRPr b="1"/>
          </a:pPr>
          <a:r>
            <a:rPr lang="en-IN" b="1"/>
            <a:t>Home Match Win Percentage</a:t>
          </a:r>
          <a:r>
            <a:rPr lang="en-IN"/>
            <a:t>:</a:t>
          </a:r>
          <a:endParaRPr lang="en-US"/>
        </a:p>
      </dgm:t>
    </dgm:pt>
    <dgm:pt modelId="{8B856321-3EBF-4095-A49C-1518CE454C25}" type="parTrans" cxnId="{CFBB111D-2E17-4839-8C2C-D28F98BD0870}">
      <dgm:prSet/>
      <dgm:spPr/>
      <dgm:t>
        <a:bodyPr/>
        <a:lstStyle/>
        <a:p>
          <a:endParaRPr lang="en-US"/>
        </a:p>
      </dgm:t>
    </dgm:pt>
    <dgm:pt modelId="{26EC694A-C444-470C-948D-BF35CD1EB5BF}" type="sibTrans" cxnId="{CFBB111D-2E17-4839-8C2C-D28F98BD0870}">
      <dgm:prSet/>
      <dgm:spPr/>
      <dgm:t>
        <a:bodyPr/>
        <a:lstStyle/>
        <a:p>
          <a:endParaRPr lang="en-US"/>
        </a:p>
      </dgm:t>
    </dgm:pt>
    <dgm:pt modelId="{01117449-9E8E-4804-89C9-2C89D2D564E4}">
      <dgm:prSet/>
      <dgm:spPr/>
      <dgm:t>
        <a:bodyPr/>
        <a:lstStyle/>
        <a:p>
          <a:pPr>
            <a:lnSpc>
              <a:spcPct val="100000"/>
            </a:lnSpc>
          </a:pPr>
          <a:r>
            <a:rPr lang="en-IN" dirty="0"/>
            <a:t>Teams generally have a higher win percentage in home matches.</a:t>
          </a:r>
          <a:endParaRPr lang="en-US" dirty="0"/>
        </a:p>
      </dgm:t>
    </dgm:pt>
    <dgm:pt modelId="{66C8802C-9D4F-44FE-A471-2677A5DD27D3}" type="parTrans" cxnId="{08D65736-DEB1-4B83-9BE5-BCE02E0770D6}">
      <dgm:prSet/>
      <dgm:spPr/>
      <dgm:t>
        <a:bodyPr/>
        <a:lstStyle/>
        <a:p>
          <a:endParaRPr lang="en-US"/>
        </a:p>
      </dgm:t>
    </dgm:pt>
    <dgm:pt modelId="{8458F9A2-7313-4F62-B967-220F0E02669A}" type="sibTrans" cxnId="{08D65736-DEB1-4B83-9BE5-BCE02E0770D6}">
      <dgm:prSet/>
      <dgm:spPr/>
      <dgm:t>
        <a:bodyPr/>
        <a:lstStyle/>
        <a:p>
          <a:endParaRPr lang="en-US"/>
        </a:p>
      </dgm:t>
    </dgm:pt>
    <dgm:pt modelId="{54522F2E-097A-478F-921B-B109500B22FE}">
      <dgm:prSet/>
      <dgm:spPr/>
      <dgm:t>
        <a:bodyPr/>
        <a:lstStyle/>
        <a:p>
          <a:pPr>
            <a:lnSpc>
              <a:spcPct val="100000"/>
            </a:lnSpc>
          </a:pPr>
          <a:r>
            <a:rPr lang="en-IN"/>
            <a:t>Mumbai and Chennai exhibit significantly high home match win percentages.</a:t>
          </a:r>
          <a:endParaRPr lang="en-US"/>
        </a:p>
      </dgm:t>
    </dgm:pt>
    <dgm:pt modelId="{E71B4425-49F3-4CDE-B3D9-E2ACCDACFB26}" type="parTrans" cxnId="{F1B5D43F-5316-4080-91F2-C42D6D65D0F6}">
      <dgm:prSet/>
      <dgm:spPr/>
      <dgm:t>
        <a:bodyPr/>
        <a:lstStyle/>
        <a:p>
          <a:endParaRPr lang="en-US"/>
        </a:p>
      </dgm:t>
    </dgm:pt>
    <dgm:pt modelId="{26EEF08C-53C7-4960-9D22-3A6052325EF3}" type="sibTrans" cxnId="{F1B5D43F-5316-4080-91F2-C42D6D65D0F6}">
      <dgm:prSet/>
      <dgm:spPr/>
      <dgm:t>
        <a:bodyPr/>
        <a:lstStyle/>
        <a:p>
          <a:endParaRPr lang="en-US"/>
        </a:p>
      </dgm:t>
    </dgm:pt>
    <dgm:pt modelId="{D0D7BE41-C78C-4696-AA2A-FB7BD4941D08}">
      <dgm:prSet/>
      <dgm:spPr/>
      <dgm:t>
        <a:bodyPr/>
        <a:lstStyle/>
        <a:p>
          <a:pPr>
            <a:lnSpc>
              <a:spcPct val="100000"/>
            </a:lnSpc>
          </a:pPr>
          <a:r>
            <a:rPr lang="en-IN"/>
            <a:t>Kochi has the lowest home match win percentage, indicating challenges when playing on their home ground.</a:t>
          </a:r>
          <a:endParaRPr lang="en-US"/>
        </a:p>
      </dgm:t>
    </dgm:pt>
    <dgm:pt modelId="{32E877C7-A234-4381-9317-B42AB80EE670}" type="parTrans" cxnId="{56144AF2-E8AE-4CCF-AE82-DAF2A1CA0DEA}">
      <dgm:prSet/>
      <dgm:spPr/>
      <dgm:t>
        <a:bodyPr/>
        <a:lstStyle/>
        <a:p>
          <a:endParaRPr lang="en-US"/>
        </a:p>
      </dgm:t>
    </dgm:pt>
    <dgm:pt modelId="{85A97744-C3E2-4584-BD21-1B8D29F586FE}" type="sibTrans" cxnId="{56144AF2-E8AE-4CCF-AE82-DAF2A1CA0DEA}">
      <dgm:prSet/>
      <dgm:spPr/>
      <dgm:t>
        <a:bodyPr/>
        <a:lstStyle/>
        <a:p>
          <a:endParaRPr lang="en-US"/>
        </a:p>
      </dgm:t>
    </dgm:pt>
    <dgm:pt modelId="{04A3860C-CA60-4F7A-B6DE-8BDE3D361B1C}">
      <dgm:prSet/>
      <dgm:spPr/>
      <dgm:t>
        <a:bodyPr/>
        <a:lstStyle/>
        <a:p>
          <a:pPr>
            <a:lnSpc>
              <a:spcPct val="100000"/>
            </a:lnSpc>
            <a:defRPr b="1"/>
          </a:pPr>
          <a:r>
            <a:rPr lang="en-IN" b="1"/>
            <a:t>Away Match Win Percentage</a:t>
          </a:r>
          <a:r>
            <a:rPr lang="en-IN"/>
            <a:t>:</a:t>
          </a:r>
          <a:endParaRPr lang="en-US"/>
        </a:p>
      </dgm:t>
    </dgm:pt>
    <dgm:pt modelId="{F433096F-C28F-4A18-BE21-C700F4668283}" type="parTrans" cxnId="{DA8FB59C-E202-4CFF-BE97-F4CF179548DD}">
      <dgm:prSet/>
      <dgm:spPr/>
      <dgm:t>
        <a:bodyPr/>
        <a:lstStyle/>
        <a:p>
          <a:endParaRPr lang="en-US"/>
        </a:p>
      </dgm:t>
    </dgm:pt>
    <dgm:pt modelId="{5FF1E33F-D5ED-41F0-8BBE-7BC0E887091C}" type="sibTrans" cxnId="{DA8FB59C-E202-4CFF-BE97-F4CF179548DD}">
      <dgm:prSet/>
      <dgm:spPr/>
      <dgm:t>
        <a:bodyPr/>
        <a:lstStyle/>
        <a:p>
          <a:endParaRPr lang="en-US"/>
        </a:p>
      </dgm:t>
    </dgm:pt>
    <dgm:pt modelId="{B7492739-6B98-46DB-BD28-F5FF3201D2E5}">
      <dgm:prSet/>
      <dgm:spPr/>
      <dgm:t>
        <a:bodyPr/>
        <a:lstStyle/>
        <a:p>
          <a:pPr>
            <a:lnSpc>
              <a:spcPct val="100000"/>
            </a:lnSpc>
          </a:pPr>
          <a:r>
            <a:rPr lang="en-IN"/>
            <a:t>Hyderabad stands out with the highest away match win percentage among all teams.</a:t>
          </a:r>
          <a:endParaRPr lang="en-US"/>
        </a:p>
      </dgm:t>
    </dgm:pt>
    <dgm:pt modelId="{698ADB91-3A18-4D32-9C17-7DB1FAB5E0FF}" type="parTrans" cxnId="{A42366B0-877D-4BF4-9997-6F8DD4E06134}">
      <dgm:prSet/>
      <dgm:spPr/>
      <dgm:t>
        <a:bodyPr/>
        <a:lstStyle/>
        <a:p>
          <a:endParaRPr lang="en-US"/>
        </a:p>
      </dgm:t>
    </dgm:pt>
    <dgm:pt modelId="{DFE561FA-0F6E-46E5-8B03-AB2ACAF9D079}" type="sibTrans" cxnId="{A42366B0-877D-4BF4-9997-6F8DD4E06134}">
      <dgm:prSet/>
      <dgm:spPr/>
      <dgm:t>
        <a:bodyPr/>
        <a:lstStyle/>
        <a:p>
          <a:endParaRPr lang="en-US"/>
        </a:p>
      </dgm:t>
    </dgm:pt>
    <dgm:pt modelId="{B0BFFA87-06FD-4CD6-9523-196E4CEE4235}">
      <dgm:prSet/>
      <dgm:spPr/>
      <dgm:t>
        <a:bodyPr/>
        <a:lstStyle/>
        <a:p>
          <a:pPr>
            <a:lnSpc>
              <a:spcPct val="100000"/>
            </a:lnSpc>
          </a:pPr>
          <a:r>
            <a:rPr lang="en-IN" dirty="0"/>
            <a:t>Some teams, like Gujarat and Pune, have relatively balanced win percentages in home and away matches.</a:t>
          </a:r>
          <a:endParaRPr lang="en-US" dirty="0"/>
        </a:p>
      </dgm:t>
    </dgm:pt>
    <dgm:pt modelId="{5A788A49-995F-4225-B374-17369F6A195E}" type="parTrans" cxnId="{A4AFFBD9-5C11-4155-8B5E-BBDBF37C7464}">
      <dgm:prSet/>
      <dgm:spPr/>
      <dgm:t>
        <a:bodyPr/>
        <a:lstStyle/>
        <a:p>
          <a:endParaRPr lang="en-US"/>
        </a:p>
      </dgm:t>
    </dgm:pt>
    <dgm:pt modelId="{28DA2E7E-5ACF-4DC0-BD33-C771324EE9B5}" type="sibTrans" cxnId="{A4AFFBD9-5C11-4155-8B5E-BBDBF37C7464}">
      <dgm:prSet/>
      <dgm:spPr/>
      <dgm:t>
        <a:bodyPr/>
        <a:lstStyle/>
        <a:p>
          <a:endParaRPr lang="en-US"/>
        </a:p>
      </dgm:t>
    </dgm:pt>
    <dgm:pt modelId="{83B38C40-1984-45F4-B163-2588E5B82C98}">
      <dgm:prSet/>
      <dgm:spPr/>
      <dgm:t>
        <a:bodyPr/>
        <a:lstStyle/>
        <a:p>
          <a:pPr>
            <a:lnSpc>
              <a:spcPct val="100000"/>
            </a:lnSpc>
          </a:pPr>
          <a:r>
            <a:rPr lang="en-IN"/>
            <a:t>The variation between home and away win percentages suggests that factors like familiar conditions and crowd support influence team performance.</a:t>
          </a:r>
          <a:endParaRPr lang="en-US"/>
        </a:p>
      </dgm:t>
    </dgm:pt>
    <dgm:pt modelId="{AEC6C7AA-E594-418D-9117-E736DE9214C8}" type="parTrans" cxnId="{FAB98532-1492-4DE7-BDEA-61BDC5EB4438}">
      <dgm:prSet/>
      <dgm:spPr/>
      <dgm:t>
        <a:bodyPr/>
        <a:lstStyle/>
        <a:p>
          <a:endParaRPr lang="en-US"/>
        </a:p>
      </dgm:t>
    </dgm:pt>
    <dgm:pt modelId="{C220D1D6-E0F6-48CD-A847-5C98993EA5F0}" type="sibTrans" cxnId="{FAB98532-1492-4DE7-BDEA-61BDC5EB4438}">
      <dgm:prSet/>
      <dgm:spPr/>
      <dgm:t>
        <a:bodyPr/>
        <a:lstStyle/>
        <a:p>
          <a:endParaRPr lang="en-US"/>
        </a:p>
      </dgm:t>
    </dgm:pt>
    <dgm:pt modelId="{42E1600B-8DFF-4DA2-A9B1-861D0BA785AB}">
      <dgm:prSet/>
      <dgm:spPr/>
      <dgm:t>
        <a:bodyPr/>
        <a:lstStyle/>
        <a:p>
          <a:pPr>
            <a:lnSpc>
              <a:spcPct val="100000"/>
            </a:lnSpc>
            <a:defRPr b="1"/>
          </a:pPr>
          <a:r>
            <a:rPr lang="en-IN" b="1"/>
            <a:t>Overall Insights</a:t>
          </a:r>
          <a:r>
            <a:rPr lang="en-IN"/>
            <a:t>:</a:t>
          </a:r>
          <a:endParaRPr lang="en-US"/>
        </a:p>
      </dgm:t>
    </dgm:pt>
    <dgm:pt modelId="{2313C3E1-09CC-4416-8667-DCC5369B7502}" type="parTrans" cxnId="{C6FDD864-B695-4137-859A-F20E0D3AE839}">
      <dgm:prSet/>
      <dgm:spPr/>
      <dgm:t>
        <a:bodyPr/>
        <a:lstStyle/>
        <a:p>
          <a:endParaRPr lang="en-US"/>
        </a:p>
      </dgm:t>
    </dgm:pt>
    <dgm:pt modelId="{969C0245-1219-4A3D-B82C-67A8FD37E347}" type="sibTrans" cxnId="{C6FDD864-B695-4137-859A-F20E0D3AE839}">
      <dgm:prSet/>
      <dgm:spPr/>
      <dgm:t>
        <a:bodyPr/>
        <a:lstStyle/>
        <a:p>
          <a:endParaRPr lang="en-US"/>
        </a:p>
      </dgm:t>
    </dgm:pt>
    <dgm:pt modelId="{00BBA22D-BAD7-4E4F-9607-9F2C142A9B44}">
      <dgm:prSet/>
      <dgm:spPr/>
      <dgm:t>
        <a:bodyPr/>
        <a:lstStyle/>
        <a:p>
          <a:pPr>
            <a:lnSpc>
              <a:spcPct val="100000"/>
            </a:lnSpc>
          </a:pPr>
          <a:r>
            <a:rPr lang="en-IN"/>
            <a:t>Teams should capitalize on home advantage to boost their win percentages.</a:t>
          </a:r>
          <a:endParaRPr lang="en-US"/>
        </a:p>
      </dgm:t>
    </dgm:pt>
    <dgm:pt modelId="{DF322732-931B-4E97-A015-0B7444006E48}" type="parTrans" cxnId="{4E10ED0B-F6AB-4CFC-90F2-1C26C67925D2}">
      <dgm:prSet/>
      <dgm:spPr/>
      <dgm:t>
        <a:bodyPr/>
        <a:lstStyle/>
        <a:p>
          <a:endParaRPr lang="en-US"/>
        </a:p>
      </dgm:t>
    </dgm:pt>
    <dgm:pt modelId="{699C329D-51BD-48A6-BCF0-FC417384F9CF}" type="sibTrans" cxnId="{4E10ED0B-F6AB-4CFC-90F2-1C26C67925D2}">
      <dgm:prSet/>
      <dgm:spPr/>
      <dgm:t>
        <a:bodyPr/>
        <a:lstStyle/>
        <a:p>
          <a:endParaRPr lang="en-US"/>
        </a:p>
      </dgm:t>
    </dgm:pt>
    <dgm:pt modelId="{7D4679AE-8076-468E-B2C9-8C6BCD5A8FFD}">
      <dgm:prSet/>
      <dgm:spPr/>
      <dgm:t>
        <a:bodyPr/>
        <a:lstStyle/>
        <a:p>
          <a:pPr>
            <a:lnSpc>
              <a:spcPct val="100000"/>
            </a:lnSpc>
          </a:pPr>
          <a:r>
            <a:rPr lang="en-IN"/>
            <a:t>Analyzing away match strategies can help improve overall performance.</a:t>
          </a:r>
          <a:endParaRPr lang="en-US"/>
        </a:p>
      </dgm:t>
    </dgm:pt>
    <dgm:pt modelId="{517FB4F9-EA9F-494A-9CD1-27C08EF7BFC7}" type="parTrans" cxnId="{BF329710-396A-42ED-871D-BFF4E5DC79DB}">
      <dgm:prSet/>
      <dgm:spPr/>
      <dgm:t>
        <a:bodyPr/>
        <a:lstStyle/>
        <a:p>
          <a:endParaRPr lang="en-US"/>
        </a:p>
      </dgm:t>
    </dgm:pt>
    <dgm:pt modelId="{291CB79E-A9BE-4C60-88CB-53FA2C819738}" type="sibTrans" cxnId="{BF329710-396A-42ED-871D-BFF4E5DC79DB}">
      <dgm:prSet/>
      <dgm:spPr/>
      <dgm:t>
        <a:bodyPr/>
        <a:lstStyle/>
        <a:p>
          <a:endParaRPr lang="en-US"/>
        </a:p>
      </dgm:t>
    </dgm:pt>
    <dgm:pt modelId="{A25C476F-609B-4AD6-82F4-5EEC928C85EC}">
      <dgm:prSet/>
      <dgm:spPr/>
      <dgm:t>
        <a:bodyPr/>
        <a:lstStyle/>
        <a:p>
          <a:pPr>
            <a:lnSpc>
              <a:spcPct val="100000"/>
            </a:lnSpc>
          </a:pPr>
          <a:r>
            <a:rPr lang="en-IN"/>
            <a:t>Consider venue-specific tactics based on historical win percentages.</a:t>
          </a:r>
          <a:endParaRPr lang="en-US"/>
        </a:p>
      </dgm:t>
    </dgm:pt>
    <dgm:pt modelId="{03D03FE9-94CB-48CB-B6EF-C67912429887}" type="parTrans" cxnId="{B73BCB0E-310B-41AC-9615-673792EC757C}">
      <dgm:prSet/>
      <dgm:spPr/>
      <dgm:t>
        <a:bodyPr/>
        <a:lstStyle/>
        <a:p>
          <a:endParaRPr lang="en-US"/>
        </a:p>
      </dgm:t>
    </dgm:pt>
    <dgm:pt modelId="{358B56D9-2A59-4CAB-BB2C-3F8AE1BB94D4}" type="sibTrans" cxnId="{B73BCB0E-310B-41AC-9615-673792EC757C}">
      <dgm:prSet/>
      <dgm:spPr/>
      <dgm:t>
        <a:bodyPr/>
        <a:lstStyle/>
        <a:p>
          <a:endParaRPr lang="en-US"/>
        </a:p>
      </dgm:t>
    </dgm:pt>
    <dgm:pt modelId="{B25FC5A0-4BDE-426F-BA70-47EEA3F5BCCA}" type="pres">
      <dgm:prSet presAssocID="{CBB05CD7-9C5F-45D6-822F-E8D7F7FED64C}" presName="linear" presStyleCnt="0">
        <dgm:presLayoutVars>
          <dgm:dir/>
          <dgm:animLvl val="lvl"/>
          <dgm:resizeHandles val="exact"/>
        </dgm:presLayoutVars>
      </dgm:prSet>
      <dgm:spPr/>
    </dgm:pt>
    <dgm:pt modelId="{2F4DF195-1291-4E64-8642-CE903B841DB4}" type="pres">
      <dgm:prSet presAssocID="{1DACD538-512E-4E42-90B7-381CB503C21F}" presName="parentLin" presStyleCnt="0"/>
      <dgm:spPr/>
    </dgm:pt>
    <dgm:pt modelId="{944F1F7F-7684-4C58-88B6-C69AA8BA15D7}" type="pres">
      <dgm:prSet presAssocID="{1DACD538-512E-4E42-90B7-381CB503C21F}" presName="parentLeftMargin" presStyleLbl="node1" presStyleIdx="0" presStyleCnt="3"/>
      <dgm:spPr/>
    </dgm:pt>
    <dgm:pt modelId="{3220C7E5-0B85-45BA-B18D-2CE665FD3E07}" type="pres">
      <dgm:prSet presAssocID="{1DACD538-512E-4E42-90B7-381CB503C21F}" presName="parentText" presStyleLbl="node1" presStyleIdx="0" presStyleCnt="3">
        <dgm:presLayoutVars>
          <dgm:chMax val="0"/>
          <dgm:bulletEnabled val="1"/>
        </dgm:presLayoutVars>
      </dgm:prSet>
      <dgm:spPr/>
    </dgm:pt>
    <dgm:pt modelId="{0D539316-EB25-4696-BDF2-6C38C3722184}" type="pres">
      <dgm:prSet presAssocID="{1DACD538-512E-4E42-90B7-381CB503C21F}" presName="negativeSpace" presStyleCnt="0"/>
      <dgm:spPr/>
    </dgm:pt>
    <dgm:pt modelId="{A1D80498-7E1B-4836-8E73-143B37F52A77}" type="pres">
      <dgm:prSet presAssocID="{1DACD538-512E-4E42-90B7-381CB503C21F}" presName="childText" presStyleLbl="conFgAcc1" presStyleIdx="0" presStyleCnt="3">
        <dgm:presLayoutVars>
          <dgm:bulletEnabled val="1"/>
        </dgm:presLayoutVars>
      </dgm:prSet>
      <dgm:spPr/>
    </dgm:pt>
    <dgm:pt modelId="{DA6510CA-B80C-4493-851D-AD01CAE29193}" type="pres">
      <dgm:prSet presAssocID="{26EC694A-C444-470C-948D-BF35CD1EB5BF}" presName="spaceBetweenRectangles" presStyleCnt="0"/>
      <dgm:spPr/>
    </dgm:pt>
    <dgm:pt modelId="{34A5A62E-6200-4144-9680-23D0BBE2DD3F}" type="pres">
      <dgm:prSet presAssocID="{04A3860C-CA60-4F7A-B6DE-8BDE3D361B1C}" presName="parentLin" presStyleCnt="0"/>
      <dgm:spPr/>
    </dgm:pt>
    <dgm:pt modelId="{D65A2306-596B-48A3-8F30-0E4E5149ED67}" type="pres">
      <dgm:prSet presAssocID="{04A3860C-CA60-4F7A-B6DE-8BDE3D361B1C}" presName="parentLeftMargin" presStyleLbl="node1" presStyleIdx="0" presStyleCnt="3"/>
      <dgm:spPr/>
    </dgm:pt>
    <dgm:pt modelId="{D24D9C46-C966-4148-9122-3D84A3B9E5C5}" type="pres">
      <dgm:prSet presAssocID="{04A3860C-CA60-4F7A-B6DE-8BDE3D361B1C}" presName="parentText" presStyleLbl="node1" presStyleIdx="1" presStyleCnt="3">
        <dgm:presLayoutVars>
          <dgm:chMax val="0"/>
          <dgm:bulletEnabled val="1"/>
        </dgm:presLayoutVars>
      </dgm:prSet>
      <dgm:spPr/>
    </dgm:pt>
    <dgm:pt modelId="{842D5626-F769-4A69-A24B-95FEF812F212}" type="pres">
      <dgm:prSet presAssocID="{04A3860C-CA60-4F7A-B6DE-8BDE3D361B1C}" presName="negativeSpace" presStyleCnt="0"/>
      <dgm:spPr/>
    </dgm:pt>
    <dgm:pt modelId="{172F674D-2756-43FF-AB75-A3E0F4CDD14A}" type="pres">
      <dgm:prSet presAssocID="{04A3860C-CA60-4F7A-B6DE-8BDE3D361B1C}" presName="childText" presStyleLbl="conFgAcc1" presStyleIdx="1" presStyleCnt="3" custLinFactNeighborX="0" custLinFactNeighborY="-51313">
        <dgm:presLayoutVars>
          <dgm:bulletEnabled val="1"/>
        </dgm:presLayoutVars>
      </dgm:prSet>
      <dgm:spPr/>
    </dgm:pt>
    <dgm:pt modelId="{700EEB22-C50F-4198-8151-F2D3870312B0}" type="pres">
      <dgm:prSet presAssocID="{5FF1E33F-D5ED-41F0-8BBE-7BC0E887091C}" presName="spaceBetweenRectangles" presStyleCnt="0"/>
      <dgm:spPr/>
    </dgm:pt>
    <dgm:pt modelId="{8336968B-FC8A-499B-B297-80D24CE3550C}" type="pres">
      <dgm:prSet presAssocID="{42E1600B-8DFF-4DA2-A9B1-861D0BA785AB}" presName="parentLin" presStyleCnt="0"/>
      <dgm:spPr/>
    </dgm:pt>
    <dgm:pt modelId="{5080C31F-23FA-4424-B101-ECD701CD003B}" type="pres">
      <dgm:prSet presAssocID="{42E1600B-8DFF-4DA2-A9B1-861D0BA785AB}" presName="parentLeftMargin" presStyleLbl="node1" presStyleIdx="1" presStyleCnt="3"/>
      <dgm:spPr/>
    </dgm:pt>
    <dgm:pt modelId="{E187AC85-31B7-42E8-9795-345B92F0A8E6}" type="pres">
      <dgm:prSet presAssocID="{42E1600B-8DFF-4DA2-A9B1-861D0BA785AB}" presName="parentText" presStyleLbl="node1" presStyleIdx="2" presStyleCnt="3">
        <dgm:presLayoutVars>
          <dgm:chMax val="0"/>
          <dgm:bulletEnabled val="1"/>
        </dgm:presLayoutVars>
      </dgm:prSet>
      <dgm:spPr/>
    </dgm:pt>
    <dgm:pt modelId="{6AD97B40-BE4F-4C8B-A06A-F8803453CF1A}" type="pres">
      <dgm:prSet presAssocID="{42E1600B-8DFF-4DA2-A9B1-861D0BA785AB}" presName="negativeSpace" presStyleCnt="0"/>
      <dgm:spPr/>
    </dgm:pt>
    <dgm:pt modelId="{59FA188D-AC0C-4C3F-919F-17A3A141D2B0}" type="pres">
      <dgm:prSet presAssocID="{42E1600B-8DFF-4DA2-A9B1-861D0BA785AB}" presName="childText" presStyleLbl="conFgAcc1" presStyleIdx="2" presStyleCnt="3">
        <dgm:presLayoutVars>
          <dgm:bulletEnabled val="1"/>
        </dgm:presLayoutVars>
      </dgm:prSet>
      <dgm:spPr/>
    </dgm:pt>
  </dgm:ptLst>
  <dgm:cxnLst>
    <dgm:cxn modelId="{F1F79709-9FC4-4BE7-875E-20B344DDECAA}" type="presOf" srcId="{CBB05CD7-9C5F-45D6-822F-E8D7F7FED64C}" destId="{B25FC5A0-4BDE-426F-BA70-47EEA3F5BCCA}" srcOrd="0" destOrd="0" presId="urn:microsoft.com/office/officeart/2005/8/layout/list1"/>
    <dgm:cxn modelId="{4E10ED0B-F6AB-4CFC-90F2-1C26C67925D2}" srcId="{42E1600B-8DFF-4DA2-A9B1-861D0BA785AB}" destId="{00BBA22D-BAD7-4E4F-9607-9F2C142A9B44}" srcOrd="0" destOrd="0" parTransId="{DF322732-931B-4E97-A015-0B7444006E48}" sibTransId="{699C329D-51BD-48A6-BCF0-FC417384F9CF}"/>
    <dgm:cxn modelId="{B73BCB0E-310B-41AC-9615-673792EC757C}" srcId="{42E1600B-8DFF-4DA2-A9B1-861D0BA785AB}" destId="{A25C476F-609B-4AD6-82F4-5EEC928C85EC}" srcOrd="2" destOrd="0" parTransId="{03D03FE9-94CB-48CB-B6EF-C67912429887}" sibTransId="{358B56D9-2A59-4CAB-BB2C-3F8AE1BB94D4}"/>
    <dgm:cxn modelId="{BF329710-396A-42ED-871D-BFF4E5DC79DB}" srcId="{42E1600B-8DFF-4DA2-A9B1-861D0BA785AB}" destId="{7D4679AE-8076-468E-B2C9-8C6BCD5A8FFD}" srcOrd="1" destOrd="0" parTransId="{517FB4F9-EA9F-494A-9CD1-27C08EF7BFC7}" sibTransId="{291CB79E-A9BE-4C60-88CB-53FA2C819738}"/>
    <dgm:cxn modelId="{EA68DE1A-CAD8-4FA0-95FC-59C6E7AFF33B}" type="presOf" srcId="{7D4679AE-8076-468E-B2C9-8C6BCD5A8FFD}" destId="{59FA188D-AC0C-4C3F-919F-17A3A141D2B0}" srcOrd="0" destOrd="1" presId="urn:microsoft.com/office/officeart/2005/8/layout/list1"/>
    <dgm:cxn modelId="{CFBB111D-2E17-4839-8C2C-D28F98BD0870}" srcId="{CBB05CD7-9C5F-45D6-822F-E8D7F7FED64C}" destId="{1DACD538-512E-4E42-90B7-381CB503C21F}" srcOrd="0" destOrd="0" parTransId="{8B856321-3EBF-4095-A49C-1518CE454C25}" sibTransId="{26EC694A-C444-470C-948D-BF35CD1EB5BF}"/>
    <dgm:cxn modelId="{F2BC861E-9C53-42CE-AE68-10B96EEF9BD2}" type="presOf" srcId="{04A3860C-CA60-4F7A-B6DE-8BDE3D361B1C}" destId="{D24D9C46-C966-4148-9122-3D84A3B9E5C5}" srcOrd="1" destOrd="0" presId="urn:microsoft.com/office/officeart/2005/8/layout/list1"/>
    <dgm:cxn modelId="{0FAF4A29-7543-4F3B-9222-D426D2102572}" type="presOf" srcId="{D0D7BE41-C78C-4696-AA2A-FB7BD4941D08}" destId="{A1D80498-7E1B-4836-8E73-143B37F52A77}" srcOrd="0" destOrd="2" presId="urn:microsoft.com/office/officeart/2005/8/layout/list1"/>
    <dgm:cxn modelId="{F84CDC30-5346-4CA0-AFE1-B798ECB33827}" type="presOf" srcId="{04A3860C-CA60-4F7A-B6DE-8BDE3D361B1C}" destId="{D65A2306-596B-48A3-8F30-0E4E5149ED67}" srcOrd="0" destOrd="0" presId="urn:microsoft.com/office/officeart/2005/8/layout/list1"/>
    <dgm:cxn modelId="{FAB98532-1492-4DE7-BDEA-61BDC5EB4438}" srcId="{04A3860C-CA60-4F7A-B6DE-8BDE3D361B1C}" destId="{83B38C40-1984-45F4-B163-2588E5B82C98}" srcOrd="2" destOrd="0" parTransId="{AEC6C7AA-E594-418D-9117-E736DE9214C8}" sibTransId="{C220D1D6-E0F6-48CD-A847-5C98993EA5F0}"/>
    <dgm:cxn modelId="{7E1C2536-FC41-46F4-9B04-DD31B5E59F6D}" type="presOf" srcId="{1DACD538-512E-4E42-90B7-381CB503C21F}" destId="{3220C7E5-0B85-45BA-B18D-2CE665FD3E07}" srcOrd="1" destOrd="0" presId="urn:microsoft.com/office/officeart/2005/8/layout/list1"/>
    <dgm:cxn modelId="{08D65736-DEB1-4B83-9BE5-BCE02E0770D6}" srcId="{1DACD538-512E-4E42-90B7-381CB503C21F}" destId="{01117449-9E8E-4804-89C9-2C89D2D564E4}" srcOrd="0" destOrd="0" parTransId="{66C8802C-9D4F-44FE-A471-2677A5DD27D3}" sibTransId="{8458F9A2-7313-4F62-B967-220F0E02669A}"/>
    <dgm:cxn modelId="{F1B5D43F-5316-4080-91F2-C42D6D65D0F6}" srcId="{1DACD538-512E-4E42-90B7-381CB503C21F}" destId="{54522F2E-097A-478F-921B-B109500B22FE}" srcOrd="1" destOrd="0" parTransId="{E71B4425-49F3-4CDE-B3D9-E2ACCDACFB26}" sibTransId="{26EEF08C-53C7-4960-9D22-3A6052325EF3}"/>
    <dgm:cxn modelId="{F07DA55D-7325-4897-8F12-CA6784D23209}" type="presOf" srcId="{B7492739-6B98-46DB-BD28-F5FF3201D2E5}" destId="{172F674D-2756-43FF-AB75-A3E0F4CDD14A}" srcOrd="0" destOrd="0" presId="urn:microsoft.com/office/officeart/2005/8/layout/list1"/>
    <dgm:cxn modelId="{C6FDD864-B695-4137-859A-F20E0D3AE839}" srcId="{CBB05CD7-9C5F-45D6-822F-E8D7F7FED64C}" destId="{42E1600B-8DFF-4DA2-A9B1-861D0BA785AB}" srcOrd="2" destOrd="0" parTransId="{2313C3E1-09CC-4416-8667-DCC5369B7502}" sibTransId="{969C0245-1219-4A3D-B82C-67A8FD37E347}"/>
    <dgm:cxn modelId="{19D21367-2964-4C7B-8C95-C27044E6AF5B}" type="presOf" srcId="{1DACD538-512E-4E42-90B7-381CB503C21F}" destId="{944F1F7F-7684-4C58-88B6-C69AA8BA15D7}" srcOrd="0" destOrd="0" presId="urn:microsoft.com/office/officeart/2005/8/layout/list1"/>
    <dgm:cxn modelId="{CFCE818D-049F-4AC9-AAFE-B1A732F7D6C5}" type="presOf" srcId="{54522F2E-097A-478F-921B-B109500B22FE}" destId="{A1D80498-7E1B-4836-8E73-143B37F52A77}" srcOrd="0" destOrd="1" presId="urn:microsoft.com/office/officeart/2005/8/layout/list1"/>
    <dgm:cxn modelId="{0C20B597-E088-4A88-9A63-18AA29B05AD3}" type="presOf" srcId="{00BBA22D-BAD7-4E4F-9607-9F2C142A9B44}" destId="{59FA188D-AC0C-4C3F-919F-17A3A141D2B0}" srcOrd="0" destOrd="0" presId="urn:microsoft.com/office/officeart/2005/8/layout/list1"/>
    <dgm:cxn modelId="{DA8FB59C-E202-4CFF-BE97-F4CF179548DD}" srcId="{CBB05CD7-9C5F-45D6-822F-E8D7F7FED64C}" destId="{04A3860C-CA60-4F7A-B6DE-8BDE3D361B1C}" srcOrd="1" destOrd="0" parTransId="{F433096F-C28F-4A18-BE21-C700F4668283}" sibTransId="{5FF1E33F-D5ED-41F0-8BBE-7BC0E887091C}"/>
    <dgm:cxn modelId="{2BAC2EA4-AD67-46BF-81FB-EA560A9FE0E3}" type="presOf" srcId="{42E1600B-8DFF-4DA2-A9B1-861D0BA785AB}" destId="{5080C31F-23FA-4424-B101-ECD701CD003B}" srcOrd="0" destOrd="0" presId="urn:microsoft.com/office/officeart/2005/8/layout/list1"/>
    <dgm:cxn modelId="{4F99F6AC-89C1-441E-8896-91D847103FCB}" type="presOf" srcId="{A25C476F-609B-4AD6-82F4-5EEC928C85EC}" destId="{59FA188D-AC0C-4C3F-919F-17A3A141D2B0}" srcOrd="0" destOrd="2" presId="urn:microsoft.com/office/officeart/2005/8/layout/list1"/>
    <dgm:cxn modelId="{A42366B0-877D-4BF4-9997-6F8DD4E06134}" srcId="{04A3860C-CA60-4F7A-B6DE-8BDE3D361B1C}" destId="{B7492739-6B98-46DB-BD28-F5FF3201D2E5}" srcOrd="0" destOrd="0" parTransId="{698ADB91-3A18-4D32-9C17-7DB1FAB5E0FF}" sibTransId="{DFE561FA-0F6E-46E5-8B03-AB2ACAF9D079}"/>
    <dgm:cxn modelId="{2D7405BE-E331-4436-A204-8636A7DB8B88}" type="presOf" srcId="{01117449-9E8E-4804-89C9-2C89D2D564E4}" destId="{A1D80498-7E1B-4836-8E73-143B37F52A77}" srcOrd="0" destOrd="0" presId="urn:microsoft.com/office/officeart/2005/8/layout/list1"/>
    <dgm:cxn modelId="{8ECB24C9-6284-444E-A0A6-19CABC449C2E}" type="presOf" srcId="{B0BFFA87-06FD-4CD6-9523-196E4CEE4235}" destId="{172F674D-2756-43FF-AB75-A3E0F4CDD14A}" srcOrd="0" destOrd="1" presId="urn:microsoft.com/office/officeart/2005/8/layout/list1"/>
    <dgm:cxn modelId="{E7A8F6CD-F518-4BCB-AFD6-CD3A6FD82F15}" type="presOf" srcId="{83B38C40-1984-45F4-B163-2588E5B82C98}" destId="{172F674D-2756-43FF-AB75-A3E0F4CDD14A}" srcOrd="0" destOrd="2" presId="urn:microsoft.com/office/officeart/2005/8/layout/list1"/>
    <dgm:cxn modelId="{614BE7CE-3E54-4691-AA42-680A20319A08}" type="presOf" srcId="{42E1600B-8DFF-4DA2-A9B1-861D0BA785AB}" destId="{E187AC85-31B7-42E8-9795-345B92F0A8E6}" srcOrd="1" destOrd="0" presId="urn:microsoft.com/office/officeart/2005/8/layout/list1"/>
    <dgm:cxn modelId="{A4AFFBD9-5C11-4155-8B5E-BBDBF37C7464}" srcId="{04A3860C-CA60-4F7A-B6DE-8BDE3D361B1C}" destId="{B0BFFA87-06FD-4CD6-9523-196E4CEE4235}" srcOrd="1" destOrd="0" parTransId="{5A788A49-995F-4225-B374-17369F6A195E}" sibTransId="{28DA2E7E-5ACF-4DC0-BD33-C771324EE9B5}"/>
    <dgm:cxn modelId="{56144AF2-E8AE-4CCF-AE82-DAF2A1CA0DEA}" srcId="{1DACD538-512E-4E42-90B7-381CB503C21F}" destId="{D0D7BE41-C78C-4696-AA2A-FB7BD4941D08}" srcOrd="2" destOrd="0" parTransId="{32E877C7-A234-4381-9317-B42AB80EE670}" sibTransId="{85A97744-C3E2-4584-BD21-1B8D29F586FE}"/>
    <dgm:cxn modelId="{56A44499-1961-44F3-9E5A-CA78D42D78E5}" type="presParOf" srcId="{B25FC5A0-4BDE-426F-BA70-47EEA3F5BCCA}" destId="{2F4DF195-1291-4E64-8642-CE903B841DB4}" srcOrd="0" destOrd="0" presId="urn:microsoft.com/office/officeart/2005/8/layout/list1"/>
    <dgm:cxn modelId="{94E27E35-FD06-497A-B41F-62899FDF2832}" type="presParOf" srcId="{2F4DF195-1291-4E64-8642-CE903B841DB4}" destId="{944F1F7F-7684-4C58-88B6-C69AA8BA15D7}" srcOrd="0" destOrd="0" presId="urn:microsoft.com/office/officeart/2005/8/layout/list1"/>
    <dgm:cxn modelId="{90D4BE54-E7FE-40AE-990D-260064A2688F}" type="presParOf" srcId="{2F4DF195-1291-4E64-8642-CE903B841DB4}" destId="{3220C7E5-0B85-45BA-B18D-2CE665FD3E07}" srcOrd="1" destOrd="0" presId="urn:microsoft.com/office/officeart/2005/8/layout/list1"/>
    <dgm:cxn modelId="{77607E75-B54C-41D2-A305-600663594146}" type="presParOf" srcId="{B25FC5A0-4BDE-426F-BA70-47EEA3F5BCCA}" destId="{0D539316-EB25-4696-BDF2-6C38C3722184}" srcOrd="1" destOrd="0" presId="urn:microsoft.com/office/officeart/2005/8/layout/list1"/>
    <dgm:cxn modelId="{1808E397-142D-40F9-99CB-F4583AF1F3D2}" type="presParOf" srcId="{B25FC5A0-4BDE-426F-BA70-47EEA3F5BCCA}" destId="{A1D80498-7E1B-4836-8E73-143B37F52A77}" srcOrd="2" destOrd="0" presId="urn:microsoft.com/office/officeart/2005/8/layout/list1"/>
    <dgm:cxn modelId="{3B222974-A7E9-4099-A37D-D9FA80342806}" type="presParOf" srcId="{B25FC5A0-4BDE-426F-BA70-47EEA3F5BCCA}" destId="{DA6510CA-B80C-4493-851D-AD01CAE29193}" srcOrd="3" destOrd="0" presId="urn:microsoft.com/office/officeart/2005/8/layout/list1"/>
    <dgm:cxn modelId="{BD11FB8A-31CD-452B-B56F-18D3CD015547}" type="presParOf" srcId="{B25FC5A0-4BDE-426F-BA70-47EEA3F5BCCA}" destId="{34A5A62E-6200-4144-9680-23D0BBE2DD3F}" srcOrd="4" destOrd="0" presId="urn:microsoft.com/office/officeart/2005/8/layout/list1"/>
    <dgm:cxn modelId="{E04E41C3-0AA2-4B4D-BA8B-7F0981F6AEED}" type="presParOf" srcId="{34A5A62E-6200-4144-9680-23D0BBE2DD3F}" destId="{D65A2306-596B-48A3-8F30-0E4E5149ED67}" srcOrd="0" destOrd="0" presId="urn:microsoft.com/office/officeart/2005/8/layout/list1"/>
    <dgm:cxn modelId="{3DE1FD01-CFC1-4CB3-AD42-C5494E8E924E}" type="presParOf" srcId="{34A5A62E-6200-4144-9680-23D0BBE2DD3F}" destId="{D24D9C46-C966-4148-9122-3D84A3B9E5C5}" srcOrd="1" destOrd="0" presId="urn:microsoft.com/office/officeart/2005/8/layout/list1"/>
    <dgm:cxn modelId="{2482C1BC-074C-4C39-9B2D-2303D9BDE168}" type="presParOf" srcId="{B25FC5A0-4BDE-426F-BA70-47EEA3F5BCCA}" destId="{842D5626-F769-4A69-A24B-95FEF812F212}" srcOrd="5" destOrd="0" presId="urn:microsoft.com/office/officeart/2005/8/layout/list1"/>
    <dgm:cxn modelId="{1E83EE1C-78AE-4DC5-B826-67B766608F8D}" type="presParOf" srcId="{B25FC5A0-4BDE-426F-BA70-47EEA3F5BCCA}" destId="{172F674D-2756-43FF-AB75-A3E0F4CDD14A}" srcOrd="6" destOrd="0" presId="urn:microsoft.com/office/officeart/2005/8/layout/list1"/>
    <dgm:cxn modelId="{2AF84D33-48DD-4F27-BDE7-954EF11FB4FC}" type="presParOf" srcId="{B25FC5A0-4BDE-426F-BA70-47EEA3F5BCCA}" destId="{700EEB22-C50F-4198-8151-F2D3870312B0}" srcOrd="7" destOrd="0" presId="urn:microsoft.com/office/officeart/2005/8/layout/list1"/>
    <dgm:cxn modelId="{83BCC839-23EB-42B5-87D5-D0DD844F9B78}" type="presParOf" srcId="{B25FC5A0-4BDE-426F-BA70-47EEA3F5BCCA}" destId="{8336968B-FC8A-499B-B297-80D24CE3550C}" srcOrd="8" destOrd="0" presId="urn:microsoft.com/office/officeart/2005/8/layout/list1"/>
    <dgm:cxn modelId="{1424F6E7-0E83-4BE9-A9D6-DFD973AA78C2}" type="presParOf" srcId="{8336968B-FC8A-499B-B297-80D24CE3550C}" destId="{5080C31F-23FA-4424-B101-ECD701CD003B}" srcOrd="0" destOrd="0" presId="urn:microsoft.com/office/officeart/2005/8/layout/list1"/>
    <dgm:cxn modelId="{33515C3D-BF02-4038-ADF9-AA2CD0AD0041}" type="presParOf" srcId="{8336968B-FC8A-499B-B297-80D24CE3550C}" destId="{E187AC85-31B7-42E8-9795-345B92F0A8E6}" srcOrd="1" destOrd="0" presId="urn:microsoft.com/office/officeart/2005/8/layout/list1"/>
    <dgm:cxn modelId="{D257C175-4F4C-410D-8BF4-1ABD57271B0E}" type="presParOf" srcId="{B25FC5A0-4BDE-426F-BA70-47EEA3F5BCCA}" destId="{6AD97B40-BE4F-4C8B-A06A-F8803453CF1A}" srcOrd="9" destOrd="0" presId="urn:microsoft.com/office/officeart/2005/8/layout/list1"/>
    <dgm:cxn modelId="{97706E3A-15AE-4621-B2B1-CB7B08E58D96}" type="presParOf" srcId="{B25FC5A0-4BDE-426F-BA70-47EEA3F5BCCA}" destId="{59FA188D-AC0C-4C3F-919F-17A3A141D2B0}"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E72184C-3EF7-4815-A49F-0CA740A1CEA8}" type="doc">
      <dgm:prSet loTypeId="urn:microsoft.com/office/officeart/2005/8/layout/list1" loCatId="list" qsTypeId="urn:microsoft.com/office/officeart/2005/8/quickstyle/simple4" qsCatId="simple" csTypeId="urn:microsoft.com/office/officeart/2005/8/colors/accent2_2" csCatId="accent2" phldr="1"/>
      <dgm:spPr/>
      <dgm:t>
        <a:bodyPr/>
        <a:lstStyle/>
        <a:p>
          <a:endParaRPr lang="en-US"/>
        </a:p>
      </dgm:t>
    </dgm:pt>
    <dgm:pt modelId="{D93C95E1-48E2-4217-90CB-85A699C5BDF4}">
      <dgm:prSet/>
      <dgm:spPr/>
      <dgm:t>
        <a:bodyPr/>
        <a:lstStyle/>
        <a:p>
          <a:pPr>
            <a:defRPr b="1"/>
          </a:pPr>
          <a:r>
            <a:rPr lang="en-IN" b="1" dirty="0"/>
            <a:t>Home Match Win Percentage</a:t>
          </a:r>
          <a:r>
            <a:rPr lang="en-IN" dirty="0"/>
            <a:t>:</a:t>
          </a:r>
          <a:endParaRPr lang="en-US" dirty="0"/>
        </a:p>
      </dgm:t>
    </dgm:pt>
    <dgm:pt modelId="{8CFA05ED-253A-4E95-8422-E2E7DFCEFAE4}" type="parTrans" cxnId="{509D0A9E-4AF2-4A66-B285-4D8BDCD4341B}">
      <dgm:prSet/>
      <dgm:spPr/>
      <dgm:t>
        <a:bodyPr/>
        <a:lstStyle/>
        <a:p>
          <a:endParaRPr lang="en-US"/>
        </a:p>
      </dgm:t>
    </dgm:pt>
    <dgm:pt modelId="{FF92CF4E-6F05-4C3B-BEFA-D54530BC7877}" type="sibTrans" cxnId="{509D0A9E-4AF2-4A66-B285-4D8BDCD4341B}">
      <dgm:prSet/>
      <dgm:spPr/>
      <dgm:t>
        <a:bodyPr/>
        <a:lstStyle/>
        <a:p>
          <a:endParaRPr lang="en-US"/>
        </a:p>
      </dgm:t>
    </dgm:pt>
    <dgm:pt modelId="{EAAD32C0-29FE-43BD-8389-67CAE9C15966}">
      <dgm:prSet/>
      <dgm:spPr/>
      <dgm:t>
        <a:bodyPr/>
        <a:lstStyle/>
        <a:p>
          <a:r>
            <a:rPr lang="en-IN"/>
            <a:t>Teams generally have a higher win percentage in home matches.</a:t>
          </a:r>
          <a:endParaRPr lang="en-US"/>
        </a:p>
      </dgm:t>
    </dgm:pt>
    <dgm:pt modelId="{36197299-E289-4E99-9F27-E20BD95C965F}" type="parTrans" cxnId="{9C934F01-AD98-48C8-9049-A65EDCC63229}">
      <dgm:prSet/>
      <dgm:spPr/>
      <dgm:t>
        <a:bodyPr/>
        <a:lstStyle/>
        <a:p>
          <a:endParaRPr lang="en-US"/>
        </a:p>
      </dgm:t>
    </dgm:pt>
    <dgm:pt modelId="{57BFB87D-4166-4342-84CD-16A5D3034A09}" type="sibTrans" cxnId="{9C934F01-AD98-48C8-9049-A65EDCC63229}">
      <dgm:prSet/>
      <dgm:spPr/>
      <dgm:t>
        <a:bodyPr/>
        <a:lstStyle/>
        <a:p>
          <a:endParaRPr lang="en-US"/>
        </a:p>
      </dgm:t>
    </dgm:pt>
    <dgm:pt modelId="{B25BAB2F-94EE-491E-958B-9EF92B8738DB}">
      <dgm:prSet/>
      <dgm:spPr/>
      <dgm:t>
        <a:bodyPr/>
        <a:lstStyle/>
        <a:p>
          <a:r>
            <a:rPr lang="en-IN" dirty="0"/>
            <a:t>Mumbai and Chennai exhibit significantly high home match win percentages.</a:t>
          </a:r>
          <a:endParaRPr lang="en-US" dirty="0"/>
        </a:p>
      </dgm:t>
    </dgm:pt>
    <dgm:pt modelId="{607BFF67-1DA4-41F7-812B-F3A0011DD7C9}" type="parTrans" cxnId="{5700EE52-53F4-49CF-8810-C6F9FFBC6306}">
      <dgm:prSet/>
      <dgm:spPr/>
      <dgm:t>
        <a:bodyPr/>
        <a:lstStyle/>
        <a:p>
          <a:endParaRPr lang="en-US"/>
        </a:p>
      </dgm:t>
    </dgm:pt>
    <dgm:pt modelId="{B3BB810F-3638-4444-998F-5152BB0795A5}" type="sibTrans" cxnId="{5700EE52-53F4-49CF-8810-C6F9FFBC6306}">
      <dgm:prSet/>
      <dgm:spPr/>
      <dgm:t>
        <a:bodyPr/>
        <a:lstStyle/>
        <a:p>
          <a:endParaRPr lang="en-US"/>
        </a:p>
      </dgm:t>
    </dgm:pt>
    <dgm:pt modelId="{FB9026AB-471F-45BE-B040-0B6114F99728}">
      <dgm:prSet/>
      <dgm:spPr/>
      <dgm:t>
        <a:bodyPr/>
        <a:lstStyle/>
        <a:p>
          <a:r>
            <a:rPr lang="en-IN" dirty="0"/>
            <a:t>Kochi has the lowest home match win percentage, indicating challenges when playing on their home ground.</a:t>
          </a:r>
          <a:endParaRPr lang="en-US" dirty="0"/>
        </a:p>
      </dgm:t>
    </dgm:pt>
    <dgm:pt modelId="{DB47615E-D12A-452B-89B0-53489694EE89}" type="parTrans" cxnId="{4238DB6B-AD6B-4F49-B1E3-DF86B25B2A30}">
      <dgm:prSet/>
      <dgm:spPr/>
      <dgm:t>
        <a:bodyPr/>
        <a:lstStyle/>
        <a:p>
          <a:endParaRPr lang="en-US"/>
        </a:p>
      </dgm:t>
    </dgm:pt>
    <dgm:pt modelId="{AE385B14-6453-4E4E-961B-7BED0A764CC1}" type="sibTrans" cxnId="{4238DB6B-AD6B-4F49-B1E3-DF86B25B2A30}">
      <dgm:prSet/>
      <dgm:spPr/>
      <dgm:t>
        <a:bodyPr/>
        <a:lstStyle/>
        <a:p>
          <a:endParaRPr lang="en-US"/>
        </a:p>
      </dgm:t>
    </dgm:pt>
    <dgm:pt modelId="{1D83CF8A-8774-4FC3-BEE6-36960B5EF487}">
      <dgm:prSet/>
      <dgm:spPr/>
      <dgm:t>
        <a:bodyPr/>
        <a:lstStyle/>
        <a:p>
          <a:pPr>
            <a:defRPr b="1"/>
          </a:pPr>
          <a:r>
            <a:rPr lang="en-IN" b="1" dirty="0"/>
            <a:t>Away Match Win Percentage</a:t>
          </a:r>
          <a:r>
            <a:rPr lang="en-IN" dirty="0"/>
            <a:t>:</a:t>
          </a:r>
          <a:endParaRPr lang="en-US" dirty="0"/>
        </a:p>
      </dgm:t>
    </dgm:pt>
    <dgm:pt modelId="{06D7AA6B-48F1-4AE8-992F-ED1E1745C78E}" type="parTrans" cxnId="{A449363F-1272-4284-A75A-26C59F25608D}">
      <dgm:prSet/>
      <dgm:spPr/>
      <dgm:t>
        <a:bodyPr/>
        <a:lstStyle/>
        <a:p>
          <a:endParaRPr lang="en-US"/>
        </a:p>
      </dgm:t>
    </dgm:pt>
    <dgm:pt modelId="{A0ADC0DB-D385-41B0-91CC-C87941E4F8E0}" type="sibTrans" cxnId="{A449363F-1272-4284-A75A-26C59F25608D}">
      <dgm:prSet/>
      <dgm:spPr/>
      <dgm:t>
        <a:bodyPr/>
        <a:lstStyle/>
        <a:p>
          <a:endParaRPr lang="en-US"/>
        </a:p>
      </dgm:t>
    </dgm:pt>
    <dgm:pt modelId="{9883B0D8-6DBE-428C-B1A0-BB2EB700C916}">
      <dgm:prSet/>
      <dgm:spPr/>
      <dgm:t>
        <a:bodyPr/>
        <a:lstStyle/>
        <a:p>
          <a:r>
            <a:rPr lang="en-IN"/>
            <a:t>Hyderabad stands out with the highest away match win percentage among all teams.</a:t>
          </a:r>
          <a:endParaRPr lang="en-US"/>
        </a:p>
      </dgm:t>
    </dgm:pt>
    <dgm:pt modelId="{196D1FF6-4EB2-481E-95D8-43AA6E56AE83}" type="parTrans" cxnId="{D48762D2-07D5-41AE-97A0-4E9D7DB70EA0}">
      <dgm:prSet/>
      <dgm:spPr/>
      <dgm:t>
        <a:bodyPr/>
        <a:lstStyle/>
        <a:p>
          <a:endParaRPr lang="en-US"/>
        </a:p>
      </dgm:t>
    </dgm:pt>
    <dgm:pt modelId="{8DF741A8-56CA-4D16-944D-B3ED24F6BD2E}" type="sibTrans" cxnId="{D48762D2-07D5-41AE-97A0-4E9D7DB70EA0}">
      <dgm:prSet/>
      <dgm:spPr/>
      <dgm:t>
        <a:bodyPr/>
        <a:lstStyle/>
        <a:p>
          <a:endParaRPr lang="en-US"/>
        </a:p>
      </dgm:t>
    </dgm:pt>
    <dgm:pt modelId="{9E370BF0-44A8-4E0B-8029-5E6C2F791EED}">
      <dgm:prSet/>
      <dgm:spPr/>
      <dgm:t>
        <a:bodyPr/>
        <a:lstStyle/>
        <a:p>
          <a:r>
            <a:rPr lang="en-IN" dirty="0"/>
            <a:t>Some teams, like Gujarat and Pune, have relatively balanced win percentages in home and away matches.</a:t>
          </a:r>
          <a:endParaRPr lang="en-US" dirty="0"/>
        </a:p>
      </dgm:t>
    </dgm:pt>
    <dgm:pt modelId="{2E2233A2-2D7C-4B2A-9C7C-FE615663E4AF}" type="parTrans" cxnId="{926A21EF-8B68-4B59-AAF3-98992B6457FC}">
      <dgm:prSet/>
      <dgm:spPr/>
      <dgm:t>
        <a:bodyPr/>
        <a:lstStyle/>
        <a:p>
          <a:endParaRPr lang="en-US"/>
        </a:p>
      </dgm:t>
    </dgm:pt>
    <dgm:pt modelId="{8C19D7B7-E3A5-4259-8C5C-2B79CFC9D4D2}" type="sibTrans" cxnId="{926A21EF-8B68-4B59-AAF3-98992B6457FC}">
      <dgm:prSet/>
      <dgm:spPr/>
      <dgm:t>
        <a:bodyPr/>
        <a:lstStyle/>
        <a:p>
          <a:endParaRPr lang="en-US"/>
        </a:p>
      </dgm:t>
    </dgm:pt>
    <dgm:pt modelId="{B909D1B8-35CB-4AFF-BF73-B579566BD7AB}">
      <dgm:prSet/>
      <dgm:spPr/>
      <dgm:t>
        <a:bodyPr/>
        <a:lstStyle/>
        <a:p>
          <a:r>
            <a:rPr lang="en-IN" dirty="0"/>
            <a:t>The variation between home and away win percentages suggests that factors like familiar conditions and crowd support influence team performance.</a:t>
          </a:r>
          <a:endParaRPr lang="en-US" dirty="0"/>
        </a:p>
      </dgm:t>
    </dgm:pt>
    <dgm:pt modelId="{289C9F17-742B-4E40-B2C5-7E9BCA3B0EC1}" type="parTrans" cxnId="{1B2EA733-D19A-4309-BFB6-745470E43B77}">
      <dgm:prSet/>
      <dgm:spPr/>
      <dgm:t>
        <a:bodyPr/>
        <a:lstStyle/>
        <a:p>
          <a:endParaRPr lang="en-US"/>
        </a:p>
      </dgm:t>
    </dgm:pt>
    <dgm:pt modelId="{C0665231-39F2-45AC-9051-2DD283B54414}" type="sibTrans" cxnId="{1B2EA733-D19A-4309-BFB6-745470E43B77}">
      <dgm:prSet/>
      <dgm:spPr/>
      <dgm:t>
        <a:bodyPr/>
        <a:lstStyle/>
        <a:p>
          <a:endParaRPr lang="en-US"/>
        </a:p>
      </dgm:t>
    </dgm:pt>
    <dgm:pt modelId="{9562F0D3-1460-4F04-B732-5EAB50D8881D}">
      <dgm:prSet/>
      <dgm:spPr/>
      <dgm:t>
        <a:bodyPr/>
        <a:lstStyle/>
        <a:p>
          <a:pPr>
            <a:defRPr b="1"/>
          </a:pPr>
          <a:r>
            <a:rPr lang="en-IN" b="1"/>
            <a:t>Overall Insights</a:t>
          </a:r>
          <a:r>
            <a:rPr lang="en-IN"/>
            <a:t>:</a:t>
          </a:r>
          <a:endParaRPr lang="en-US"/>
        </a:p>
      </dgm:t>
    </dgm:pt>
    <dgm:pt modelId="{78FC9BC9-E573-447E-9C0F-39423AB0286E}" type="parTrans" cxnId="{4DE1DD43-2A03-4128-8D23-78C340631C55}">
      <dgm:prSet/>
      <dgm:spPr/>
      <dgm:t>
        <a:bodyPr/>
        <a:lstStyle/>
        <a:p>
          <a:endParaRPr lang="en-US"/>
        </a:p>
      </dgm:t>
    </dgm:pt>
    <dgm:pt modelId="{873BF777-3962-4736-90E0-7D7029F05F45}" type="sibTrans" cxnId="{4DE1DD43-2A03-4128-8D23-78C340631C55}">
      <dgm:prSet/>
      <dgm:spPr/>
      <dgm:t>
        <a:bodyPr/>
        <a:lstStyle/>
        <a:p>
          <a:endParaRPr lang="en-US"/>
        </a:p>
      </dgm:t>
    </dgm:pt>
    <dgm:pt modelId="{2B528D65-D3B4-43C7-836C-8AC02F3B9903}">
      <dgm:prSet/>
      <dgm:spPr/>
      <dgm:t>
        <a:bodyPr/>
        <a:lstStyle/>
        <a:p>
          <a:r>
            <a:rPr lang="en-IN"/>
            <a:t>Teams should capitalize on home advantage to boost their win percentages.</a:t>
          </a:r>
          <a:endParaRPr lang="en-US"/>
        </a:p>
      </dgm:t>
    </dgm:pt>
    <dgm:pt modelId="{A731F454-0920-44E7-B48C-ABF4D5E66DB4}" type="parTrans" cxnId="{8F2451A3-E811-4A6B-B34C-3FF870BAAE03}">
      <dgm:prSet/>
      <dgm:spPr/>
      <dgm:t>
        <a:bodyPr/>
        <a:lstStyle/>
        <a:p>
          <a:endParaRPr lang="en-US"/>
        </a:p>
      </dgm:t>
    </dgm:pt>
    <dgm:pt modelId="{6FD59163-32B8-4B52-A853-259174DE09C1}" type="sibTrans" cxnId="{8F2451A3-E811-4A6B-B34C-3FF870BAAE03}">
      <dgm:prSet/>
      <dgm:spPr/>
      <dgm:t>
        <a:bodyPr/>
        <a:lstStyle/>
        <a:p>
          <a:endParaRPr lang="en-US"/>
        </a:p>
      </dgm:t>
    </dgm:pt>
    <dgm:pt modelId="{34ACC8C2-FC63-4E2D-9E09-346EB09DDBEC}">
      <dgm:prSet/>
      <dgm:spPr/>
      <dgm:t>
        <a:bodyPr/>
        <a:lstStyle/>
        <a:p>
          <a:r>
            <a:rPr lang="en-IN" dirty="0" err="1"/>
            <a:t>Analyzing</a:t>
          </a:r>
          <a:r>
            <a:rPr lang="en-IN" dirty="0"/>
            <a:t> away match strategies can help improve overall performance.</a:t>
          </a:r>
          <a:endParaRPr lang="en-US" dirty="0"/>
        </a:p>
      </dgm:t>
    </dgm:pt>
    <dgm:pt modelId="{12C84721-904B-42ED-B71D-C786566351B7}" type="parTrans" cxnId="{F8EF74F9-A721-4CD4-9FC0-199270DB2B2C}">
      <dgm:prSet/>
      <dgm:spPr/>
      <dgm:t>
        <a:bodyPr/>
        <a:lstStyle/>
        <a:p>
          <a:endParaRPr lang="en-US"/>
        </a:p>
      </dgm:t>
    </dgm:pt>
    <dgm:pt modelId="{B6F93FCB-CD47-4504-8C38-6B0A1F1C1C4A}" type="sibTrans" cxnId="{F8EF74F9-A721-4CD4-9FC0-199270DB2B2C}">
      <dgm:prSet/>
      <dgm:spPr/>
      <dgm:t>
        <a:bodyPr/>
        <a:lstStyle/>
        <a:p>
          <a:endParaRPr lang="en-US"/>
        </a:p>
      </dgm:t>
    </dgm:pt>
    <dgm:pt modelId="{C764B2CE-0D16-43DB-9A45-4167F178B5E4}">
      <dgm:prSet/>
      <dgm:spPr/>
      <dgm:t>
        <a:bodyPr/>
        <a:lstStyle/>
        <a:p>
          <a:r>
            <a:rPr lang="en-IN"/>
            <a:t>Consider venue-specific tactics based on historical win percentages.</a:t>
          </a:r>
          <a:endParaRPr lang="en-US"/>
        </a:p>
      </dgm:t>
    </dgm:pt>
    <dgm:pt modelId="{3FDBEE85-673D-43AA-8F12-197A84E36AD2}" type="parTrans" cxnId="{862ED18A-4A1F-4B48-8696-7F3AFCA6D856}">
      <dgm:prSet/>
      <dgm:spPr/>
      <dgm:t>
        <a:bodyPr/>
        <a:lstStyle/>
        <a:p>
          <a:endParaRPr lang="en-US"/>
        </a:p>
      </dgm:t>
    </dgm:pt>
    <dgm:pt modelId="{8D9121AD-1709-4559-9053-7EEB45C5B098}" type="sibTrans" cxnId="{862ED18A-4A1F-4B48-8696-7F3AFCA6D856}">
      <dgm:prSet/>
      <dgm:spPr/>
      <dgm:t>
        <a:bodyPr/>
        <a:lstStyle/>
        <a:p>
          <a:endParaRPr lang="en-US"/>
        </a:p>
      </dgm:t>
    </dgm:pt>
    <dgm:pt modelId="{CBE5F442-A65D-4B46-B98B-B4F2F64DABDB}" type="pres">
      <dgm:prSet presAssocID="{BE72184C-3EF7-4815-A49F-0CA740A1CEA8}" presName="linear" presStyleCnt="0">
        <dgm:presLayoutVars>
          <dgm:dir/>
          <dgm:animLvl val="lvl"/>
          <dgm:resizeHandles val="exact"/>
        </dgm:presLayoutVars>
      </dgm:prSet>
      <dgm:spPr/>
    </dgm:pt>
    <dgm:pt modelId="{AF14D86E-941E-46C8-BADA-26CA2925EE19}" type="pres">
      <dgm:prSet presAssocID="{D93C95E1-48E2-4217-90CB-85A699C5BDF4}" presName="parentLin" presStyleCnt="0"/>
      <dgm:spPr/>
    </dgm:pt>
    <dgm:pt modelId="{A16F4684-0442-4C50-AA0B-7CD72AD29ABD}" type="pres">
      <dgm:prSet presAssocID="{D93C95E1-48E2-4217-90CB-85A699C5BDF4}" presName="parentLeftMargin" presStyleLbl="node1" presStyleIdx="0" presStyleCnt="3"/>
      <dgm:spPr/>
    </dgm:pt>
    <dgm:pt modelId="{801F454E-0A12-48E1-B24C-EFCBEF39564F}" type="pres">
      <dgm:prSet presAssocID="{D93C95E1-48E2-4217-90CB-85A699C5BDF4}" presName="parentText" presStyleLbl="node1" presStyleIdx="0" presStyleCnt="3">
        <dgm:presLayoutVars>
          <dgm:chMax val="0"/>
          <dgm:bulletEnabled val="1"/>
        </dgm:presLayoutVars>
      </dgm:prSet>
      <dgm:spPr/>
    </dgm:pt>
    <dgm:pt modelId="{33C127C8-3477-4139-95D3-EB0ED61C669C}" type="pres">
      <dgm:prSet presAssocID="{D93C95E1-48E2-4217-90CB-85A699C5BDF4}" presName="negativeSpace" presStyleCnt="0"/>
      <dgm:spPr/>
    </dgm:pt>
    <dgm:pt modelId="{39D9520E-D96B-4614-9300-455FD5E1B7C2}" type="pres">
      <dgm:prSet presAssocID="{D93C95E1-48E2-4217-90CB-85A699C5BDF4}" presName="childText" presStyleLbl="conFgAcc1" presStyleIdx="0" presStyleCnt="3">
        <dgm:presLayoutVars>
          <dgm:bulletEnabled val="1"/>
        </dgm:presLayoutVars>
      </dgm:prSet>
      <dgm:spPr/>
    </dgm:pt>
    <dgm:pt modelId="{FB6A4C66-0F1F-4D85-81DB-99BE400293F9}" type="pres">
      <dgm:prSet presAssocID="{FF92CF4E-6F05-4C3B-BEFA-D54530BC7877}" presName="spaceBetweenRectangles" presStyleCnt="0"/>
      <dgm:spPr/>
    </dgm:pt>
    <dgm:pt modelId="{E1EAA29D-51A3-4CFA-8A08-A2CB60DDEACD}" type="pres">
      <dgm:prSet presAssocID="{1D83CF8A-8774-4FC3-BEE6-36960B5EF487}" presName="parentLin" presStyleCnt="0"/>
      <dgm:spPr/>
    </dgm:pt>
    <dgm:pt modelId="{70BED8D4-25DE-46AB-9458-3F355F69DAD1}" type="pres">
      <dgm:prSet presAssocID="{1D83CF8A-8774-4FC3-BEE6-36960B5EF487}" presName="parentLeftMargin" presStyleLbl="node1" presStyleIdx="0" presStyleCnt="3"/>
      <dgm:spPr/>
    </dgm:pt>
    <dgm:pt modelId="{ABD167AD-239A-46C0-A074-331DED91F4EC}" type="pres">
      <dgm:prSet presAssocID="{1D83CF8A-8774-4FC3-BEE6-36960B5EF487}" presName="parentText" presStyleLbl="node1" presStyleIdx="1" presStyleCnt="3">
        <dgm:presLayoutVars>
          <dgm:chMax val="0"/>
          <dgm:bulletEnabled val="1"/>
        </dgm:presLayoutVars>
      </dgm:prSet>
      <dgm:spPr/>
    </dgm:pt>
    <dgm:pt modelId="{986266F7-8475-40E0-BD18-DEDD929ECC28}" type="pres">
      <dgm:prSet presAssocID="{1D83CF8A-8774-4FC3-BEE6-36960B5EF487}" presName="negativeSpace" presStyleCnt="0"/>
      <dgm:spPr/>
    </dgm:pt>
    <dgm:pt modelId="{EC29F175-C153-434E-9F28-33AD81BA32DA}" type="pres">
      <dgm:prSet presAssocID="{1D83CF8A-8774-4FC3-BEE6-36960B5EF487}" presName="childText" presStyleLbl="conFgAcc1" presStyleIdx="1" presStyleCnt="3">
        <dgm:presLayoutVars>
          <dgm:bulletEnabled val="1"/>
        </dgm:presLayoutVars>
      </dgm:prSet>
      <dgm:spPr/>
    </dgm:pt>
    <dgm:pt modelId="{BD1D0DCE-CCB9-4D9D-A99D-E835A2D3DDF4}" type="pres">
      <dgm:prSet presAssocID="{A0ADC0DB-D385-41B0-91CC-C87941E4F8E0}" presName="spaceBetweenRectangles" presStyleCnt="0"/>
      <dgm:spPr/>
    </dgm:pt>
    <dgm:pt modelId="{7987F29B-B201-4561-9DC1-9B59ECDC2DAB}" type="pres">
      <dgm:prSet presAssocID="{9562F0D3-1460-4F04-B732-5EAB50D8881D}" presName="parentLin" presStyleCnt="0"/>
      <dgm:spPr/>
    </dgm:pt>
    <dgm:pt modelId="{0F9A6533-1AA3-4244-A310-0BE60370C16C}" type="pres">
      <dgm:prSet presAssocID="{9562F0D3-1460-4F04-B732-5EAB50D8881D}" presName="parentLeftMargin" presStyleLbl="node1" presStyleIdx="1" presStyleCnt="3"/>
      <dgm:spPr/>
    </dgm:pt>
    <dgm:pt modelId="{20FBF677-8B61-4EE1-9E71-CE2991132430}" type="pres">
      <dgm:prSet presAssocID="{9562F0D3-1460-4F04-B732-5EAB50D8881D}" presName="parentText" presStyleLbl="node1" presStyleIdx="2" presStyleCnt="3">
        <dgm:presLayoutVars>
          <dgm:chMax val="0"/>
          <dgm:bulletEnabled val="1"/>
        </dgm:presLayoutVars>
      </dgm:prSet>
      <dgm:spPr/>
    </dgm:pt>
    <dgm:pt modelId="{DBCC12F6-D265-4885-A1D7-DE6ADDD494E9}" type="pres">
      <dgm:prSet presAssocID="{9562F0D3-1460-4F04-B732-5EAB50D8881D}" presName="negativeSpace" presStyleCnt="0"/>
      <dgm:spPr/>
    </dgm:pt>
    <dgm:pt modelId="{DAB481B5-6812-4EA5-8969-10B7613ED86F}" type="pres">
      <dgm:prSet presAssocID="{9562F0D3-1460-4F04-B732-5EAB50D8881D}" presName="childText" presStyleLbl="conFgAcc1" presStyleIdx="2" presStyleCnt="3">
        <dgm:presLayoutVars>
          <dgm:bulletEnabled val="1"/>
        </dgm:presLayoutVars>
      </dgm:prSet>
      <dgm:spPr/>
    </dgm:pt>
  </dgm:ptLst>
  <dgm:cxnLst>
    <dgm:cxn modelId="{9C934F01-AD98-48C8-9049-A65EDCC63229}" srcId="{D93C95E1-48E2-4217-90CB-85A699C5BDF4}" destId="{EAAD32C0-29FE-43BD-8389-67CAE9C15966}" srcOrd="0" destOrd="0" parTransId="{36197299-E289-4E99-9F27-E20BD95C965F}" sibTransId="{57BFB87D-4166-4342-84CD-16A5D3034A09}"/>
    <dgm:cxn modelId="{933A0621-0808-406D-AB83-9D317AD25C12}" type="presOf" srcId="{C764B2CE-0D16-43DB-9A45-4167F178B5E4}" destId="{DAB481B5-6812-4EA5-8969-10B7613ED86F}" srcOrd="0" destOrd="2" presId="urn:microsoft.com/office/officeart/2005/8/layout/list1"/>
    <dgm:cxn modelId="{FB9C8431-8AAE-4783-A575-9C90596FB85D}" type="presOf" srcId="{9883B0D8-6DBE-428C-B1A0-BB2EB700C916}" destId="{EC29F175-C153-434E-9F28-33AD81BA32DA}" srcOrd="0" destOrd="0" presId="urn:microsoft.com/office/officeart/2005/8/layout/list1"/>
    <dgm:cxn modelId="{1B2EA733-D19A-4309-BFB6-745470E43B77}" srcId="{1D83CF8A-8774-4FC3-BEE6-36960B5EF487}" destId="{B909D1B8-35CB-4AFF-BF73-B579566BD7AB}" srcOrd="2" destOrd="0" parTransId="{289C9F17-742B-4E40-B2C5-7E9BCA3B0EC1}" sibTransId="{C0665231-39F2-45AC-9051-2DD283B54414}"/>
    <dgm:cxn modelId="{458B8E3D-70E7-485E-953B-2FD8AC26CE28}" type="presOf" srcId="{B909D1B8-35CB-4AFF-BF73-B579566BD7AB}" destId="{EC29F175-C153-434E-9F28-33AD81BA32DA}" srcOrd="0" destOrd="2" presId="urn:microsoft.com/office/officeart/2005/8/layout/list1"/>
    <dgm:cxn modelId="{A449363F-1272-4284-A75A-26C59F25608D}" srcId="{BE72184C-3EF7-4815-A49F-0CA740A1CEA8}" destId="{1D83CF8A-8774-4FC3-BEE6-36960B5EF487}" srcOrd="1" destOrd="0" parTransId="{06D7AA6B-48F1-4AE8-992F-ED1E1745C78E}" sibTransId="{A0ADC0DB-D385-41B0-91CC-C87941E4F8E0}"/>
    <dgm:cxn modelId="{21CBEE3F-6B68-4A9A-9E9B-FDE16FECE9F0}" type="presOf" srcId="{34ACC8C2-FC63-4E2D-9E09-346EB09DDBEC}" destId="{DAB481B5-6812-4EA5-8969-10B7613ED86F}" srcOrd="0" destOrd="1" presId="urn:microsoft.com/office/officeart/2005/8/layout/list1"/>
    <dgm:cxn modelId="{95A35D42-939D-456B-9E3A-CC56D2E9F3CA}" type="presOf" srcId="{EAAD32C0-29FE-43BD-8389-67CAE9C15966}" destId="{39D9520E-D96B-4614-9300-455FD5E1B7C2}" srcOrd="0" destOrd="0" presId="urn:microsoft.com/office/officeart/2005/8/layout/list1"/>
    <dgm:cxn modelId="{844C2343-9BA9-414B-9DB4-90634B79ADEA}" type="presOf" srcId="{D93C95E1-48E2-4217-90CB-85A699C5BDF4}" destId="{A16F4684-0442-4C50-AA0B-7CD72AD29ABD}" srcOrd="0" destOrd="0" presId="urn:microsoft.com/office/officeart/2005/8/layout/list1"/>
    <dgm:cxn modelId="{4DE1DD43-2A03-4128-8D23-78C340631C55}" srcId="{BE72184C-3EF7-4815-A49F-0CA740A1CEA8}" destId="{9562F0D3-1460-4F04-B732-5EAB50D8881D}" srcOrd="2" destOrd="0" parTransId="{78FC9BC9-E573-447E-9C0F-39423AB0286E}" sibTransId="{873BF777-3962-4736-90E0-7D7029F05F45}"/>
    <dgm:cxn modelId="{4238DB6B-AD6B-4F49-B1E3-DF86B25B2A30}" srcId="{D93C95E1-48E2-4217-90CB-85A699C5BDF4}" destId="{FB9026AB-471F-45BE-B040-0B6114F99728}" srcOrd="2" destOrd="0" parTransId="{DB47615E-D12A-452B-89B0-53489694EE89}" sibTransId="{AE385B14-6453-4E4E-961B-7BED0A764CC1}"/>
    <dgm:cxn modelId="{54E5204D-2F6B-42A2-9531-486B58F13B8E}" type="presOf" srcId="{9E370BF0-44A8-4E0B-8029-5E6C2F791EED}" destId="{EC29F175-C153-434E-9F28-33AD81BA32DA}" srcOrd="0" destOrd="1" presId="urn:microsoft.com/office/officeart/2005/8/layout/list1"/>
    <dgm:cxn modelId="{5700EE52-53F4-49CF-8810-C6F9FFBC6306}" srcId="{D93C95E1-48E2-4217-90CB-85A699C5BDF4}" destId="{B25BAB2F-94EE-491E-958B-9EF92B8738DB}" srcOrd="1" destOrd="0" parTransId="{607BFF67-1DA4-41F7-812B-F3A0011DD7C9}" sibTransId="{B3BB810F-3638-4444-998F-5152BB0795A5}"/>
    <dgm:cxn modelId="{9CB8DE55-0C81-451D-B3ED-A99AA03B5641}" type="presOf" srcId="{BE72184C-3EF7-4815-A49F-0CA740A1CEA8}" destId="{CBE5F442-A65D-4B46-B98B-B4F2F64DABDB}" srcOrd="0" destOrd="0" presId="urn:microsoft.com/office/officeart/2005/8/layout/list1"/>
    <dgm:cxn modelId="{03397658-E14A-43D2-8966-D4D5C35862CA}" type="presOf" srcId="{FB9026AB-471F-45BE-B040-0B6114F99728}" destId="{39D9520E-D96B-4614-9300-455FD5E1B7C2}" srcOrd="0" destOrd="2" presId="urn:microsoft.com/office/officeart/2005/8/layout/list1"/>
    <dgm:cxn modelId="{5E8C9859-EB20-4412-8D08-DB9351DC4AF0}" type="presOf" srcId="{1D83CF8A-8774-4FC3-BEE6-36960B5EF487}" destId="{70BED8D4-25DE-46AB-9458-3F355F69DAD1}" srcOrd="0" destOrd="0" presId="urn:microsoft.com/office/officeart/2005/8/layout/list1"/>
    <dgm:cxn modelId="{862ED18A-4A1F-4B48-8696-7F3AFCA6D856}" srcId="{9562F0D3-1460-4F04-B732-5EAB50D8881D}" destId="{C764B2CE-0D16-43DB-9A45-4167F178B5E4}" srcOrd="2" destOrd="0" parTransId="{3FDBEE85-673D-43AA-8F12-197A84E36AD2}" sibTransId="{8D9121AD-1709-4559-9053-7EEB45C5B098}"/>
    <dgm:cxn modelId="{509D0A9E-4AF2-4A66-B285-4D8BDCD4341B}" srcId="{BE72184C-3EF7-4815-A49F-0CA740A1CEA8}" destId="{D93C95E1-48E2-4217-90CB-85A699C5BDF4}" srcOrd="0" destOrd="0" parTransId="{8CFA05ED-253A-4E95-8422-E2E7DFCEFAE4}" sibTransId="{FF92CF4E-6F05-4C3B-BEFA-D54530BC7877}"/>
    <dgm:cxn modelId="{8F2451A3-E811-4A6B-B34C-3FF870BAAE03}" srcId="{9562F0D3-1460-4F04-B732-5EAB50D8881D}" destId="{2B528D65-D3B4-43C7-836C-8AC02F3B9903}" srcOrd="0" destOrd="0" parTransId="{A731F454-0920-44E7-B48C-ABF4D5E66DB4}" sibTransId="{6FD59163-32B8-4B52-A853-259174DE09C1}"/>
    <dgm:cxn modelId="{A89751A7-C915-4017-BAA8-0F15D7438B18}" type="presOf" srcId="{B25BAB2F-94EE-491E-958B-9EF92B8738DB}" destId="{39D9520E-D96B-4614-9300-455FD5E1B7C2}" srcOrd="0" destOrd="1" presId="urn:microsoft.com/office/officeart/2005/8/layout/list1"/>
    <dgm:cxn modelId="{DAB68DBA-A2C0-4EE7-9EC9-9470812A20C7}" type="presOf" srcId="{9562F0D3-1460-4F04-B732-5EAB50D8881D}" destId="{20FBF677-8B61-4EE1-9E71-CE2991132430}" srcOrd="1" destOrd="0" presId="urn:microsoft.com/office/officeart/2005/8/layout/list1"/>
    <dgm:cxn modelId="{DFC735C0-E709-48A3-8241-B92CFD4EBF7E}" type="presOf" srcId="{2B528D65-D3B4-43C7-836C-8AC02F3B9903}" destId="{DAB481B5-6812-4EA5-8969-10B7613ED86F}" srcOrd="0" destOrd="0" presId="urn:microsoft.com/office/officeart/2005/8/layout/list1"/>
    <dgm:cxn modelId="{D48762D2-07D5-41AE-97A0-4E9D7DB70EA0}" srcId="{1D83CF8A-8774-4FC3-BEE6-36960B5EF487}" destId="{9883B0D8-6DBE-428C-B1A0-BB2EB700C916}" srcOrd="0" destOrd="0" parTransId="{196D1FF6-4EB2-481E-95D8-43AA6E56AE83}" sibTransId="{8DF741A8-56CA-4D16-944D-B3ED24F6BD2E}"/>
    <dgm:cxn modelId="{BB5350DB-EC93-4786-8826-026BA74E6279}" type="presOf" srcId="{1D83CF8A-8774-4FC3-BEE6-36960B5EF487}" destId="{ABD167AD-239A-46C0-A074-331DED91F4EC}" srcOrd="1" destOrd="0" presId="urn:microsoft.com/office/officeart/2005/8/layout/list1"/>
    <dgm:cxn modelId="{9E05EDDF-E281-4C19-87BA-875A24C0F149}" type="presOf" srcId="{9562F0D3-1460-4F04-B732-5EAB50D8881D}" destId="{0F9A6533-1AA3-4244-A310-0BE60370C16C}" srcOrd="0" destOrd="0" presId="urn:microsoft.com/office/officeart/2005/8/layout/list1"/>
    <dgm:cxn modelId="{926A21EF-8B68-4B59-AAF3-98992B6457FC}" srcId="{1D83CF8A-8774-4FC3-BEE6-36960B5EF487}" destId="{9E370BF0-44A8-4E0B-8029-5E6C2F791EED}" srcOrd="1" destOrd="0" parTransId="{2E2233A2-2D7C-4B2A-9C7C-FE615663E4AF}" sibTransId="{8C19D7B7-E3A5-4259-8C5C-2B79CFC9D4D2}"/>
    <dgm:cxn modelId="{27E566F9-4921-4A20-A6FD-6B66BBA24035}" type="presOf" srcId="{D93C95E1-48E2-4217-90CB-85A699C5BDF4}" destId="{801F454E-0A12-48E1-B24C-EFCBEF39564F}" srcOrd="1" destOrd="0" presId="urn:microsoft.com/office/officeart/2005/8/layout/list1"/>
    <dgm:cxn modelId="{F8EF74F9-A721-4CD4-9FC0-199270DB2B2C}" srcId="{9562F0D3-1460-4F04-B732-5EAB50D8881D}" destId="{34ACC8C2-FC63-4E2D-9E09-346EB09DDBEC}" srcOrd="1" destOrd="0" parTransId="{12C84721-904B-42ED-B71D-C786566351B7}" sibTransId="{B6F93FCB-CD47-4504-8C38-6B0A1F1C1C4A}"/>
    <dgm:cxn modelId="{9975681E-2889-4418-8D85-A16FDDB5A62A}" type="presParOf" srcId="{CBE5F442-A65D-4B46-B98B-B4F2F64DABDB}" destId="{AF14D86E-941E-46C8-BADA-26CA2925EE19}" srcOrd="0" destOrd="0" presId="urn:microsoft.com/office/officeart/2005/8/layout/list1"/>
    <dgm:cxn modelId="{A3FB3B7B-2406-449B-9CB6-834F24DAEB9F}" type="presParOf" srcId="{AF14D86E-941E-46C8-BADA-26CA2925EE19}" destId="{A16F4684-0442-4C50-AA0B-7CD72AD29ABD}" srcOrd="0" destOrd="0" presId="urn:microsoft.com/office/officeart/2005/8/layout/list1"/>
    <dgm:cxn modelId="{46B3184B-0A65-4A2B-A564-A579ACE12ADE}" type="presParOf" srcId="{AF14D86E-941E-46C8-BADA-26CA2925EE19}" destId="{801F454E-0A12-48E1-B24C-EFCBEF39564F}" srcOrd="1" destOrd="0" presId="urn:microsoft.com/office/officeart/2005/8/layout/list1"/>
    <dgm:cxn modelId="{52D6883A-54CD-4182-ACEF-F8025CA954F2}" type="presParOf" srcId="{CBE5F442-A65D-4B46-B98B-B4F2F64DABDB}" destId="{33C127C8-3477-4139-95D3-EB0ED61C669C}" srcOrd="1" destOrd="0" presId="urn:microsoft.com/office/officeart/2005/8/layout/list1"/>
    <dgm:cxn modelId="{AF405C1F-DE8C-45FF-98D7-C484069F4CD5}" type="presParOf" srcId="{CBE5F442-A65D-4B46-B98B-B4F2F64DABDB}" destId="{39D9520E-D96B-4614-9300-455FD5E1B7C2}" srcOrd="2" destOrd="0" presId="urn:microsoft.com/office/officeart/2005/8/layout/list1"/>
    <dgm:cxn modelId="{7584868A-85A5-4D89-BF10-B015A3B2546F}" type="presParOf" srcId="{CBE5F442-A65D-4B46-B98B-B4F2F64DABDB}" destId="{FB6A4C66-0F1F-4D85-81DB-99BE400293F9}" srcOrd="3" destOrd="0" presId="urn:microsoft.com/office/officeart/2005/8/layout/list1"/>
    <dgm:cxn modelId="{E9CD0D3E-619F-49F5-8338-DE0005D21A5B}" type="presParOf" srcId="{CBE5F442-A65D-4B46-B98B-B4F2F64DABDB}" destId="{E1EAA29D-51A3-4CFA-8A08-A2CB60DDEACD}" srcOrd="4" destOrd="0" presId="urn:microsoft.com/office/officeart/2005/8/layout/list1"/>
    <dgm:cxn modelId="{4F939EF7-1729-428F-B930-BBA679C69A10}" type="presParOf" srcId="{E1EAA29D-51A3-4CFA-8A08-A2CB60DDEACD}" destId="{70BED8D4-25DE-46AB-9458-3F355F69DAD1}" srcOrd="0" destOrd="0" presId="urn:microsoft.com/office/officeart/2005/8/layout/list1"/>
    <dgm:cxn modelId="{318B1BDE-233C-4064-860F-37F0BBD9B91C}" type="presParOf" srcId="{E1EAA29D-51A3-4CFA-8A08-A2CB60DDEACD}" destId="{ABD167AD-239A-46C0-A074-331DED91F4EC}" srcOrd="1" destOrd="0" presId="urn:microsoft.com/office/officeart/2005/8/layout/list1"/>
    <dgm:cxn modelId="{A4A62033-09A9-4C22-92E5-1191591DCBD2}" type="presParOf" srcId="{CBE5F442-A65D-4B46-B98B-B4F2F64DABDB}" destId="{986266F7-8475-40E0-BD18-DEDD929ECC28}" srcOrd="5" destOrd="0" presId="urn:microsoft.com/office/officeart/2005/8/layout/list1"/>
    <dgm:cxn modelId="{09645D56-78AD-4ECB-AA16-8CFA6266F969}" type="presParOf" srcId="{CBE5F442-A65D-4B46-B98B-B4F2F64DABDB}" destId="{EC29F175-C153-434E-9F28-33AD81BA32DA}" srcOrd="6" destOrd="0" presId="urn:microsoft.com/office/officeart/2005/8/layout/list1"/>
    <dgm:cxn modelId="{7C9FBDB0-1056-4379-86BE-CE96251E8604}" type="presParOf" srcId="{CBE5F442-A65D-4B46-B98B-B4F2F64DABDB}" destId="{BD1D0DCE-CCB9-4D9D-A99D-E835A2D3DDF4}" srcOrd="7" destOrd="0" presId="urn:microsoft.com/office/officeart/2005/8/layout/list1"/>
    <dgm:cxn modelId="{690D82A5-E024-4825-8653-54CBCE306C9D}" type="presParOf" srcId="{CBE5F442-A65D-4B46-B98B-B4F2F64DABDB}" destId="{7987F29B-B201-4561-9DC1-9B59ECDC2DAB}" srcOrd="8" destOrd="0" presId="urn:microsoft.com/office/officeart/2005/8/layout/list1"/>
    <dgm:cxn modelId="{1CED88B1-057F-45C8-BF00-6B73B7E6A00E}" type="presParOf" srcId="{7987F29B-B201-4561-9DC1-9B59ECDC2DAB}" destId="{0F9A6533-1AA3-4244-A310-0BE60370C16C}" srcOrd="0" destOrd="0" presId="urn:microsoft.com/office/officeart/2005/8/layout/list1"/>
    <dgm:cxn modelId="{D543DB88-8B88-4258-9088-54DA69109A39}" type="presParOf" srcId="{7987F29B-B201-4561-9DC1-9B59ECDC2DAB}" destId="{20FBF677-8B61-4EE1-9E71-CE2991132430}" srcOrd="1" destOrd="0" presId="urn:microsoft.com/office/officeart/2005/8/layout/list1"/>
    <dgm:cxn modelId="{CF7CFFDE-6C34-4CF3-AA05-E273AE403920}" type="presParOf" srcId="{CBE5F442-A65D-4B46-B98B-B4F2F64DABDB}" destId="{DBCC12F6-D265-4885-A1D7-DE6ADDD494E9}" srcOrd="9" destOrd="0" presId="urn:microsoft.com/office/officeart/2005/8/layout/list1"/>
    <dgm:cxn modelId="{7F6F64E4-2CE6-4CA0-BC7D-7BF2FC300825}" type="presParOf" srcId="{CBE5F442-A65D-4B46-B98B-B4F2F64DABDB}" destId="{DAB481B5-6812-4EA5-8969-10B7613ED86F}"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574F87-21D2-499F-933F-84B7612329EF}">
      <dsp:nvSpPr>
        <dsp:cNvPr id="0" name=""/>
        <dsp:cNvSpPr/>
      </dsp:nvSpPr>
      <dsp:spPr>
        <a:xfrm>
          <a:off x="0" y="563269"/>
          <a:ext cx="3588774" cy="2079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8529" tIns="249936" rIns="278529" bIns="85344" numCol="1" spcCol="1270" anchor="t" anchorCtr="0">
          <a:noAutofit/>
        </a:bodyPr>
        <a:lstStyle/>
        <a:p>
          <a:pPr marL="114300" lvl="1" indent="-114300" algn="l" defTabSz="533400">
            <a:lnSpc>
              <a:spcPct val="90000"/>
            </a:lnSpc>
            <a:spcBef>
              <a:spcPct val="0"/>
            </a:spcBef>
            <a:spcAft>
              <a:spcPct val="15000"/>
            </a:spcAft>
            <a:buChar char="•"/>
          </a:pPr>
          <a:r>
            <a:rPr lang="en-IN" sz="1200" kern="1200"/>
            <a:t>The chart displays the count of match wins based on the toss decision (bat first or field first) at various cricket venues.</a:t>
          </a:r>
          <a:endParaRPr lang="en-US" sz="1200" kern="1200"/>
        </a:p>
        <a:p>
          <a:pPr marL="114300" lvl="1" indent="-114300" algn="l" defTabSz="533400">
            <a:lnSpc>
              <a:spcPct val="90000"/>
            </a:lnSpc>
            <a:spcBef>
              <a:spcPct val="0"/>
            </a:spcBef>
            <a:spcAft>
              <a:spcPct val="15000"/>
            </a:spcAft>
            <a:buChar char="•"/>
          </a:pPr>
          <a:r>
            <a:rPr lang="en-IN" sz="1200" kern="1200"/>
            <a:t>Each venue has two sets of bars: one for matches where the toss winner chose to bat first (indicated by orange bars) and another for matches where the toss winner chose to field first (indicated by blue bars).</a:t>
          </a:r>
          <a:endParaRPr lang="en-US" sz="1200" kern="1200"/>
        </a:p>
      </dsp:txBody>
      <dsp:txXfrm>
        <a:off x="0" y="563269"/>
        <a:ext cx="3588774" cy="2079000"/>
      </dsp:txXfrm>
    </dsp:sp>
    <dsp:sp modelId="{F999ADB2-038D-4637-89EC-031671DB723D}">
      <dsp:nvSpPr>
        <dsp:cNvPr id="0" name=""/>
        <dsp:cNvSpPr/>
      </dsp:nvSpPr>
      <dsp:spPr>
        <a:xfrm>
          <a:off x="179438" y="386149"/>
          <a:ext cx="2512141"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4953" tIns="0" rIns="94953" bIns="0" numCol="1" spcCol="1270" anchor="ctr" anchorCtr="0">
          <a:noAutofit/>
        </a:bodyPr>
        <a:lstStyle/>
        <a:p>
          <a:pPr marL="0" lvl="0" indent="0" algn="l" defTabSz="533400">
            <a:lnSpc>
              <a:spcPct val="90000"/>
            </a:lnSpc>
            <a:spcBef>
              <a:spcPct val="0"/>
            </a:spcBef>
            <a:spcAft>
              <a:spcPct val="35000"/>
            </a:spcAft>
            <a:buNone/>
          </a:pPr>
          <a:r>
            <a:rPr lang="en-IN" sz="1200" b="1" kern="1200"/>
            <a:t>Chart Description</a:t>
          </a:r>
          <a:r>
            <a:rPr lang="en-IN" sz="1200" kern="1200"/>
            <a:t>:</a:t>
          </a:r>
          <a:endParaRPr lang="en-US" sz="1200" kern="1200"/>
        </a:p>
      </dsp:txBody>
      <dsp:txXfrm>
        <a:off x="196731" y="403442"/>
        <a:ext cx="2477555" cy="319654"/>
      </dsp:txXfrm>
    </dsp:sp>
    <dsp:sp modelId="{0C64EBAA-7253-4AF5-B51E-296FB606760F}">
      <dsp:nvSpPr>
        <dsp:cNvPr id="0" name=""/>
        <dsp:cNvSpPr/>
      </dsp:nvSpPr>
      <dsp:spPr>
        <a:xfrm>
          <a:off x="0" y="2884189"/>
          <a:ext cx="3588774" cy="340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8529" tIns="249936" rIns="278529" bIns="85344" numCol="1" spcCol="1270" anchor="t" anchorCtr="0">
          <a:noAutofit/>
        </a:bodyPr>
        <a:lstStyle/>
        <a:p>
          <a:pPr marL="114300" lvl="1" indent="-114300" algn="l" defTabSz="533400">
            <a:lnSpc>
              <a:spcPct val="90000"/>
            </a:lnSpc>
            <a:spcBef>
              <a:spcPct val="0"/>
            </a:spcBef>
            <a:spcAft>
              <a:spcPct val="15000"/>
            </a:spcAft>
            <a:buChar char="•"/>
          </a:pPr>
          <a:r>
            <a:rPr lang="en-IN" sz="1200" b="1" kern="1200"/>
            <a:t>Overall Trend</a:t>
          </a:r>
          <a:r>
            <a:rPr lang="en-IN" sz="1200" kern="1200"/>
            <a:t>:</a:t>
          </a:r>
          <a:endParaRPr lang="en-US" sz="1200" kern="1200"/>
        </a:p>
        <a:p>
          <a:pPr marL="228600" lvl="2" indent="-114300" algn="l" defTabSz="533400">
            <a:lnSpc>
              <a:spcPct val="90000"/>
            </a:lnSpc>
            <a:spcBef>
              <a:spcPct val="0"/>
            </a:spcBef>
            <a:spcAft>
              <a:spcPct val="15000"/>
            </a:spcAft>
            <a:buChar char="•"/>
          </a:pPr>
          <a:r>
            <a:rPr lang="en-IN" sz="1200" kern="1200"/>
            <a:t>Across most venues, teams that chose to </a:t>
          </a:r>
          <a:r>
            <a:rPr lang="en-IN" sz="1200" b="1" kern="1200"/>
            <a:t>field first</a:t>
          </a:r>
          <a:r>
            <a:rPr lang="en-IN" sz="1200" kern="1200"/>
            <a:t> have a higher number of wins.</a:t>
          </a:r>
          <a:endParaRPr lang="en-US" sz="1200" kern="1200"/>
        </a:p>
        <a:p>
          <a:pPr marL="228600" lvl="2" indent="-114300" algn="l" defTabSz="533400">
            <a:lnSpc>
              <a:spcPct val="90000"/>
            </a:lnSpc>
            <a:spcBef>
              <a:spcPct val="0"/>
            </a:spcBef>
            <a:spcAft>
              <a:spcPct val="15000"/>
            </a:spcAft>
            <a:buChar char="•"/>
          </a:pPr>
          <a:r>
            <a:rPr lang="en-IN" sz="1200" kern="1200"/>
            <a:t>Opting to chase seems advantageous, especially in high-pressure matches.</a:t>
          </a:r>
          <a:endParaRPr lang="en-US" sz="1200" kern="1200"/>
        </a:p>
        <a:p>
          <a:pPr marL="114300" lvl="1" indent="-114300" algn="l" defTabSz="533400">
            <a:lnSpc>
              <a:spcPct val="90000"/>
            </a:lnSpc>
            <a:spcBef>
              <a:spcPct val="0"/>
            </a:spcBef>
            <a:spcAft>
              <a:spcPct val="15000"/>
            </a:spcAft>
            <a:buChar char="•"/>
          </a:pPr>
          <a:r>
            <a:rPr lang="en-IN" sz="1200" b="1" kern="1200"/>
            <a:t>Venue-Specific Patterns</a:t>
          </a:r>
          <a:r>
            <a:rPr lang="en-IN" sz="1200" kern="1200"/>
            <a:t>:</a:t>
          </a:r>
          <a:endParaRPr lang="en-US" sz="1200" kern="1200"/>
        </a:p>
        <a:p>
          <a:pPr marL="228600" lvl="2" indent="-114300" algn="l" defTabSz="533400">
            <a:lnSpc>
              <a:spcPct val="90000"/>
            </a:lnSpc>
            <a:spcBef>
              <a:spcPct val="0"/>
            </a:spcBef>
            <a:spcAft>
              <a:spcPct val="15000"/>
            </a:spcAft>
            <a:buChar char="•"/>
          </a:pPr>
          <a:r>
            <a:rPr lang="en-IN" sz="1200" kern="1200"/>
            <a:t>Some venues show significant differences in outcomes based on toss decisions.</a:t>
          </a:r>
          <a:endParaRPr lang="en-US" sz="1200" kern="1200"/>
        </a:p>
        <a:p>
          <a:pPr marL="228600" lvl="2" indent="-114300" algn="l" defTabSz="533400">
            <a:lnSpc>
              <a:spcPct val="90000"/>
            </a:lnSpc>
            <a:spcBef>
              <a:spcPct val="0"/>
            </a:spcBef>
            <a:spcAft>
              <a:spcPct val="15000"/>
            </a:spcAft>
            <a:buChar char="•"/>
          </a:pPr>
          <a:r>
            <a:rPr lang="en-IN" sz="1200" kern="1200"/>
            <a:t>For example:</a:t>
          </a:r>
          <a:endParaRPr lang="en-US" sz="1200" kern="1200"/>
        </a:p>
        <a:p>
          <a:pPr marL="342900" lvl="3" indent="-114300" algn="l" defTabSz="533400">
            <a:lnSpc>
              <a:spcPct val="90000"/>
            </a:lnSpc>
            <a:spcBef>
              <a:spcPct val="0"/>
            </a:spcBef>
            <a:spcAft>
              <a:spcPct val="15000"/>
            </a:spcAft>
            <a:buChar char="•"/>
          </a:pPr>
          <a:r>
            <a:rPr lang="en-IN" sz="1200" kern="1200"/>
            <a:t>At </a:t>
          </a:r>
          <a:r>
            <a:rPr lang="en-IN" sz="1200" b="1" kern="1200"/>
            <a:t>Eden Gardens</a:t>
          </a:r>
          <a:r>
            <a:rPr lang="en-IN" sz="1200" kern="1200"/>
            <a:t>, teams choosing to field have a clear advantage.</a:t>
          </a:r>
          <a:endParaRPr lang="en-US" sz="1200" kern="1200"/>
        </a:p>
        <a:p>
          <a:pPr marL="342900" lvl="3" indent="-114300" algn="l" defTabSz="533400">
            <a:lnSpc>
              <a:spcPct val="90000"/>
            </a:lnSpc>
            <a:spcBef>
              <a:spcPct val="0"/>
            </a:spcBef>
            <a:spcAft>
              <a:spcPct val="15000"/>
            </a:spcAft>
            <a:buChar char="•"/>
          </a:pPr>
          <a:r>
            <a:rPr lang="en-IN" sz="1200" kern="1200"/>
            <a:t>However, at </a:t>
          </a:r>
          <a:r>
            <a:rPr lang="en-IN" sz="1200" b="1" kern="1200"/>
            <a:t>Wankhede Stadium</a:t>
          </a:r>
          <a:r>
            <a:rPr lang="en-IN" sz="1200" kern="1200"/>
            <a:t>, both toss decisions lead to comparable wins.</a:t>
          </a:r>
          <a:endParaRPr lang="en-US" sz="1200" kern="1200"/>
        </a:p>
      </dsp:txBody>
      <dsp:txXfrm>
        <a:off x="0" y="2884189"/>
        <a:ext cx="3588774" cy="3402000"/>
      </dsp:txXfrm>
    </dsp:sp>
    <dsp:sp modelId="{F142D660-15C6-45CE-97B6-425205B9C66B}">
      <dsp:nvSpPr>
        <dsp:cNvPr id="0" name=""/>
        <dsp:cNvSpPr/>
      </dsp:nvSpPr>
      <dsp:spPr>
        <a:xfrm>
          <a:off x="179438" y="2707069"/>
          <a:ext cx="2512141"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4953" tIns="0" rIns="94953" bIns="0" numCol="1" spcCol="1270" anchor="ctr" anchorCtr="0">
          <a:noAutofit/>
        </a:bodyPr>
        <a:lstStyle/>
        <a:p>
          <a:pPr marL="0" lvl="0" indent="0" algn="l" defTabSz="533400">
            <a:lnSpc>
              <a:spcPct val="90000"/>
            </a:lnSpc>
            <a:spcBef>
              <a:spcPct val="0"/>
            </a:spcBef>
            <a:spcAft>
              <a:spcPct val="35000"/>
            </a:spcAft>
            <a:buNone/>
          </a:pPr>
          <a:r>
            <a:rPr lang="en-IN" sz="1200" b="1" kern="1200"/>
            <a:t>Key Insights</a:t>
          </a:r>
          <a:r>
            <a:rPr lang="en-IN" sz="1200" kern="1200"/>
            <a:t>:</a:t>
          </a:r>
          <a:endParaRPr lang="en-US" sz="1200" kern="1200"/>
        </a:p>
      </dsp:txBody>
      <dsp:txXfrm>
        <a:off x="196731" y="2724362"/>
        <a:ext cx="2477555" cy="3196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1E6321-ADC6-4431-8F40-B6BFB27E2092}">
      <dsp:nvSpPr>
        <dsp:cNvPr id="0" name=""/>
        <dsp:cNvSpPr/>
      </dsp:nvSpPr>
      <dsp:spPr>
        <a:xfrm rot="5400000">
          <a:off x="-262931" y="2538672"/>
          <a:ext cx="4992741" cy="21624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IN" sz="1000" b="1" kern="1200"/>
            <a:t>Peak Fours</a:t>
          </a:r>
          <a:r>
            <a:rPr lang="en-IN" sz="1000" kern="1200"/>
            <a:t>:</a:t>
          </a:r>
          <a:endParaRPr lang="en-US" sz="1000" kern="1200"/>
        </a:p>
        <a:p>
          <a:pPr marL="114300" lvl="2" indent="-57150" algn="l" defTabSz="444500">
            <a:lnSpc>
              <a:spcPct val="90000"/>
            </a:lnSpc>
            <a:spcBef>
              <a:spcPct val="0"/>
            </a:spcBef>
            <a:spcAft>
              <a:spcPct val="15000"/>
            </a:spcAft>
            <a:buChar char="•"/>
          </a:pPr>
          <a:r>
            <a:rPr lang="en-IN" sz="1000" kern="1200"/>
            <a:t>The graph peaks in two seasons: </a:t>
          </a:r>
          <a:r>
            <a:rPr lang="en-IN" sz="1000" b="1" kern="1200"/>
            <a:t>2011</a:t>
          </a:r>
          <a:r>
            <a:rPr lang="en-IN" sz="1000" kern="1200"/>
            <a:t> with a total of </a:t>
          </a:r>
          <a:r>
            <a:rPr lang="en-IN" sz="1000" b="1" kern="1200"/>
            <a:t>1,916 fours</a:t>
          </a:r>
          <a:r>
            <a:rPr lang="en-IN" sz="1000" kern="1200"/>
            <a:t> and </a:t>
          </a:r>
          <a:r>
            <a:rPr lang="en-IN" sz="1000" b="1" kern="1200"/>
            <a:t>2013</a:t>
          </a:r>
          <a:r>
            <a:rPr lang="en-IN" sz="1000" kern="1200"/>
            <a:t> with a record-breaking </a:t>
          </a:r>
          <a:r>
            <a:rPr lang="en-IN" sz="1000" b="1" kern="1200"/>
            <a:t>2,054 fours</a:t>
          </a:r>
          <a:r>
            <a:rPr lang="en-IN" sz="1000" kern="1200"/>
            <a:t>.</a:t>
          </a:r>
          <a:endParaRPr lang="en-US" sz="1000" kern="1200"/>
        </a:p>
        <a:p>
          <a:pPr marL="114300" lvl="2" indent="-57150" algn="l" defTabSz="444500">
            <a:lnSpc>
              <a:spcPct val="90000"/>
            </a:lnSpc>
            <a:spcBef>
              <a:spcPct val="0"/>
            </a:spcBef>
            <a:spcAft>
              <a:spcPct val="15000"/>
            </a:spcAft>
            <a:buChar char="•"/>
          </a:pPr>
          <a:r>
            <a:rPr lang="en-IN" sz="1000" kern="1200"/>
            <a:t>These seasons witnessed aggressive batting and frequent boundary hits.</a:t>
          </a:r>
          <a:endParaRPr lang="en-US" sz="1000" kern="1200"/>
        </a:p>
        <a:p>
          <a:pPr marL="57150" lvl="1" indent="-57150" algn="l" defTabSz="444500">
            <a:lnSpc>
              <a:spcPct val="90000"/>
            </a:lnSpc>
            <a:spcBef>
              <a:spcPct val="0"/>
            </a:spcBef>
            <a:spcAft>
              <a:spcPct val="15000"/>
            </a:spcAft>
            <a:buChar char="•"/>
          </a:pPr>
          <a:r>
            <a:rPr lang="en-IN" sz="1000" b="1" kern="1200"/>
            <a:t>Dip After 2013</a:t>
          </a:r>
          <a:r>
            <a:rPr lang="en-IN" sz="1000" kern="1200"/>
            <a:t>:</a:t>
          </a:r>
          <a:endParaRPr lang="en-US" sz="1000" kern="1200"/>
        </a:p>
        <a:p>
          <a:pPr marL="114300" lvl="2" indent="-57150" algn="l" defTabSz="444500">
            <a:lnSpc>
              <a:spcPct val="90000"/>
            </a:lnSpc>
            <a:spcBef>
              <a:spcPct val="0"/>
            </a:spcBef>
            <a:spcAft>
              <a:spcPct val="15000"/>
            </a:spcAft>
            <a:buChar char="•"/>
          </a:pPr>
          <a:r>
            <a:rPr lang="en-IN" sz="1000" kern="1200"/>
            <a:t>After 2013, there is a noticeable dip in the number of fours hit.</a:t>
          </a:r>
          <a:endParaRPr lang="en-US" sz="1000" kern="1200"/>
        </a:p>
        <a:p>
          <a:pPr marL="114300" lvl="2" indent="-57150" algn="l" defTabSz="444500">
            <a:lnSpc>
              <a:spcPct val="90000"/>
            </a:lnSpc>
            <a:spcBef>
              <a:spcPct val="0"/>
            </a:spcBef>
            <a:spcAft>
              <a:spcPct val="15000"/>
            </a:spcAft>
            <a:buChar char="•"/>
          </a:pPr>
          <a:r>
            <a:rPr lang="en-IN" sz="1000" kern="1200"/>
            <a:t>Teams may have focused on other scoring strategies or faced stronger bowling attacks.</a:t>
          </a:r>
          <a:endParaRPr lang="en-US" sz="1000" kern="1200"/>
        </a:p>
        <a:p>
          <a:pPr marL="57150" lvl="1" indent="-57150" algn="l" defTabSz="444500">
            <a:lnSpc>
              <a:spcPct val="90000"/>
            </a:lnSpc>
            <a:spcBef>
              <a:spcPct val="0"/>
            </a:spcBef>
            <a:spcAft>
              <a:spcPct val="15000"/>
            </a:spcAft>
            <a:buChar char="•"/>
          </a:pPr>
          <a:r>
            <a:rPr lang="en-IN" sz="1000" b="1" kern="1200"/>
            <a:t>Inaugural Year (2008)</a:t>
          </a:r>
          <a:r>
            <a:rPr lang="en-IN" sz="1000" kern="1200"/>
            <a:t>:</a:t>
          </a:r>
          <a:endParaRPr lang="en-US" sz="1000" kern="1200"/>
        </a:p>
        <a:p>
          <a:pPr marL="114300" lvl="2" indent="-57150" algn="l" defTabSz="444500">
            <a:lnSpc>
              <a:spcPct val="90000"/>
            </a:lnSpc>
            <a:spcBef>
              <a:spcPct val="0"/>
            </a:spcBef>
            <a:spcAft>
              <a:spcPct val="15000"/>
            </a:spcAft>
            <a:buChar char="•"/>
          </a:pPr>
          <a:r>
            <a:rPr lang="en-IN" sz="1000" kern="1200"/>
            <a:t>The lowest point on the graph is in the </a:t>
          </a:r>
          <a:r>
            <a:rPr lang="en-IN" sz="1000" b="1" kern="1200"/>
            <a:t>first IPL season (2008)</a:t>
          </a:r>
          <a:r>
            <a:rPr lang="en-IN" sz="1000" kern="1200"/>
            <a:t>, with only </a:t>
          </a:r>
          <a:r>
            <a:rPr lang="en-IN" sz="1000" b="1" kern="1200"/>
            <a:t>1,324 fours</a:t>
          </a:r>
          <a:r>
            <a:rPr lang="en-IN" sz="1000" kern="1200"/>
            <a:t>.</a:t>
          </a:r>
          <a:endParaRPr lang="en-US" sz="1000" kern="1200"/>
        </a:p>
        <a:p>
          <a:pPr marL="114300" lvl="2" indent="-57150" algn="l" defTabSz="444500">
            <a:lnSpc>
              <a:spcPct val="90000"/>
            </a:lnSpc>
            <a:spcBef>
              <a:spcPct val="0"/>
            </a:spcBef>
            <a:spcAft>
              <a:spcPct val="15000"/>
            </a:spcAft>
            <a:buChar char="•"/>
          </a:pPr>
          <a:r>
            <a:rPr lang="en-IN" sz="1000" kern="1200"/>
            <a:t>Teams were still adapting to the T20 format, resulting in fewer boundaries.</a:t>
          </a:r>
          <a:endParaRPr lang="en-US" sz="1000" kern="1200"/>
        </a:p>
        <a:p>
          <a:pPr marL="57150" lvl="1" indent="-57150" algn="l" defTabSz="444500">
            <a:lnSpc>
              <a:spcPct val="90000"/>
            </a:lnSpc>
            <a:spcBef>
              <a:spcPct val="0"/>
            </a:spcBef>
            <a:spcAft>
              <a:spcPct val="15000"/>
            </a:spcAft>
            <a:buChar char="•"/>
          </a:pPr>
          <a:r>
            <a:rPr lang="en-IN" sz="1000" b="1" kern="1200" dirty="0"/>
            <a:t>Overall Trend</a:t>
          </a:r>
          <a:r>
            <a:rPr lang="en-IN" sz="1000" kern="1200" dirty="0"/>
            <a:t>:</a:t>
          </a:r>
          <a:endParaRPr lang="en-US" sz="1000" kern="1200" dirty="0"/>
        </a:p>
        <a:p>
          <a:pPr marL="114300" lvl="2" indent="-57150" algn="l" defTabSz="444500">
            <a:lnSpc>
              <a:spcPct val="90000"/>
            </a:lnSpc>
            <a:spcBef>
              <a:spcPct val="0"/>
            </a:spcBef>
            <a:spcAft>
              <a:spcPct val="15000"/>
            </a:spcAft>
            <a:buChar char="•"/>
          </a:pPr>
          <a:r>
            <a:rPr lang="en-IN" sz="1000" kern="1200"/>
            <a:t>Despite fluctuations, the overall trend shows an increase in boundary scoring over the years.</a:t>
          </a:r>
          <a:endParaRPr lang="en-US" sz="1000" kern="1200"/>
        </a:p>
        <a:p>
          <a:pPr marL="114300" lvl="2" indent="-57150" algn="l" defTabSz="444500">
            <a:lnSpc>
              <a:spcPct val="90000"/>
            </a:lnSpc>
            <a:spcBef>
              <a:spcPct val="0"/>
            </a:spcBef>
            <a:spcAft>
              <a:spcPct val="15000"/>
            </a:spcAft>
            <a:buChar char="•"/>
          </a:pPr>
          <a:r>
            <a:rPr lang="en-IN" sz="1000" kern="1200"/>
            <a:t>Aggressive batting and innovative shots have become integral to IPL matches.</a:t>
          </a:r>
          <a:endParaRPr lang="en-US" sz="1000" kern="1200"/>
        </a:p>
      </dsp:txBody>
      <dsp:txXfrm rot="-5400000">
        <a:off x="1152211" y="1229092"/>
        <a:ext cx="2056894" cy="4781617"/>
      </dsp:txXfrm>
    </dsp:sp>
    <dsp:sp modelId="{8E0F7399-2ED0-4625-ADE3-8F96C8D2E835}">
      <dsp:nvSpPr>
        <dsp:cNvPr id="0" name=""/>
        <dsp:cNvSpPr/>
      </dsp:nvSpPr>
      <dsp:spPr>
        <a:xfrm>
          <a:off x="121889" y="908920"/>
          <a:ext cx="1077565" cy="5421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88950">
            <a:lnSpc>
              <a:spcPct val="90000"/>
            </a:lnSpc>
            <a:spcBef>
              <a:spcPct val="0"/>
            </a:spcBef>
            <a:spcAft>
              <a:spcPct val="35000"/>
            </a:spcAft>
            <a:buNone/>
          </a:pPr>
          <a:r>
            <a:rPr lang="en-IN" sz="1100" kern="1200" dirty="0"/>
            <a:t>The </a:t>
          </a:r>
          <a:r>
            <a:rPr lang="en-IN" sz="1100" b="1" kern="1200" dirty="0"/>
            <a:t>Total Fours by Season</a:t>
          </a:r>
          <a:r>
            <a:rPr lang="en-IN" sz="1100" kern="1200" dirty="0"/>
            <a:t> chart in the Indian Premier League (IPL) provides insights into boundary scoring trends over different seasons. Here are the key takeaways:</a:t>
          </a:r>
          <a:endParaRPr lang="en-US" sz="1100" kern="1200" dirty="0"/>
        </a:p>
      </dsp:txBody>
      <dsp:txXfrm>
        <a:off x="174491" y="961522"/>
        <a:ext cx="972361" cy="53167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2EC195-2065-4269-B352-47FDD9633BDF}">
      <dsp:nvSpPr>
        <dsp:cNvPr id="0" name=""/>
        <dsp:cNvSpPr/>
      </dsp:nvSpPr>
      <dsp:spPr>
        <a:xfrm rot="5400000">
          <a:off x="-13686" y="1774158"/>
          <a:ext cx="4965975" cy="232404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IN" sz="1100" b="1" kern="1200"/>
            <a:t>Peak Sixes</a:t>
          </a:r>
          <a:r>
            <a:rPr lang="en-IN" sz="1100" kern="1200"/>
            <a:t>:</a:t>
          </a:r>
          <a:endParaRPr lang="en-US" sz="1100" kern="1200"/>
        </a:p>
        <a:p>
          <a:pPr marL="114300" lvl="2" indent="-57150" algn="l" defTabSz="488950">
            <a:lnSpc>
              <a:spcPct val="90000"/>
            </a:lnSpc>
            <a:spcBef>
              <a:spcPct val="0"/>
            </a:spcBef>
            <a:spcAft>
              <a:spcPct val="15000"/>
            </a:spcAft>
            <a:buChar char="•"/>
          </a:pPr>
          <a:r>
            <a:rPr lang="en-IN" sz="1100" kern="1200"/>
            <a:t>The graph shows an upward trend in the total number of sixes hit over the years.</a:t>
          </a:r>
          <a:endParaRPr lang="en-US" sz="1100" kern="1200"/>
        </a:p>
        <a:p>
          <a:pPr marL="114300" lvl="2" indent="-57150" algn="l" defTabSz="488950">
            <a:lnSpc>
              <a:spcPct val="90000"/>
            </a:lnSpc>
            <a:spcBef>
              <a:spcPct val="0"/>
            </a:spcBef>
            <a:spcAft>
              <a:spcPct val="15000"/>
            </a:spcAft>
            <a:buChar char="•"/>
          </a:pPr>
          <a:r>
            <a:rPr lang="en-IN" sz="1100" kern="1200"/>
            <a:t>The highest number of sixes was recorded in </a:t>
          </a:r>
          <a:r>
            <a:rPr lang="en-IN" sz="1100" b="1" kern="1200"/>
            <a:t>2012</a:t>
          </a:r>
          <a:r>
            <a:rPr lang="en-IN" sz="1100" kern="1200"/>
            <a:t>, with approximately </a:t>
          </a:r>
          <a:r>
            <a:rPr lang="en-IN" sz="1100" b="1" kern="1200"/>
            <a:t>733 sixes</a:t>
          </a:r>
          <a:r>
            <a:rPr lang="en-IN" sz="1100" kern="1200"/>
            <a:t>.</a:t>
          </a:r>
          <a:endParaRPr lang="en-US" sz="1100" kern="1200"/>
        </a:p>
        <a:p>
          <a:pPr marL="57150" lvl="1" indent="-57150" algn="l" defTabSz="488950">
            <a:lnSpc>
              <a:spcPct val="90000"/>
            </a:lnSpc>
            <a:spcBef>
              <a:spcPct val="0"/>
            </a:spcBef>
            <a:spcAft>
              <a:spcPct val="15000"/>
            </a:spcAft>
            <a:buChar char="•"/>
          </a:pPr>
          <a:r>
            <a:rPr lang="en-IN" sz="1100" b="1" kern="1200"/>
            <a:t>Fluctuations</a:t>
          </a:r>
          <a:r>
            <a:rPr lang="en-IN" sz="1100" kern="1200"/>
            <a:t>:</a:t>
          </a:r>
          <a:endParaRPr lang="en-US" sz="1100" kern="1200"/>
        </a:p>
        <a:p>
          <a:pPr marL="114300" lvl="2" indent="-57150" algn="l" defTabSz="488950">
            <a:lnSpc>
              <a:spcPct val="90000"/>
            </a:lnSpc>
            <a:spcBef>
              <a:spcPct val="0"/>
            </a:spcBef>
            <a:spcAft>
              <a:spcPct val="15000"/>
            </a:spcAft>
            <a:buChar char="•"/>
          </a:pPr>
          <a:r>
            <a:rPr lang="en-IN" sz="1100" kern="1200" dirty="0"/>
            <a:t>After the peak in 2012, there is a slight dip in the number of sixes hit in subsequent seasons.</a:t>
          </a:r>
          <a:endParaRPr lang="en-US" sz="1100" kern="1200" dirty="0"/>
        </a:p>
        <a:p>
          <a:pPr marL="114300" lvl="2" indent="-57150" algn="l" defTabSz="488950">
            <a:lnSpc>
              <a:spcPct val="90000"/>
            </a:lnSpc>
            <a:spcBef>
              <a:spcPct val="0"/>
            </a:spcBef>
            <a:spcAft>
              <a:spcPct val="15000"/>
            </a:spcAft>
            <a:buChar char="•"/>
          </a:pPr>
          <a:r>
            <a:rPr lang="en-IN" sz="1100" kern="1200" dirty="0"/>
            <a:t>However, overall, aggressive batting and power hitting have become more prevalent in IPL matches.</a:t>
          </a:r>
          <a:endParaRPr lang="en-US" sz="1100" kern="1200" dirty="0"/>
        </a:p>
        <a:p>
          <a:pPr marL="57150" lvl="1" indent="-57150" algn="l" defTabSz="488950">
            <a:lnSpc>
              <a:spcPct val="90000"/>
            </a:lnSpc>
            <a:spcBef>
              <a:spcPct val="0"/>
            </a:spcBef>
            <a:spcAft>
              <a:spcPct val="15000"/>
            </a:spcAft>
            <a:buChar char="•"/>
          </a:pPr>
          <a:r>
            <a:rPr lang="en-IN" sz="1100" b="1" kern="1200" dirty="0"/>
            <a:t>Seasonal Variation</a:t>
          </a:r>
          <a:r>
            <a:rPr lang="en-IN" sz="1100" kern="1200" dirty="0"/>
            <a:t>:</a:t>
          </a:r>
          <a:endParaRPr lang="en-US" sz="1100" kern="1200" dirty="0"/>
        </a:p>
        <a:p>
          <a:pPr marL="114300" lvl="2" indent="-57150" algn="l" defTabSz="488950">
            <a:lnSpc>
              <a:spcPct val="90000"/>
            </a:lnSpc>
            <a:spcBef>
              <a:spcPct val="0"/>
            </a:spcBef>
            <a:spcAft>
              <a:spcPct val="15000"/>
            </a:spcAft>
            <a:buChar char="•"/>
          </a:pPr>
          <a:r>
            <a:rPr lang="en-IN" sz="1100" kern="1200"/>
            <a:t>Each season has its own dynamics, influenced by player form, pitch conditions, and team strategies.</a:t>
          </a:r>
          <a:endParaRPr lang="en-US" sz="1100" kern="1200"/>
        </a:p>
        <a:p>
          <a:pPr marL="114300" lvl="2" indent="-57150" algn="l" defTabSz="488950">
            <a:lnSpc>
              <a:spcPct val="90000"/>
            </a:lnSpc>
            <a:spcBef>
              <a:spcPct val="0"/>
            </a:spcBef>
            <a:spcAft>
              <a:spcPct val="15000"/>
            </a:spcAft>
            <a:buChar char="•"/>
          </a:pPr>
          <a:r>
            <a:rPr lang="en-IN" sz="1100" kern="1200"/>
            <a:t>The data suggests that players have increasingly targeted boundaries, aiming for maximum runs.</a:t>
          </a:r>
          <a:endParaRPr lang="en-US" sz="1100" kern="1200"/>
        </a:p>
      </dsp:txBody>
      <dsp:txXfrm rot="-5400000">
        <a:off x="1307278" y="566646"/>
        <a:ext cx="2210597" cy="4739073"/>
      </dsp:txXfrm>
    </dsp:sp>
    <dsp:sp modelId="{32022E06-E340-4673-BA12-D28DE1FA42FC}">
      <dsp:nvSpPr>
        <dsp:cNvPr id="0" name=""/>
        <dsp:cNvSpPr/>
      </dsp:nvSpPr>
      <dsp:spPr>
        <a:xfrm>
          <a:off x="0" y="273159"/>
          <a:ext cx="1307277" cy="53952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IN" sz="1200" kern="1200" dirty="0"/>
            <a:t>The </a:t>
          </a:r>
          <a:r>
            <a:rPr lang="en-IN" sz="1200" b="1" kern="1200" dirty="0"/>
            <a:t>Total Sixes by Seasons</a:t>
          </a:r>
          <a:r>
            <a:rPr lang="en-IN" sz="1200" kern="1200" dirty="0"/>
            <a:t> chart in the Indian Premier League (IPL) provides insights into the number of sixes hit during different seasons. Here are the key takeaways:</a:t>
          </a:r>
          <a:endParaRPr lang="en-US" sz="1200" kern="1200" dirty="0"/>
        </a:p>
      </dsp:txBody>
      <dsp:txXfrm>
        <a:off x="63816" y="336975"/>
        <a:ext cx="1179645" cy="52675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1D284-06FD-4BBD-8760-756B3B19ACC0}">
      <dsp:nvSpPr>
        <dsp:cNvPr id="0" name=""/>
        <dsp:cNvSpPr/>
      </dsp:nvSpPr>
      <dsp:spPr>
        <a:xfrm>
          <a:off x="0" y="3169"/>
          <a:ext cx="3860383" cy="64848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The </a:t>
          </a:r>
          <a:r>
            <a:rPr lang="en-IN" sz="1700" b="1" kern="1200"/>
            <a:t>IPL Player Statistics</a:t>
          </a:r>
          <a:r>
            <a:rPr lang="en-IN" sz="1700" kern="1200"/>
            <a:t> chart provides valuable insights into player performances in the Indian Premier League (IPL). Here are the key takeaways:</a:t>
          </a:r>
          <a:endParaRPr lang="en-US" sz="1700" kern="1200"/>
        </a:p>
        <a:p>
          <a:pPr marL="114300" lvl="1" indent="-114300" algn="l" defTabSz="577850">
            <a:lnSpc>
              <a:spcPct val="90000"/>
            </a:lnSpc>
            <a:spcBef>
              <a:spcPct val="0"/>
            </a:spcBef>
            <a:spcAft>
              <a:spcPct val="15000"/>
            </a:spcAft>
            <a:buChar char="•"/>
          </a:pPr>
          <a:r>
            <a:rPr lang="en-IN" sz="1300" b="1" kern="1200"/>
            <a:t>Orange Cap and Purple Cap</a:t>
          </a:r>
          <a:r>
            <a:rPr lang="en-IN" sz="1300" kern="1200"/>
            <a:t>:</a:t>
          </a:r>
          <a:endParaRPr lang="en-US" sz="1300" kern="1200"/>
        </a:p>
        <a:p>
          <a:pPr marL="228600" lvl="2" indent="-114300" algn="l" defTabSz="577850">
            <a:lnSpc>
              <a:spcPct val="90000"/>
            </a:lnSpc>
            <a:spcBef>
              <a:spcPct val="0"/>
            </a:spcBef>
            <a:spcAft>
              <a:spcPct val="15000"/>
            </a:spcAft>
            <a:buChar char="•"/>
          </a:pPr>
          <a:r>
            <a:rPr lang="en-IN" sz="1300" kern="1200"/>
            <a:t>The “Orange Cap” represents the player with the highest total runs in a season. </a:t>
          </a:r>
          <a:r>
            <a:rPr lang="en-IN" sz="1300" b="1" kern="1200"/>
            <a:t>Suresh Raina</a:t>
          </a:r>
          <a:r>
            <a:rPr lang="en-IN" sz="1300" kern="1200"/>
            <a:t> held this title with a remarkable </a:t>
          </a:r>
          <a:r>
            <a:rPr lang="en-IN" sz="1300" b="1" kern="1200"/>
            <a:t>4,745 runs</a:t>
          </a:r>
          <a:r>
            <a:rPr lang="en-IN" sz="1300" kern="1200"/>
            <a:t>.</a:t>
          </a:r>
          <a:endParaRPr lang="en-US" sz="1300" kern="1200"/>
        </a:p>
        <a:p>
          <a:pPr marL="228600" lvl="2" indent="-114300" algn="l" defTabSz="577850">
            <a:lnSpc>
              <a:spcPct val="90000"/>
            </a:lnSpc>
            <a:spcBef>
              <a:spcPct val="0"/>
            </a:spcBef>
            <a:spcAft>
              <a:spcPct val="15000"/>
            </a:spcAft>
            <a:buChar char="•"/>
          </a:pPr>
          <a:r>
            <a:rPr lang="en-IN" sz="1300" kern="1200"/>
            <a:t>The “Purple Cap” signifies the player with the most wickets. </a:t>
          </a:r>
          <a:r>
            <a:rPr lang="en-IN" sz="1300" b="1" kern="1200"/>
            <a:t>SL Malinga</a:t>
          </a:r>
          <a:r>
            <a:rPr lang="en-IN" sz="1300" kern="1200"/>
            <a:t> achieved this feat, taking a total of </a:t>
          </a:r>
          <a:r>
            <a:rPr lang="en-IN" sz="1300" b="1" kern="1200"/>
            <a:t>144 wickets</a:t>
          </a:r>
          <a:r>
            <a:rPr lang="en-IN" sz="1300" kern="1200"/>
            <a:t>.</a:t>
          </a:r>
          <a:endParaRPr lang="en-US" sz="1300" kern="1200"/>
        </a:p>
        <a:p>
          <a:pPr marL="114300" lvl="1" indent="-114300" algn="l" defTabSz="577850">
            <a:lnSpc>
              <a:spcPct val="90000"/>
            </a:lnSpc>
            <a:spcBef>
              <a:spcPct val="0"/>
            </a:spcBef>
            <a:spcAft>
              <a:spcPct val="15000"/>
            </a:spcAft>
            <a:buChar char="•"/>
          </a:pPr>
          <a:r>
            <a:rPr lang="en-IN" sz="1300" b="1" kern="1200"/>
            <a:t>Boundary Scoring Trends</a:t>
          </a:r>
          <a:r>
            <a:rPr lang="en-IN" sz="1300" kern="1200"/>
            <a:t>:</a:t>
          </a:r>
          <a:endParaRPr lang="en-US" sz="1300" kern="1200"/>
        </a:p>
        <a:p>
          <a:pPr marL="228600" lvl="2" indent="-114300" algn="l" defTabSz="577850">
            <a:lnSpc>
              <a:spcPct val="90000"/>
            </a:lnSpc>
            <a:spcBef>
              <a:spcPct val="0"/>
            </a:spcBef>
            <a:spcAft>
              <a:spcPct val="15000"/>
            </a:spcAft>
            <a:buChar char="•"/>
          </a:pPr>
          <a:r>
            <a:rPr lang="en-IN" sz="1300" kern="1200"/>
            <a:t>The chart includes two sections:</a:t>
          </a:r>
          <a:endParaRPr lang="en-US" sz="1300" kern="1200"/>
        </a:p>
        <a:p>
          <a:pPr marL="342900" lvl="3" indent="-114300" algn="l" defTabSz="577850">
            <a:lnSpc>
              <a:spcPct val="90000"/>
            </a:lnSpc>
            <a:spcBef>
              <a:spcPct val="0"/>
            </a:spcBef>
            <a:spcAft>
              <a:spcPct val="15000"/>
            </a:spcAft>
            <a:buChar char="•"/>
          </a:pPr>
          <a:r>
            <a:rPr lang="en-IN" sz="1300" b="1" kern="1200"/>
            <a:t>Total Fours by Season</a:t>
          </a:r>
          <a:r>
            <a:rPr lang="en-IN" sz="1300" kern="1200"/>
            <a:t>: This bar graph shows the number of fours hit each season. The highest number of fours was in </a:t>
          </a:r>
          <a:r>
            <a:rPr lang="en-IN" sz="1300" b="1" kern="1200"/>
            <a:t>2012</a:t>
          </a:r>
          <a:r>
            <a:rPr lang="en-IN" sz="1300" kern="1200"/>
            <a:t>, with approximately </a:t>
          </a:r>
          <a:r>
            <a:rPr lang="en-IN" sz="1300" b="1" kern="1200"/>
            <a:t>733 fours</a:t>
          </a:r>
          <a:r>
            <a:rPr lang="en-IN" sz="1300" kern="1200"/>
            <a:t>.</a:t>
          </a:r>
          <a:endParaRPr lang="en-US" sz="1300" kern="1200"/>
        </a:p>
        <a:p>
          <a:pPr marL="342900" lvl="3" indent="-114300" algn="l" defTabSz="577850">
            <a:lnSpc>
              <a:spcPct val="90000"/>
            </a:lnSpc>
            <a:spcBef>
              <a:spcPct val="0"/>
            </a:spcBef>
            <a:spcAft>
              <a:spcPct val="15000"/>
            </a:spcAft>
            <a:buChar char="•"/>
          </a:pPr>
          <a:r>
            <a:rPr lang="en-IN" sz="1300" b="1" kern="1200"/>
            <a:t>Total Sixes by Seasons</a:t>
          </a:r>
          <a:r>
            <a:rPr lang="en-IN" sz="1300" kern="1200"/>
            <a:t>: Similar to the fours chart, this graph represents the number of sixes hit. The trend shows an overall increase in sixes over the years.</a:t>
          </a:r>
          <a:endParaRPr lang="en-US" sz="1300" kern="1200"/>
        </a:p>
        <a:p>
          <a:pPr marL="114300" lvl="1" indent="-114300" algn="l" defTabSz="577850">
            <a:lnSpc>
              <a:spcPct val="90000"/>
            </a:lnSpc>
            <a:spcBef>
              <a:spcPct val="0"/>
            </a:spcBef>
            <a:spcAft>
              <a:spcPct val="15000"/>
            </a:spcAft>
            <a:buChar char="•"/>
          </a:pPr>
          <a:r>
            <a:rPr lang="en-IN" sz="1300" b="1" kern="1200"/>
            <a:t>Overall Insights</a:t>
          </a:r>
          <a:r>
            <a:rPr lang="en-IN" sz="1300" kern="1200"/>
            <a:t>:</a:t>
          </a:r>
          <a:endParaRPr lang="en-US" sz="1300" kern="1200"/>
        </a:p>
        <a:p>
          <a:pPr marL="228600" lvl="2" indent="-114300" algn="l" defTabSz="577850">
            <a:lnSpc>
              <a:spcPct val="90000"/>
            </a:lnSpc>
            <a:spcBef>
              <a:spcPct val="0"/>
            </a:spcBef>
            <a:spcAft>
              <a:spcPct val="15000"/>
            </a:spcAft>
            <a:buChar char="•"/>
          </a:pPr>
          <a:r>
            <a:rPr lang="en-IN" sz="1300" kern="1200"/>
            <a:t>Aggressive batting and power hitting have become integral to IPL matches.</a:t>
          </a:r>
          <a:endParaRPr lang="en-US" sz="1300" kern="1200"/>
        </a:p>
        <a:p>
          <a:pPr marL="228600" lvl="2" indent="-114300" algn="l" defTabSz="577850">
            <a:lnSpc>
              <a:spcPct val="90000"/>
            </a:lnSpc>
            <a:spcBef>
              <a:spcPct val="0"/>
            </a:spcBef>
            <a:spcAft>
              <a:spcPct val="15000"/>
            </a:spcAft>
            <a:buChar char="•"/>
          </a:pPr>
          <a:r>
            <a:rPr lang="en-IN" sz="1300" kern="1200"/>
            <a:t>Players aim for boundaries, contributing to the league’s entertainment value.</a:t>
          </a:r>
          <a:endParaRPr lang="en-US" sz="1300" kern="1200"/>
        </a:p>
      </dsp:txBody>
      <dsp:txXfrm>
        <a:off x="113067" y="116236"/>
        <a:ext cx="3634249" cy="62587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A655DE-94AA-471B-8F23-847AD6B89E2A}">
      <dsp:nvSpPr>
        <dsp:cNvPr id="0" name=""/>
        <dsp:cNvSpPr/>
      </dsp:nvSpPr>
      <dsp:spPr>
        <a:xfrm rot="5400000">
          <a:off x="-307231" y="1998500"/>
          <a:ext cx="5646931" cy="23682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IN" sz="1000" b="1" kern="1200"/>
            <a:t>Team Performance Clusters</a:t>
          </a:r>
          <a:r>
            <a:rPr lang="en-IN" sz="1000" kern="1200"/>
            <a:t>:</a:t>
          </a:r>
          <a:endParaRPr lang="en-US" sz="1000" kern="1200"/>
        </a:p>
        <a:p>
          <a:pPr marL="114300" lvl="2" indent="-57150" algn="l" defTabSz="444500">
            <a:lnSpc>
              <a:spcPct val="90000"/>
            </a:lnSpc>
            <a:spcBef>
              <a:spcPct val="0"/>
            </a:spcBef>
            <a:spcAft>
              <a:spcPct val="15000"/>
            </a:spcAft>
            <a:buChar char="•"/>
          </a:pPr>
          <a:r>
            <a:rPr lang="en-IN" sz="1000" kern="1200" dirty="0"/>
            <a:t>The data points cluster into distinct regions. Teams with similar win-loss records tend to group together.</a:t>
          </a:r>
          <a:endParaRPr lang="en-US" sz="1000" kern="1200" dirty="0"/>
        </a:p>
        <a:p>
          <a:pPr marL="114300" lvl="2" indent="-57150" algn="l" defTabSz="444500">
            <a:lnSpc>
              <a:spcPct val="90000"/>
            </a:lnSpc>
            <a:spcBef>
              <a:spcPct val="0"/>
            </a:spcBef>
            <a:spcAft>
              <a:spcPct val="15000"/>
            </a:spcAft>
            <a:buChar char="•"/>
          </a:pPr>
          <a:r>
            <a:rPr lang="en-IN" sz="1000" kern="1200"/>
            <a:t>Notably, there’s a dense cluster of teams with moderate wins and losses, forming a diagonal line from the bottom left to the top right.</a:t>
          </a:r>
          <a:endParaRPr lang="en-US" sz="1000" kern="1200"/>
        </a:p>
        <a:p>
          <a:pPr marL="57150" lvl="1" indent="-57150" algn="l" defTabSz="444500">
            <a:lnSpc>
              <a:spcPct val="90000"/>
            </a:lnSpc>
            <a:spcBef>
              <a:spcPct val="0"/>
            </a:spcBef>
            <a:spcAft>
              <a:spcPct val="15000"/>
            </a:spcAft>
            <a:buChar char="•"/>
          </a:pPr>
          <a:r>
            <a:rPr lang="en-IN" sz="1000" b="1" kern="1200"/>
            <a:t>High-Performing Teams</a:t>
          </a:r>
          <a:r>
            <a:rPr lang="en-IN" sz="1000" kern="1200"/>
            <a:t>:</a:t>
          </a:r>
          <a:endParaRPr lang="en-US" sz="1000" kern="1200"/>
        </a:p>
        <a:p>
          <a:pPr marL="114300" lvl="2" indent="-57150" algn="l" defTabSz="444500">
            <a:lnSpc>
              <a:spcPct val="90000"/>
            </a:lnSpc>
            <a:spcBef>
              <a:spcPct val="0"/>
            </a:spcBef>
            <a:spcAft>
              <a:spcPct val="15000"/>
            </a:spcAft>
            <a:buChar char="•"/>
          </a:pPr>
          <a:r>
            <a:rPr lang="en-IN" sz="1000" kern="1200"/>
            <a:t>The largest green dot represents a team with over </a:t>
          </a:r>
          <a:r>
            <a:rPr lang="en-IN" sz="1000" b="1" kern="1200"/>
            <a:t>37 total wins</a:t>
          </a:r>
          <a:r>
            <a:rPr lang="en-IN" sz="1000" kern="1200"/>
            <a:t> and around </a:t>
          </a:r>
          <a:r>
            <a:rPr lang="en-IN" sz="1000" b="1" kern="1200"/>
            <a:t>39 losses</a:t>
          </a:r>
          <a:r>
            <a:rPr lang="en-IN" sz="1000" kern="1200"/>
            <a:t>.</a:t>
          </a:r>
          <a:endParaRPr lang="en-US" sz="1000" kern="1200"/>
        </a:p>
        <a:p>
          <a:pPr marL="114300" lvl="2" indent="-57150" algn="l" defTabSz="444500">
            <a:lnSpc>
              <a:spcPct val="90000"/>
            </a:lnSpc>
            <a:spcBef>
              <a:spcPct val="0"/>
            </a:spcBef>
            <a:spcAft>
              <a:spcPct val="15000"/>
            </a:spcAft>
            <a:buChar char="•"/>
          </a:pPr>
          <a:r>
            <a:rPr lang="en-IN" sz="1000" kern="1200"/>
            <a:t>Teams with more wins are positioned toward the upper right corner, indicating their strong performance.</a:t>
          </a:r>
          <a:endParaRPr lang="en-US" sz="1000" kern="1200"/>
        </a:p>
        <a:p>
          <a:pPr marL="57150" lvl="1" indent="-57150" algn="l" defTabSz="444500">
            <a:lnSpc>
              <a:spcPct val="90000"/>
            </a:lnSpc>
            <a:spcBef>
              <a:spcPct val="0"/>
            </a:spcBef>
            <a:spcAft>
              <a:spcPct val="15000"/>
            </a:spcAft>
            <a:buChar char="•"/>
          </a:pPr>
          <a:r>
            <a:rPr lang="en-IN" sz="1000" b="1" kern="1200"/>
            <a:t>Low-Performing Teams</a:t>
          </a:r>
          <a:r>
            <a:rPr lang="en-IN" sz="1000" kern="1200"/>
            <a:t>:</a:t>
          </a:r>
          <a:endParaRPr lang="en-US" sz="1000" kern="1200"/>
        </a:p>
        <a:p>
          <a:pPr marL="114300" lvl="2" indent="-57150" algn="l" defTabSz="444500">
            <a:lnSpc>
              <a:spcPct val="90000"/>
            </a:lnSpc>
            <a:spcBef>
              <a:spcPct val="0"/>
            </a:spcBef>
            <a:spcAft>
              <a:spcPct val="15000"/>
            </a:spcAft>
            <a:buChar char="•"/>
          </a:pPr>
          <a:r>
            <a:rPr lang="en-IN" sz="1000" kern="1200"/>
            <a:t>The lower left corner contains smaller red dots, representing teams with fewer wins and more losses.</a:t>
          </a:r>
          <a:endParaRPr lang="en-US" sz="1000" kern="1200"/>
        </a:p>
        <a:p>
          <a:pPr marL="114300" lvl="2" indent="-57150" algn="l" defTabSz="444500">
            <a:lnSpc>
              <a:spcPct val="90000"/>
            </a:lnSpc>
            <a:spcBef>
              <a:spcPct val="0"/>
            </a:spcBef>
            <a:spcAft>
              <a:spcPct val="15000"/>
            </a:spcAft>
            <a:buChar char="•"/>
          </a:pPr>
          <a:r>
            <a:rPr lang="en-IN" sz="1000" kern="1200"/>
            <a:t>Teams with less favourable win-loss records are closer to the origin.</a:t>
          </a:r>
          <a:endParaRPr lang="en-US" sz="1000" kern="1200"/>
        </a:p>
        <a:p>
          <a:pPr marL="57150" lvl="1" indent="-57150" algn="l" defTabSz="444500">
            <a:lnSpc>
              <a:spcPct val="90000"/>
            </a:lnSpc>
            <a:spcBef>
              <a:spcPct val="0"/>
            </a:spcBef>
            <a:spcAft>
              <a:spcPct val="15000"/>
            </a:spcAft>
            <a:buChar char="•"/>
          </a:pPr>
          <a:r>
            <a:rPr lang="en-IN" sz="1000" b="1" kern="1200"/>
            <a:t>Outliers</a:t>
          </a:r>
          <a:r>
            <a:rPr lang="en-IN" sz="1000" kern="1200"/>
            <a:t>:</a:t>
          </a:r>
          <a:endParaRPr lang="en-US" sz="1000" kern="1200"/>
        </a:p>
        <a:p>
          <a:pPr marL="114300" lvl="2" indent="-57150" algn="l" defTabSz="444500">
            <a:lnSpc>
              <a:spcPct val="90000"/>
            </a:lnSpc>
            <a:spcBef>
              <a:spcPct val="0"/>
            </a:spcBef>
            <a:spcAft>
              <a:spcPct val="15000"/>
            </a:spcAft>
            <a:buChar char="•"/>
          </a:pPr>
          <a:r>
            <a:rPr lang="en-IN" sz="1000" kern="1200"/>
            <a:t>There are a few outliers: teams that significantly deviate from the general trend.</a:t>
          </a:r>
          <a:endParaRPr lang="en-US" sz="1000" kern="1200"/>
        </a:p>
        <a:p>
          <a:pPr marL="114300" lvl="2" indent="-57150" algn="l" defTabSz="444500">
            <a:lnSpc>
              <a:spcPct val="90000"/>
            </a:lnSpc>
            <a:spcBef>
              <a:spcPct val="0"/>
            </a:spcBef>
            <a:spcAft>
              <a:spcPct val="15000"/>
            </a:spcAft>
            <a:buChar char="•"/>
          </a:pPr>
          <a:r>
            <a:rPr lang="en-IN" sz="1000" kern="1200"/>
            <a:t>These outliers could be teams that had exceptional seasons or faced unique circumstances.</a:t>
          </a:r>
          <a:endParaRPr lang="en-US" sz="1000" kern="1200"/>
        </a:p>
      </dsp:txBody>
      <dsp:txXfrm rot="-5400000">
        <a:off x="1332124" y="474752"/>
        <a:ext cx="2252613" cy="5415717"/>
      </dsp:txXfrm>
    </dsp:sp>
    <dsp:sp modelId="{F41DEC82-32C3-4B9A-A279-73C34281FBE8}">
      <dsp:nvSpPr>
        <dsp:cNvPr id="0" name=""/>
        <dsp:cNvSpPr/>
      </dsp:nvSpPr>
      <dsp:spPr>
        <a:xfrm>
          <a:off x="0" y="124656"/>
          <a:ext cx="1332124" cy="611590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IN" sz="1200" kern="1200"/>
            <a:t>The scatter plot graph based on IPL data illustrates the relationship between </a:t>
          </a:r>
          <a:r>
            <a:rPr lang="en-IN" sz="1200" b="1" kern="1200"/>
            <a:t>total wins</a:t>
          </a:r>
          <a:r>
            <a:rPr lang="en-IN" sz="1200" kern="1200"/>
            <a:t> and </a:t>
          </a:r>
          <a:r>
            <a:rPr lang="en-IN" sz="1200" b="1" kern="1200"/>
            <a:t>total losses</a:t>
          </a:r>
          <a:r>
            <a:rPr lang="en-IN" sz="1200" kern="1200"/>
            <a:t> for different teams. Here are the key insights from the chart:</a:t>
          </a:r>
          <a:endParaRPr lang="en-US" sz="1200" kern="1200"/>
        </a:p>
      </dsp:txBody>
      <dsp:txXfrm>
        <a:off x="65029" y="189685"/>
        <a:ext cx="1202066" cy="59858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D80498-7E1B-4836-8E73-143B37F52A77}">
      <dsp:nvSpPr>
        <dsp:cNvPr id="0" name=""/>
        <dsp:cNvSpPr/>
      </dsp:nvSpPr>
      <dsp:spPr>
        <a:xfrm>
          <a:off x="0" y="368143"/>
          <a:ext cx="4151996" cy="1701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2241" tIns="249936" rIns="322241" bIns="85344" numCol="1" spcCol="1270" anchor="t" anchorCtr="0">
          <a:noAutofit/>
        </a:bodyPr>
        <a:lstStyle/>
        <a:p>
          <a:pPr marL="114300" lvl="1" indent="-114300" algn="l" defTabSz="533400">
            <a:lnSpc>
              <a:spcPct val="100000"/>
            </a:lnSpc>
            <a:spcBef>
              <a:spcPct val="0"/>
            </a:spcBef>
            <a:spcAft>
              <a:spcPct val="15000"/>
            </a:spcAft>
            <a:buChar char="•"/>
          </a:pPr>
          <a:r>
            <a:rPr lang="en-IN" sz="1200" kern="1200" dirty="0"/>
            <a:t>Teams generally have a higher win percentage in home matches.</a:t>
          </a:r>
          <a:endParaRPr lang="en-US" sz="1200" kern="1200" dirty="0"/>
        </a:p>
        <a:p>
          <a:pPr marL="114300" lvl="1" indent="-114300" algn="l" defTabSz="533400">
            <a:lnSpc>
              <a:spcPct val="100000"/>
            </a:lnSpc>
            <a:spcBef>
              <a:spcPct val="0"/>
            </a:spcBef>
            <a:spcAft>
              <a:spcPct val="15000"/>
            </a:spcAft>
            <a:buChar char="•"/>
          </a:pPr>
          <a:r>
            <a:rPr lang="en-IN" sz="1200" kern="1200"/>
            <a:t>Mumbai and Chennai exhibit significantly high home match win percentages.</a:t>
          </a:r>
          <a:endParaRPr lang="en-US" sz="1200" kern="1200"/>
        </a:p>
        <a:p>
          <a:pPr marL="114300" lvl="1" indent="-114300" algn="l" defTabSz="533400">
            <a:lnSpc>
              <a:spcPct val="100000"/>
            </a:lnSpc>
            <a:spcBef>
              <a:spcPct val="0"/>
            </a:spcBef>
            <a:spcAft>
              <a:spcPct val="15000"/>
            </a:spcAft>
            <a:buChar char="•"/>
          </a:pPr>
          <a:r>
            <a:rPr lang="en-IN" sz="1200" kern="1200"/>
            <a:t>Kochi has the lowest home match win percentage, indicating challenges when playing on their home ground.</a:t>
          </a:r>
          <a:endParaRPr lang="en-US" sz="1200" kern="1200"/>
        </a:p>
      </dsp:txBody>
      <dsp:txXfrm>
        <a:off x="0" y="368143"/>
        <a:ext cx="4151996" cy="1701000"/>
      </dsp:txXfrm>
    </dsp:sp>
    <dsp:sp modelId="{3220C7E5-0B85-45BA-B18D-2CE665FD3E07}">
      <dsp:nvSpPr>
        <dsp:cNvPr id="0" name=""/>
        <dsp:cNvSpPr/>
      </dsp:nvSpPr>
      <dsp:spPr>
        <a:xfrm>
          <a:off x="207599" y="191023"/>
          <a:ext cx="2906397"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855" tIns="0" rIns="109855" bIns="0" numCol="1" spcCol="1270" anchor="ctr" anchorCtr="0">
          <a:noAutofit/>
        </a:bodyPr>
        <a:lstStyle/>
        <a:p>
          <a:pPr marL="0" lvl="0" indent="0" algn="l" defTabSz="533400">
            <a:lnSpc>
              <a:spcPct val="100000"/>
            </a:lnSpc>
            <a:spcBef>
              <a:spcPct val="0"/>
            </a:spcBef>
            <a:spcAft>
              <a:spcPct val="35000"/>
            </a:spcAft>
            <a:buNone/>
            <a:defRPr b="1"/>
          </a:pPr>
          <a:r>
            <a:rPr lang="en-IN" sz="1200" b="1" kern="1200"/>
            <a:t>Home Match Win Percentage</a:t>
          </a:r>
          <a:r>
            <a:rPr lang="en-IN" sz="1200" kern="1200"/>
            <a:t>:</a:t>
          </a:r>
          <a:endParaRPr lang="en-US" sz="1200" kern="1200"/>
        </a:p>
      </dsp:txBody>
      <dsp:txXfrm>
        <a:off x="224892" y="208316"/>
        <a:ext cx="2871811" cy="319654"/>
      </dsp:txXfrm>
    </dsp:sp>
    <dsp:sp modelId="{172F674D-2756-43FF-AB75-A3E0F4CDD14A}">
      <dsp:nvSpPr>
        <dsp:cNvPr id="0" name=""/>
        <dsp:cNvSpPr/>
      </dsp:nvSpPr>
      <dsp:spPr>
        <a:xfrm>
          <a:off x="0" y="2277813"/>
          <a:ext cx="4151996" cy="2079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2241" tIns="249936" rIns="322241" bIns="85344" numCol="1" spcCol="1270" anchor="t" anchorCtr="0">
          <a:noAutofit/>
        </a:bodyPr>
        <a:lstStyle/>
        <a:p>
          <a:pPr marL="114300" lvl="1" indent="-114300" algn="l" defTabSz="533400">
            <a:lnSpc>
              <a:spcPct val="100000"/>
            </a:lnSpc>
            <a:spcBef>
              <a:spcPct val="0"/>
            </a:spcBef>
            <a:spcAft>
              <a:spcPct val="15000"/>
            </a:spcAft>
            <a:buChar char="•"/>
          </a:pPr>
          <a:r>
            <a:rPr lang="en-IN" sz="1200" kern="1200"/>
            <a:t>Hyderabad stands out with the highest away match win percentage among all teams.</a:t>
          </a:r>
          <a:endParaRPr lang="en-US" sz="1200" kern="1200"/>
        </a:p>
        <a:p>
          <a:pPr marL="114300" lvl="1" indent="-114300" algn="l" defTabSz="533400">
            <a:lnSpc>
              <a:spcPct val="100000"/>
            </a:lnSpc>
            <a:spcBef>
              <a:spcPct val="0"/>
            </a:spcBef>
            <a:spcAft>
              <a:spcPct val="15000"/>
            </a:spcAft>
            <a:buChar char="•"/>
          </a:pPr>
          <a:r>
            <a:rPr lang="en-IN" sz="1200" kern="1200" dirty="0"/>
            <a:t>Some teams, like Gujarat and Pune, have relatively balanced win percentages in home and away matches.</a:t>
          </a:r>
          <a:endParaRPr lang="en-US" sz="1200" kern="1200" dirty="0"/>
        </a:p>
        <a:p>
          <a:pPr marL="114300" lvl="1" indent="-114300" algn="l" defTabSz="533400">
            <a:lnSpc>
              <a:spcPct val="100000"/>
            </a:lnSpc>
            <a:spcBef>
              <a:spcPct val="0"/>
            </a:spcBef>
            <a:spcAft>
              <a:spcPct val="15000"/>
            </a:spcAft>
            <a:buChar char="•"/>
          </a:pPr>
          <a:r>
            <a:rPr lang="en-IN" sz="1200" kern="1200"/>
            <a:t>The variation between home and away win percentages suggests that factors like familiar conditions and crowd support influence team performance.</a:t>
          </a:r>
          <a:endParaRPr lang="en-US" sz="1200" kern="1200"/>
        </a:p>
      </dsp:txBody>
      <dsp:txXfrm>
        <a:off x="0" y="2277813"/>
        <a:ext cx="4151996" cy="2079000"/>
      </dsp:txXfrm>
    </dsp:sp>
    <dsp:sp modelId="{D24D9C46-C966-4148-9122-3D84A3B9E5C5}">
      <dsp:nvSpPr>
        <dsp:cNvPr id="0" name=""/>
        <dsp:cNvSpPr/>
      </dsp:nvSpPr>
      <dsp:spPr>
        <a:xfrm>
          <a:off x="207599" y="2133943"/>
          <a:ext cx="2906397"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855" tIns="0" rIns="109855" bIns="0" numCol="1" spcCol="1270" anchor="ctr" anchorCtr="0">
          <a:noAutofit/>
        </a:bodyPr>
        <a:lstStyle/>
        <a:p>
          <a:pPr marL="0" lvl="0" indent="0" algn="l" defTabSz="533400">
            <a:lnSpc>
              <a:spcPct val="100000"/>
            </a:lnSpc>
            <a:spcBef>
              <a:spcPct val="0"/>
            </a:spcBef>
            <a:spcAft>
              <a:spcPct val="35000"/>
            </a:spcAft>
            <a:buNone/>
            <a:defRPr b="1"/>
          </a:pPr>
          <a:r>
            <a:rPr lang="en-IN" sz="1200" b="1" kern="1200"/>
            <a:t>Away Match Win Percentage</a:t>
          </a:r>
          <a:r>
            <a:rPr lang="en-IN" sz="1200" kern="1200"/>
            <a:t>:</a:t>
          </a:r>
          <a:endParaRPr lang="en-US" sz="1200" kern="1200"/>
        </a:p>
      </dsp:txBody>
      <dsp:txXfrm>
        <a:off x="224892" y="2151236"/>
        <a:ext cx="2871811" cy="319654"/>
      </dsp:txXfrm>
    </dsp:sp>
    <dsp:sp modelId="{59FA188D-AC0C-4C3F-919F-17A3A141D2B0}">
      <dsp:nvSpPr>
        <dsp:cNvPr id="0" name=""/>
        <dsp:cNvSpPr/>
      </dsp:nvSpPr>
      <dsp:spPr>
        <a:xfrm>
          <a:off x="0" y="4631983"/>
          <a:ext cx="4151996" cy="1549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2241" tIns="249936" rIns="322241" bIns="85344" numCol="1" spcCol="1270" anchor="t" anchorCtr="0">
          <a:noAutofit/>
        </a:bodyPr>
        <a:lstStyle/>
        <a:p>
          <a:pPr marL="114300" lvl="1" indent="-114300" algn="l" defTabSz="533400">
            <a:lnSpc>
              <a:spcPct val="100000"/>
            </a:lnSpc>
            <a:spcBef>
              <a:spcPct val="0"/>
            </a:spcBef>
            <a:spcAft>
              <a:spcPct val="15000"/>
            </a:spcAft>
            <a:buChar char="•"/>
          </a:pPr>
          <a:r>
            <a:rPr lang="en-IN" sz="1200" kern="1200"/>
            <a:t>Teams should capitalize on home advantage to boost their win percentages.</a:t>
          </a:r>
          <a:endParaRPr lang="en-US" sz="1200" kern="1200"/>
        </a:p>
        <a:p>
          <a:pPr marL="114300" lvl="1" indent="-114300" algn="l" defTabSz="533400">
            <a:lnSpc>
              <a:spcPct val="100000"/>
            </a:lnSpc>
            <a:spcBef>
              <a:spcPct val="0"/>
            </a:spcBef>
            <a:spcAft>
              <a:spcPct val="15000"/>
            </a:spcAft>
            <a:buChar char="•"/>
          </a:pPr>
          <a:r>
            <a:rPr lang="en-IN" sz="1200" kern="1200"/>
            <a:t>Analyzing away match strategies can help improve overall performance.</a:t>
          </a:r>
          <a:endParaRPr lang="en-US" sz="1200" kern="1200"/>
        </a:p>
        <a:p>
          <a:pPr marL="114300" lvl="1" indent="-114300" algn="l" defTabSz="533400">
            <a:lnSpc>
              <a:spcPct val="100000"/>
            </a:lnSpc>
            <a:spcBef>
              <a:spcPct val="0"/>
            </a:spcBef>
            <a:spcAft>
              <a:spcPct val="15000"/>
            </a:spcAft>
            <a:buChar char="•"/>
          </a:pPr>
          <a:r>
            <a:rPr lang="en-IN" sz="1200" kern="1200"/>
            <a:t>Consider venue-specific tactics based on historical win percentages.</a:t>
          </a:r>
          <a:endParaRPr lang="en-US" sz="1200" kern="1200"/>
        </a:p>
      </dsp:txBody>
      <dsp:txXfrm>
        <a:off x="0" y="4631983"/>
        <a:ext cx="4151996" cy="1549800"/>
      </dsp:txXfrm>
    </dsp:sp>
    <dsp:sp modelId="{E187AC85-31B7-42E8-9795-345B92F0A8E6}">
      <dsp:nvSpPr>
        <dsp:cNvPr id="0" name=""/>
        <dsp:cNvSpPr/>
      </dsp:nvSpPr>
      <dsp:spPr>
        <a:xfrm>
          <a:off x="207599" y="4454864"/>
          <a:ext cx="2906397"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9855" tIns="0" rIns="109855" bIns="0" numCol="1" spcCol="1270" anchor="ctr" anchorCtr="0">
          <a:noAutofit/>
        </a:bodyPr>
        <a:lstStyle/>
        <a:p>
          <a:pPr marL="0" lvl="0" indent="0" algn="l" defTabSz="533400">
            <a:lnSpc>
              <a:spcPct val="100000"/>
            </a:lnSpc>
            <a:spcBef>
              <a:spcPct val="0"/>
            </a:spcBef>
            <a:spcAft>
              <a:spcPct val="35000"/>
            </a:spcAft>
            <a:buNone/>
            <a:defRPr b="1"/>
          </a:pPr>
          <a:r>
            <a:rPr lang="en-IN" sz="1200" b="1" kern="1200"/>
            <a:t>Overall Insights</a:t>
          </a:r>
          <a:r>
            <a:rPr lang="en-IN" sz="1200" kern="1200"/>
            <a:t>:</a:t>
          </a:r>
          <a:endParaRPr lang="en-US" sz="1200" kern="1200"/>
        </a:p>
      </dsp:txBody>
      <dsp:txXfrm>
        <a:off x="224892" y="4472157"/>
        <a:ext cx="2871811" cy="31965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9520E-D96B-4614-9300-455FD5E1B7C2}">
      <dsp:nvSpPr>
        <dsp:cNvPr id="0" name=""/>
        <dsp:cNvSpPr/>
      </dsp:nvSpPr>
      <dsp:spPr>
        <a:xfrm>
          <a:off x="0" y="312460"/>
          <a:ext cx="4533901" cy="15876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51881" tIns="249936" rIns="351881" bIns="85344" numCol="1" spcCol="1270" anchor="t" anchorCtr="0">
          <a:noAutofit/>
        </a:bodyPr>
        <a:lstStyle/>
        <a:p>
          <a:pPr marL="114300" lvl="1" indent="-114300" algn="l" defTabSz="533400">
            <a:lnSpc>
              <a:spcPct val="90000"/>
            </a:lnSpc>
            <a:spcBef>
              <a:spcPct val="0"/>
            </a:spcBef>
            <a:spcAft>
              <a:spcPct val="15000"/>
            </a:spcAft>
            <a:buChar char="•"/>
          </a:pPr>
          <a:r>
            <a:rPr lang="en-IN" sz="1200" kern="1200"/>
            <a:t>Teams generally have a higher win percentage in home matches.</a:t>
          </a:r>
          <a:endParaRPr lang="en-US" sz="1200" kern="1200"/>
        </a:p>
        <a:p>
          <a:pPr marL="114300" lvl="1" indent="-114300" algn="l" defTabSz="533400">
            <a:lnSpc>
              <a:spcPct val="90000"/>
            </a:lnSpc>
            <a:spcBef>
              <a:spcPct val="0"/>
            </a:spcBef>
            <a:spcAft>
              <a:spcPct val="15000"/>
            </a:spcAft>
            <a:buChar char="•"/>
          </a:pPr>
          <a:r>
            <a:rPr lang="en-IN" sz="1200" kern="1200" dirty="0"/>
            <a:t>Mumbai and Chennai exhibit significantly high home match win percentages.</a:t>
          </a:r>
          <a:endParaRPr lang="en-US" sz="1200" kern="1200" dirty="0"/>
        </a:p>
        <a:p>
          <a:pPr marL="114300" lvl="1" indent="-114300" algn="l" defTabSz="533400">
            <a:lnSpc>
              <a:spcPct val="90000"/>
            </a:lnSpc>
            <a:spcBef>
              <a:spcPct val="0"/>
            </a:spcBef>
            <a:spcAft>
              <a:spcPct val="15000"/>
            </a:spcAft>
            <a:buChar char="•"/>
          </a:pPr>
          <a:r>
            <a:rPr lang="en-IN" sz="1200" kern="1200" dirty="0"/>
            <a:t>Kochi has the lowest home match win percentage, indicating challenges when playing on their home ground.</a:t>
          </a:r>
          <a:endParaRPr lang="en-US" sz="1200" kern="1200" dirty="0"/>
        </a:p>
      </dsp:txBody>
      <dsp:txXfrm>
        <a:off x="0" y="312460"/>
        <a:ext cx="4533901" cy="1587600"/>
      </dsp:txXfrm>
    </dsp:sp>
    <dsp:sp modelId="{801F454E-0A12-48E1-B24C-EFCBEF39564F}">
      <dsp:nvSpPr>
        <dsp:cNvPr id="0" name=""/>
        <dsp:cNvSpPr/>
      </dsp:nvSpPr>
      <dsp:spPr>
        <a:xfrm>
          <a:off x="226695" y="135340"/>
          <a:ext cx="3173730" cy="354240"/>
        </a:xfrm>
        <a:prstGeom prst="round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19959" tIns="0" rIns="119959" bIns="0" numCol="1" spcCol="1270" anchor="ctr" anchorCtr="0">
          <a:noAutofit/>
        </a:bodyPr>
        <a:lstStyle/>
        <a:p>
          <a:pPr marL="0" lvl="0" indent="0" algn="l" defTabSz="533400">
            <a:lnSpc>
              <a:spcPct val="90000"/>
            </a:lnSpc>
            <a:spcBef>
              <a:spcPct val="0"/>
            </a:spcBef>
            <a:spcAft>
              <a:spcPct val="35000"/>
            </a:spcAft>
            <a:buNone/>
            <a:defRPr b="1"/>
          </a:pPr>
          <a:r>
            <a:rPr lang="en-IN" sz="1200" b="1" kern="1200" dirty="0"/>
            <a:t>Home Match Win Percentage</a:t>
          </a:r>
          <a:r>
            <a:rPr lang="en-IN" sz="1200" kern="1200" dirty="0"/>
            <a:t>:</a:t>
          </a:r>
          <a:endParaRPr lang="en-US" sz="1200" kern="1200" dirty="0"/>
        </a:p>
      </dsp:txBody>
      <dsp:txXfrm>
        <a:off x="243988" y="152633"/>
        <a:ext cx="3139144" cy="319654"/>
      </dsp:txXfrm>
    </dsp:sp>
    <dsp:sp modelId="{EC29F175-C153-434E-9F28-33AD81BA32DA}">
      <dsp:nvSpPr>
        <dsp:cNvPr id="0" name=""/>
        <dsp:cNvSpPr/>
      </dsp:nvSpPr>
      <dsp:spPr>
        <a:xfrm>
          <a:off x="0" y="2141981"/>
          <a:ext cx="4533901" cy="19278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51881" tIns="249936" rIns="351881" bIns="85344" numCol="1" spcCol="1270" anchor="t" anchorCtr="0">
          <a:noAutofit/>
        </a:bodyPr>
        <a:lstStyle/>
        <a:p>
          <a:pPr marL="114300" lvl="1" indent="-114300" algn="l" defTabSz="533400">
            <a:lnSpc>
              <a:spcPct val="90000"/>
            </a:lnSpc>
            <a:spcBef>
              <a:spcPct val="0"/>
            </a:spcBef>
            <a:spcAft>
              <a:spcPct val="15000"/>
            </a:spcAft>
            <a:buChar char="•"/>
          </a:pPr>
          <a:r>
            <a:rPr lang="en-IN" sz="1200" kern="1200"/>
            <a:t>Hyderabad stands out with the highest away match win percentage among all teams.</a:t>
          </a:r>
          <a:endParaRPr lang="en-US" sz="1200" kern="1200"/>
        </a:p>
        <a:p>
          <a:pPr marL="114300" lvl="1" indent="-114300" algn="l" defTabSz="533400">
            <a:lnSpc>
              <a:spcPct val="90000"/>
            </a:lnSpc>
            <a:spcBef>
              <a:spcPct val="0"/>
            </a:spcBef>
            <a:spcAft>
              <a:spcPct val="15000"/>
            </a:spcAft>
            <a:buChar char="•"/>
          </a:pPr>
          <a:r>
            <a:rPr lang="en-IN" sz="1200" kern="1200" dirty="0"/>
            <a:t>Some teams, like Gujarat and Pune, have relatively balanced win percentages in home and away matches.</a:t>
          </a:r>
          <a:endParaRPr lang="en-US" sz="1200" kern="1200" dirty="0"/>
        </a:p>
        <a:p>
          <a:pPr marL="114300" lvl="1" indent="-114300" algn="l" defTabSz="533400">
            <a:lnSpc>
              <a:spcPct val="90000"/>
            </a:lnSpc>
            <a:spcBef>
              <a:spcPct val="0"/>
            </a:spcBef>
            <a:spcAft>
              <a:spcPct val="15000"/>
            </a:spcAft>
            <a:buChar char="•"/>
          </a:pPr>
          <a:r>
            <a:rPr lang="en-IN" sz="1200" kern="1200" dirty="0"/>
            <a:t>The variation between home and away win percentages suggests that factors like familiar conditions and crowd support influence team performance.</a:t>
          </a:r>
          <a:endParaRPr lang="en-US" sz="1200" kern="1200" dirty="0"/>
        </a:p>
      </dsp:txBody>
      <dsp:txXfrm>
        <a:off x="0" y="2141981"/>
        <a:ext cx="4533901" cy="1927800"/>
      </dsp:txXfrm>
    </dsp:sp>
    <dsp:sp modelId="{ABD167AD-239A-46C0-A074-331DED91F4EC}">
      <dsp:nvSpPr>
        <dsp:cNvPr id="0" name=""/>
        <dsp:cNvSpPr/>
      </dsp:nvSpPr>
      <dsp:spPr>
        <a:xfrm>
          <a:off x="226695" y="1964861"/>
          <a:ext cx="3173730" cy="354240"/>
        </a:xfrm>
        <a:prstGeom prst="round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19959" tIns="0" rIns="119959" bIns="0" numCol="1" spcCol="1270" anchor="ctr" anchorCtr="0">
          <a:noAutofit/>
        </a:bodyPr>
        <a:lstStyle/>
        <a:p>
          <a:pPr marL="0" lvl="0" indent="0" algn="l" defTabSz="533400">
            <a:lnSpc>
              <a:spcPct val="90000"/>
            </a:lnSpc>
            <a:spcBef>
              <a:spcPct val="0"/>
            </a:spcBef>
            <a:spcAft>
              <a:spcPct val="35000"/>
            </a:spcAft>
            <a:buNone/>
            <a:defRPr b="1"/>
          </a:pPr>
          <a:r>
            <a:rPr lang="en-IN" sz="1200" b="1" kern="1200" dirty="0"/>
            <a:t>Away Match Win Percentage</a:t>
          </a:r>
          <a:r>
            <a:rPr lang="en-IN" sz="1200" kern="1200" dirty="0"/>
            <a:t>:</a:t>
          </a:r>
          <a:endParaRPr lang="en-US" sz="1200" kern="1200" dirty="0"/>
        </a:p>
      </dsp:txBody>
      <dsp:txXfrm>
        <a:off x="243988" y="1982154"/>
        <a:ext cx="3139144" cy="319654"/>
      </dsp:txXfrm>
    </dsp:sp>
    <dsp:sp modelId="{DAB481B5-6812-4EA5-8969-10B7613ED86F}">
      <dsp:nvSpPr>
        <dsp:cNvPr id="0" name=""/>
        <dsp:cNvSpPr/>
      </dsp:nvSpPr>
      <dsp:spPr>
        <a:xfrm>
          <a:off x="0" y="4311701"/>
          <a:ext cx="4533901" cy="14364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51881" tIns="249936" rIns="351881" bIns="85344" numCol="1" spcCol="1270" anchor="t" anchorCtr="0">
          <a:noAutofit/>
        </a:bodyPr>
        <a:lstStyle/>
        <a:p>
          <a:pPr marL="114300" lvl="1" indent="-114300" algn="l" defTabSz="533400">
            <a:lnSpc>
              <a:spcPct val="90000"/>
            </a:lnSpc>
            <a:spcBef>
              <a:spcPct val="0"/>
            </a:spcBef>
            <a:spcAft>
              <a:spcPct val="15000"/>
            </a:spcAft>
            <a:buChar char="•"/>
          </a:pPr>
          <a:r>
            <a:rPr lang="en-IN" sz="1200" kern="1200"/>
            <a:t>Teams should capitalize on home advantage to boost their win percentages.</a:t>
          </a:r>
          <a:endParaRPr lang="en-US" sz="1200" kern="1200"/>
        </a:p>
        <a:p>
          <a:pPr marL="114300" lvl="1" indent="-114300" algn="l" defTabSz="533400">
            <a:lnSpc>
              <a:spcPct val="90000"/>
            </a:lnSpc>
            <a:spcBef>
              <a:spcPct val="0"/>
            </a:spcBef>
            <a:spcAft>
              <a:spcPct val="15000"/>
            </a:spcAft>
            <a:buChar char="•"/>
          </a:pPr>
          <a:r>
            <a:rPr lang="en-IN" sz="1200" kern="1200" dirty="0" err="1"/>
            <a:t>Analyzing</a:t>
          </a:r>
          <a:r>
            <a:rPr lang="en-IN" sz="1200" kern="1200" dirty="0"/>
            <a:t> away match strategies can help improve overall performance.</a:t>
          </a:r>
          <a:endParaRPr lang="en-US" sz="1200" kern="1200" dirty="0"/>
        </a:p>
        <a:p>
          <a:pPr marL="114300" lvl="1" indent="-114300" algn="l" defTabSz="533400">
            <a:lnSpc>
              <a:spcPct val="90000"/>
            </a:lnSpc>
            <a:spcBef>
              <a:spcPct val="0"/>
            </a:spcBef>
            <a:spcAft>
              <a:spcPct val="15000"/>
            </a:spcAft>
            <a:buChar char="•"/>
          </a:pPr>
          <a:r>
            <a:rPr lang="en-IN" sz="1200" kern="1200"/>
            <a:t>Consider venue-specific tactics based on historical win percentages.</a:t>
          </a:r>
          <a:endParaRPr lang="en-US" sz="1200" kern="1200"/>
        </a:p>
      </dsp:txBody>
      <dsp:txXfrm>
        <a:off x="0" y="4311701"/>
        <a:ext cx="4533901" cy="1436400"/>
      </dsp:txXfrm>
    </dsp:sp>
    <dsp:sp modelId="{20FBF677-8B61-4EE1-9E71-CE2991132430}">
      <dsp:nvSpPr>
        <dsp:cNvPr id="0" name=""/>
        <dsp:cNvSpPr/>
      </dsp:nvSpPr>
      <dsp:spPr>
        <a:xfrm>
          <a:off x="226695" y="4134581"/>
          <a:ext cx="3173730" cy="354240"/>
        </a:xfrm>
        <a:prstGeom prst="round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19959" tIns="0" rIns="119959" bIns="0" numCol="1" spcCol="1270" anchor="ctr" anchorCtr="0">
          <a:noAutofit/>
        </a:bodyPr>
        <a:lstStyle/>
        <a:p>
          <a:pPr marL="0" lvl="0" indent="0" algn="l" defTabSz="533400">
            <a:lnSpc>
              <a:spcPct val="90000"/>
            </a:lnSpc>
            <a:spcBef>
              <a:spcPct val="0"/>
            </a:spcBef>
            <a:spcAft>
              <a:spcPct val="35000"/>
            </a:spcAft>
            <a:buNone/>
            <a:defRPr b="1"/>
          </a:pPr>
          <a:r>
            <a:rPr lang="en-IN" sz="1200" b="1" kern="1200"/>
            <a:t>Overall Insights</a:t>
          </a:r>
          <a:r>
            <a:rPr lang="en-IN" sz="1200" kern="1200"/>
            <a:t>:</a:t>
          </a:r>
          <a:endParaRPr lang="en-US" sz="1200" kern="1200"/>
        </a:p>
      </dsp:txBody>
      <dsp:txXfrm>
        <a:off x="243988" y="4151874"/>
        <a:ext cx="3139144" cy="31965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ED1C14C-A143-42F5-B247-D0E800131009}" type="datetimeFigureOut">
              <a:rPr lang="en-US" smtClean="0"/>
              <a:t>6/1/2024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71725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222405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ED1C14C-A143-42F5-B247-D0E800131009}" type="datetimeFigureOut">
              <a:rPr lang="en-US" smtClean="0"/>
              <a:t>6/1/2024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64675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ED1C14C-A143-42F5-B247-D0E800131009}" type="datetimeFigureOut">
              <a:rPr lang="en-US" smtClean="0"/>
              <a:t>6/1/2024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B03D32D-F1BC-4E9C-97E1-36CFF5B22341}"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45967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ED1C14C-A143-42F5-B247-D0E800131009}" type="datetimeFigureOut">
              <a:rPr lang="en-US" smtClean="0"/>
              <a:t>6/1/2024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64422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D1C14C-A143-42F5-B247-D0E800131009}" type="datetimeFigureOut">
              <a:rPr lang="en-US" smtClean="0"/>
              <a:t>6/1/2024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68656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D1C14C-A143-42F5-B247-D0E800131009}" type="datetimeFigureOut">
              <a:rPr lang="en-US" smtClean="0"/>
              <a:t>6/1/2024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729999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694290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ED1C14C-A143-42F5-B247-D0E800131009}" type="datetimeFigureOut">
              <a:rPr lang="en-US" smtClean="0"/>
              <a:t>6/1/2024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5385293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Slide with Image">
    <p:spTree>
      <p:nvGrpSpPr>
        <p:cNvPr id="1" name=""/>
        <p:cNvGrpSpPr/>
        <p:nvPr/>
      </p:nvGrpSpPr>
      <p:grpSpPr>
        <a:xfrm>
          <a:off x="0" y="0"/>
          <a:ext cx="0" cy="0"/>
          <a:chOff x="0" y="0"/>
          <a:chExt cx="0" cy="0"/>
        </a:xfrm>
      </p:grpSpPr>
      <p:pic>
        <p:nvPicPr>
          <p:cNvPr id="12" name="Picture 2" descr="Image result for paper texture">
            <a:extLst>
              <a:ext uri="{FF2B5EF4-FFF2-40B4-BE49-F238E27FC236}">
                <a16:creationId xmlns:a16="http://schemas.microsoft.com/office/drawing/2014/main" id="{74EC85EA-ED5E-9C42-A1BA-B0CD7013D29A}"/>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E3AA43A8-9C57-42ED-AFE4-B30FF91A6411}" type="datetime1">
              <a:rPr lang="en-US" smtClean="0"/>
              <a:t>6/1/2024</a:t>
            </a:fld>
            <a:endParaRPr lang="en-US" dirty="0"/>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dirty="0"/>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dirty="0"/>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Picture Placeholder 4">
            <a:extLst>
              <a:ext uri="{FF2B5EF4-FFF2-40B4-BE49-F238E27FC236}">
                <a16:creationId xmlns:a16="http://schemas.microsoft.com/office/drawing/2014/main" id="{C70D7CC5-559A-46A8-994D-E0B9B774EAB4}"/>
              </a:ext>
            </a:extLst>
          </p:cNvPr>
          <p:cNvSpPr>
            <a:spLocks noGrp="1"/>
          </p:cNvSpPr>
          <p:nvPr>
            <p:ph type="pic" sz="quarter" idx="13" hasCustomPrompt="1"/>
          </p:nvPr>
        </p:nvSpPr>
        <p:spPr>
          <a:xfrm>
            <a:off x="0" y="0"/>
            <a:ext cx="5913439" cy="6857999"/>
          </a:xfrm>
          <a:custGeom>
            <a:avLst/>
            <a:gdLst>
              <a:gd name="connsiteX0" fmla="*/ 0 w 5913439"/>
              <a:gd name="connsiteY0" fmla="*/ 0 h 6857999"/>
              <a:gd name="connsiteX1" fmla="*/ 5786218 w 5913439"/>
              <a:gd name="connsiteY1" fmla="*/ 0 h 6857999"/>
              <a:gd name="connsiteX2" fmla="*/ 5788155 w 5913439"/>
              <a:gd name="connsiteY2" fmla="*/ 805 h 6857999"/>
              <a:gd name="connsiteX3" fmla="*/ 5805219 w 5913439"/>
              <a:gd name="connsiteY3" fmla="*/ 8439 h 6857999"/>
              <a:gd name="connsiteX4" fmla="*/ 5822732 w 5913439"/>
              <a:gd name="connsiteY4" fmla="*/ 14726 h 6857999"/>
              <a:gd name="connsiteX5" fmla="*/ 5840245 w 5913439"/>
              <a:gd name="connsiteY5" fmla="*/ 20563 h 6857999"/>
              <a:gd name="connsiteX6" fmla="*/ 5848777 w 5913439"/>
              <a:gd name="connsiteY6" fmla="*/ 23258 h 6857999"/>
              <a:gd name="connsiteX7" fmla="*/ 5858206 w 5913439"/>
              <a:gd name="connsiteY7" fmla="*/ 25503 h 6857999"/>
              <a:gd name="connsiteX8" fmla="*/ 5866738 w 5913439"/>
              <a:gd name="connsiteY8" fmla="*/ 27299 h 6857999"/>
              <a:gd name="connsiteX9" fmla="*/ 5875719 w 5913439"/>
              <a:gd name="connsiteY9" fmla="*/ 28646 h 6857999"/>
              <a:gd name="connsiteX10" fmla="*/ 5885149 w 5913439"/>
              <a:gd name="connsiteY10" fmla="*/ 29993 h 6857999"/>
              <a:gd name="connsiteX11" fmla="*/ 5894130 w 5913439"/>
              <a:gd name="connsiteY11" fmla="*/ 30891 h 6857999"/>
              <a:gd name="connsiteX12" fmla="*/ 5896375 w 5913439"/>
              <a:gd name="connsiteY12" fmla="*/ 30891 h 6857999"/>
              <a:gd name="connsiteX13" fmla="*/ 5898621 w 5913439"/>
              <a:gd name="connsiteY13" fmla="*/ 31790 h 6857999"/>
              <a:gd name="connsiteX14" fmla="*/ 5900417 w 5913439"/>
              <a:gd name="connsiteY14" fmla="*/ 33137 h 6857999"/>
              <a:gd name="connsiteX15" fmla="*/ 5902662 w 5913439"/>
              <a:gd name="connsiteY15" fmla="*/ 34484 h 6857999"/>
              <a:gd name="connsiteX16" fmla="*/ 5906254 w 5913439"/>
              <a:gd name="connsiteY16" fmla="*/ 38076 h 6857999"/>
              <a:gd name="connsiteX17" fmla="*/ 5908949 w 5913439"/>
              <a:gd name="connsiteY17" fmla="*/ 42117 h 6857999"/>
              <a:gd name="connsiteX18" fmla="*/ 5910296 w 5913439"/>
              <a:gd name="connsiteY18" fmla="*/ 45261 h 6857999"/>
              <a:gd name="connsiteX19" fmla="*/ 5911643 w 5913439"/>
              <a:gd name="connsiteY19" fmla="*/ 49751 h 6857999"/>
              <a:gd name="connsiteX20" fmla="*/ 5912541 w 5913439"/>
              <a:gd name="connsiteY20" fmla="*/ 55589 h 6857999"/>
              <a:gd name="connsiteX21" fmla="*/ 5912990 w 5913439"/>
              <a:gd name="connsiteY21" fmla="*/ 61876 h 6857999"/>
              <a:gd name="connsiteX22" fmla="*/ 5913439 w 5913439"/>
              <a:gd name="connsiteY22" fmla="*/ 78490 h 6857999"/>
              <a:gd name="connsiteX23" fmla="*/ 5912990 w 5913439"/>
              <a:gd name="connsiteY23" fmla="*/ 98697 h 6857999"/>
              <a:gd name="connsiteX24" fmla="*/ 5912092 w 5913439"/>
              <a:gd name="connsiteY24" fmla="*/ 121598 h 6857999"/>
              <a:gd name="connsiteX25" fmla="*/ 5910296 w 5913439"/>
              <a:gd name="connsiteY25" fmla="*/ 146296 h 6857999"/>
              <a:gd name="connsiteX26" fmla="*/ 5907601 w 5913439"/>
              <a:gd name="connsiteY26" fmla="*/ 172790 h 6857999"/>
              <a:gd name="connsiteX27" fmla="*/ 5904907 w 5913439"/>
              <a:gd name="connsiteY27" fmla="*/ 199732 h 6857999"/>
              <a:gd name="connsiteX28" fmla="*/ 5901315 w 5913439"/>
              <a:gd name="connsiteY28" fmla="*/ 226226 h 6857999"/>
              <a:gd name="connsiteX29" fmla="*/ 5897273 w 5913439"/>
              <a:gd name="connsiteY29" fmla="*/ 252271 h 6857999"/>
              <a:gd name="connsiteX30" fmla="*/ 5892783 w 5913439"/>
              <a:gd name="connsiteY30" fmla="*/ 277417 h 6857999"/>
              <a:gd name="connsiteX31" fmla="*/ 5888742 w 5913439"/>
              <a:gd name="connsiteY31" fmla="*/ 299420 h 6857999"/>
              <a:gd name="connsiteX32" fmla="*/ 5884251 w 5913439"/>
              <a:gd name="connsiteY32" fmla="*/ 319178 h 6857999"/>
              <a:gd name="connsiteX33" fmla="*/ 5882006 w 5913439"/>
              <a:gd name="connsiteY33" fmla="*/ 327261 h 6857999"/>
              <a:gd name="connsiteX34" fmla="*/ 5879761 w 5913439"/>
              <a:gd name="connsiteY34" fmla="*/ 334895 h 6857999"/>
              <a:gd name="connsiteX35" fmla="*/ 5877515 w 5913439"/>
              <a:gd name="connsiteY35" fmla="*/ 341631 h 6857999"/>
              <a:gd name="connsiteX36" fmla="*/ 5875270 w 5913439"/>
              <a:gd name="connsiteY36" fmla="*/ 346570 h 6857999"/>
              <a:gd name="connsiteX37" fmla="*/ 5873025 w 5913439"/>
              <a:gd name="connsiteY37" fmla="*/ 350611 h 6857999"/>
              <a:gd name="connsiteX38" fmla="*/ 5871229 w 5913439"/>
              <a:gd name="connsiteY38" fmla="*/ 353306 h 6857999"/>
              <a:gd name="connsiteX39" fmla="*/ 5866289 w 5913439"/>
              <a:gd name="connsiteY39" fmla="*/ 356898 h 6857999"/>
              <a:gd name="connsiteX40" fmla="*/ 5861350 w 5913439"/>
              <a:gd name="connsiteY40" fmla="*/ 359592 h 6857999"/>
              <a:gd name="connsiteX41" fmla="*/ 5855512 w 5913439"/>
              <a:gd name="connsiteY41" fmla="*/ 362736 h 6857999"/>
              <a:gd name="connsiteX42" fmla="*/ 5849675 w 5913439"/>
              <a:gd name="connsiteY42" fmla="*/ 364981 h 6857999"/>
              <a:gd name="connsiteX43" fmla="*/ 5838448 w 5913439"/>
              <a:gd name="connsiteY43" fmla="*/ 369471 h 6857999"/>
              <a:gd name="connsiteX44" fmla="*/ 5826773 w 5913439"/>
              <a:gd name="connsiteY44" fmla="*/ 374411 h 6857999"/>
              <a:gd name="connsiteX45" fmla="*/ 5821834 w 5913439"/>
              <a:gd name="connsiteY45" fmla="*/ 378452 h 6857999"/>
              <a:gd name="connsiteX46" fmla="*/ 5816894 w 5913439"/>
              <a:gd name="connsiteY46" fmla="*/ 382045 h 6857999"/>
              <a:gd name="connsiteX47" fmla="*/ 5813751 w 5913439"/>
              <a:gd name="connsiteY47" fmla="*/ 385637 h 6857999"/>
              <a:gd name="connsiteX48" fmla="*/ 5810608 w 5913439"/>
              <a:gd name="connsiteY48" fmla="*/ 388780 h 6857999"/>
              <a:gd name="connsiteX49" fmla="*/ 5808812 w 5913439"/>
              <a:gd name="connsiteY49" fmla="*/ 391924 h 6857999"/>
              <a:gd name="connsiteX50" fmla="*/ 5807015 w 5913439"/>
              <a:gd name="connsiteY50" fmla="*/ 395067 h 6857999"/>
              <a:gd name="connsiteX51" fmla="*/ 5806117 w 5913439"/>
              <a:gd name="connsiteY51" fmla="*/ 397761 h 6857999"/>
              <a:gd name="connsiteX52" fmla="*/ 5805668 w 5913439"/>
              <a:gd name="connsiteY52" fmla="*/ 400905 h 6857999"/>
              <a:gd name="connsiteX53" fmla="*/ 5806117 w 5913439"/>
              <a:gd name="connsiteY53" fmla="*/ 403599 h 6857999"/>
              <a:gd name="connsiteX54" fmla="*/ 5806566 w 5913439"/>
              <a:gd name="connsiteY54" fmla="*/ 405844 h 6857999"/>
              <a:gd name="connsiteX55" fmla="*/ 5807464 w 5913439"/>
              <a:gd name="connsiteY55" fmla="*/ 408538 h 6857999"/>
              <a:gd name="connsiteX56" fmla="*/ 5808812 w 5913439"/>
              <a:gd name="connsiteY56" fmla="*/ 410784 h 6857999"/>
              <a:gd name="connsiteX57" fmla="*/ 5812404 w 5913439"/>
              <a:gd name="connsiteY57" fmla="*/ 416172 h 6857999"/>
              <a:gd name="connsiteX58" fmla="*/ 5816894 w 5913439"/>
              <a:gd name="connsiteY58" fmla="*/ 420662 h 6857999"/>
              <a:gd name="connsiteX59" fmla="*/ 5827671 w 5913439"/>
              <a:gd name="connsiteY59" fmla="*/ 430092 h 6857999"/>
              <a:gd name="connsiteX60" fmla="*/ 5832611 w 5913439"/>
              <a:gd name="connsiteY60" fmla="*/ 435032 h 6857999"/>
              <a:gd name="connsiteX61" fmla="*/ 5837101 w 5913439"/>
              <a:gd name="connsiteY61" fmla="*/ 439971 h 6857999"/>
              <a:gd name="connsiteX62" fmla="*/ 5838898 w 5913439"/>
              <a:gd name="connsiteY62" fmla="*/ 442666 h 6857999"/>
              <a:gd name="connsiteX63" fmla="*/ 5840694 w 5913439"/>
              <a:gd name="connsiteY63" fmla="*/ 445360 h 6857999"/>
              <a:gd name="connsiteX64" fmla="*/ 5842041 w 5913439"/>
              <a:gd name="connsiteY64" fmla="*/ 448054 h 6857999"/>
              <a:gd name="connsiteX65" fmla="*/ 5842939 w 5913439"/>
              <a:gd name="connsiteY65" fmla="*/ 451647 h 6857999"/>
              <a:gd name="connsiteX66" fmla="*/ 5843388 w 5913439"/>
              <a:gd name="connsiteY66" fmla="*/ 454790 h 6857999"/>
              <a:gd name="connsiteX67" fmla="*/ 5843388 w 5913439"/>
              <a:gd name="connsiteY67" fmla="*/ 457933 h 6857999"/>
              <a:gd name="connsiteX68" fmla="*/ 5842939 w 5913439"/>
              <a:gd name="connsiteY68" fmla="*/ 461526 h 6857999"/>
              <a:gd name="connsiteX69" fmla="*/ 5842041 w 5913439"/>
              <a:gd name="connsiteY69" fmla="*/ 465118 h 6857999"/>
              <a:gd name="connsiteX70" fmla="*/ 5834856 w 5913439"/>
              <a:gd name="connsiteY70" fmla="*/ 461526 h 6857999"/>
              <a:gd name="connsiteX71" fmla="*/ 5827671 w 5913439"/>
              <a:gd name="connsiteY71" fmla="*/ 459280 h 6857999"/>
              <a:gd name="connsiteX72" fmla="*/ 5821385 w 5913439"/>
              <a:gd name="connsiteY72" fmla="*/ 457933 h 6857999"/>
              <a:gd name="connsiteX73" fmla="*/ 5815098 w 5913439"/>
              <a:gd name="connsiteY73" fmla="*/ 457484 h 6857999"/>
              <a:gd name="connsiteX74" fmla="*/ 5809710 w 5913439"/>
              <a:gd name="connsiteY74" fmla="*/ 457933 h 6857999"/>
              <a:gd name="connsiteX75" fmla="*/ 5804321 w 5913439"/>
              <a:gd name="connsiteY75" fmla="*/ 459280 h 6857999"/>
              <a:gd name="connsiteX76" fmla="*/ 5799831 w 5913439"/>
              <a:gd name="connsiteY76" fmla="*/ 461076 h 6857999"/>
              <a:gd name="connsiteX77" fmla="*/ 5795340 w 5913439"/>
              <a:gd name="connsiteY77" fmla="*/ 463771 h 6857999"/>
              <a:gd name="connsiteX78" fmla="*/ 5790850 w 5913439"/>
              <a:gd name="connsiteY78" fmla="*/ 466914 h 6857999"/>
              <a:gd name="connsiteX79" fmla="*/ 5786808 w 5913439"/>
              <a:gd name="connsiteY79" fmla="*/ 470506 h 6857999"/>
              <a:gd name="connsiteX80" fmla="*/ 5782767 w 5913439"/>
              <a:gd name="connsiteY80" fmla="*/ 474548 h 6857999"/>
              <a:gd name="connsiteX81" fmla="*/ 5779175 w 5913439"/>
              <a:gd name="connsiteY81" fmla="*/ 479038 h 6857999"/>
              <a:gd name="connsiteX82" fmla="*/ 5772439 w 5913439"/>
              <a:gd name="connsiteY82" fmla="*/ 488917 h 6857999"/>
              <a:gd name="connsiteX83" fmla="*/ 5765703 w 5913439"/>
              <a:gd name="connsiteY83" fmla="*/ 499245 h 6857999"/>
              <a:gd name="connsiteX84" fmla="*/ 5758968 w 5913439"/>
              <a:gd name="connsiteY84" fmla="*/ 510023 h 6857999"/>
              <a:gd name="connsiteX85" fmla="*/ 5752232 w 5913439"/>
              <a:gd name="connsiteY85" fmla="*/ 519902 h 6857999"/>
              <a:gd name="connsiteX86" fmla="*/ 5748639 w 5913439"/>
              <a:gd name="connsiteY86" fmla="*/ 524841 h 6857999"/>
              <a:gd name="connsiteX87" fmla="*/ 5744149 w 5913439"/>
              <a:gd name="connsiteY87" fmla="*/ 529331 h 6857999"/>
              <a:gd name="connsiteX88" fmla="*/ 5740108 w 5913439"/>
              <a:gd name="connsiteY88" fmla="*/ 533373 h 6857999"/>
              <a:gd name="connsiteX89" fmla="*/ 5736066 w 5913439"/>
              <a:gd name="connsiteY89" fmla="*/ 536965 h 6857999"/>
              <a:gd name="connsiteX90" fmla="*/ 5731127 w 5913439"/>
              <a:gd name="connsiteY90" fmla="*/ 539659 h 6857999"/>
              <a:gd name="connsiteX91" fmla="*/ 5726187 w 5913439"/>
              <a:gd name="connsiteY91" fmla="*/ 542354 h 6857999"/>
              <a:gd name="connsiteX92" fmla="*/ 5721248 w 5913439"/>
              <a:gd name="connsiteY92" fmla="*/ 544150 h 6857999"/>
              <a:gd name="connsiteX93" fmla="*/ 5715410 w 5913439"/>
              <a:gd name="connsiteY93" fmla="*/ 545048 h 6857999"/>
              <a:gd name="connsiteX94" fmla="*/ 5709124 w 5913439"/>
              <a:gd name="connsiteY94" fmla="*/ 545497 h 6857999"/>
              <a:gd name="connsiteX95" fmla="*/ 5702388 w 5913439"/>
              <a:gd name="connsiteY95" fmla="*/ 545048 h 6857999"/>
              <a:gd name="connsiteX96" fmla="*/ 5695203 w 5913439"/>
              <a:gd name="connsiteY96" fmla="*/ 543701 h 6857999"/>
              <a:gd name="connsiteX97" fmla="*/ 5688018 w 5913439"/>
              <a:gd name="connsiteY97" fmla="*/ 541007 h 6857999"/>
              <a:gd name="connsiteX98" fmla="*/ 5659729 w 5913439"/>
              <a:gd name="connsiteY98" fmla="*/ 546844 h 6857999"/>
              <a:gd name="connsiteX99" fmla="*/ 5631888 w 5913439"/>
              <a:gd name="connsiteY99" fmla="*/ 551335 h 6857999"/>
              <a:gd name="connsiteX100" fmla="*/ 5604496 w 5913439"/>
              <a:gd name="connsiteY100" fmla="*/ 555825 h 6857999"/>
              <a:gd name="connsiteX101" fmla="*/ 5576206 w 5913439"/>
              <a:gd name="connsiteY101" fmla="*/ 559417 h 6857999"/>
              <a:gd name="connsiteX102" fmla="*/ 5548366 w 5913439"/>
              <a:gd name="connsiteY102" fmla="*/ 562112 h 6857999"/>
              <a:gd name="connsiteX103" fmla="*/ 5534445 w 5913439"/>
              <a:gd name="connsiteY103" fmla="*/ 563010 h 6857999"/>
              <a:gd name="connsiteX104" fmla="*/ 5520076 w 5913439"/>
              <a:gd name="connsiteY104" fmla="*/ 563459 h 6857999"/>
              <a:gd name="connsiteX105" fmla="*/ 5506155 w 5913439"/>
              <a:gd name="connsiteY105" fmla="*/ 563908 h 6857999"/>
              <a:gd name="connsiteX106" fmla="*/ 5491786 w 5913439"/>
              <a:gd name="connsiteY106" fmla="*/ 563908 h 6857999"/>
              <a:gd name="connsiteX107" fmla="*/ 5477417 w 5913439"/>
              <a:gd name="connsiteY107" fmla="*/ 563459 h 6857999"/>
              <a:gd name="connsiteX108" fmla="*/ 5463496 w 5913439"/>
              <a:gd name="connsiteY108" fmla="*/ 563010 h 6857999"/>
              <a:gd name="connsiteX109" fmla="*/ 5434308 w 5913439"/>
              <a:gd name="connsiteY109" fmla="*/ 566602 h 6857999"/>
              <a:gd name="connsiteX110" fmla="*/ 5405120 w 5913439"/>
              <a:gd name="connsiteY110" fmla="*/ 569746 h 6857999"/>
              <a:gd name="connsiteX111" fmla="*/ 5376381 w 5913439"/>
              <a:gd name="connsiteY111" fmla="*/ 572440 h 6857999"/>
              <a:gd name="connsiteX112" fmla="*/ 5347193 w 5913439"/>
              <a:gd name="connsiteY112" fmla="*/ 574236 h 6857999"/>
              <a:gd name="connsiteX113" fmla="*/ 5318006 w 5913439"/>
              <a:gd name="connsiteY113" fmla="*/ 576032 h 6857999"/>
              <a:gd name="connsiteX114" fmla="*/ 5288818 w 5913439"/>
              <a:gd name="connsiteY114" fmla="*/ 577379 h 6857999"/>
              <a:gd name="connsiteX115" fmla="*/ 5259630 w 5913439"/>
              <a:gd name="connsiteY115" fmla="*/ 577828 h 6857999"/>
              <a:gd name="connsiteX116" fmla="*/ 5230891 w 5913439"/>
              <a:gd name="connsiteY116" fmla="*/ 578726 h 6857999"/>
              <a:gd name="connsiteX117" fmla="*/ 5172515 w 5913439"/>
              <a:gd name="connsiteY117" fmla="*/ 579624 h 6857999"/>
              <a:gd name="connsiteX118" fmla="*/ 5113690 w 5913439"/>
              <a:gd name="connsiteY118" fmla="*/ 580074 h 6857999"/>
              <a:gd name="connsiteX119" fmla="*/ 5055763 w 5913439"/>
              <a:gd name="connsiteY119" fmla="*/ 580972 h 6857999"/>
              <a:gd name="connsiteX120" fmla="*/ 5026575 w 5913439"/>
              <a:gd name="connsiteY120" fmla="*/ 581870 h 6857999"/>
              <a:gd name="connsiteX121" fmla="*/ 4996938 w 5913439"/>
              <a:gd name="connsiteY121" fmla="*/ 583217 h 6857999"/>
              <a:gd name="connsiteX122" fmla="*/ 4399709 w 5913439"/>
              <a:gd name="connsiteY122" fmla="*/ 602077 h 6857999"/>
              <a:gd name="connsiteX123" fmla="*/ 4399260 w 5913439"/>
              <a:gd name="connsiteY123" fmla="*/ 622284 h 6857999"/>
              <a:gd name="connsiteX124" fmla="*/ 4438775 w 5913439"/>
              <a:gd name="connsiteY124" fmla="*/ 631265 h 6857999"/>
              <a:gd name="connsiteX125" fmla="*/ 4478740 w 5913439"/>
              <a:gd name="connsiteY125" fmla="*/ 640246 h 6857999"/>
              <a:gd name="connsiteX126" fmla="*/ 4518257 w 5913439"/>
              <a:gd name="connsiteY126" fmla="*/ 648328 h 6857999"/>
              <a:gd name="connsiteX127" fmla="*/ 4558221 w 5913439"/>
              <a:gd name="connsiteY127" fmla="*/ 656411 h 6857999"/>
              <a:gd name="connsiteX128" fmla="*/ 4717632 w 5913439"/>
              <a:gd name="connsiteY128" fmla="*/ 688293 h 6857999"/>
              <a:gd name="connsiteX129" fmla="*/ 4757597 w 5913439"/>
              <a:gd name="connsiteY129" fmla="*/ 696376 h 6857999"/>
              <a:gd name="connsiteX130" fmla="*/ 4797113 w 5913439"/>
              <a:gd name="connsiteY130" fmla="*/ 704459 h 6857999"/>
              <a:gd name="connsiteX131" fmla="*/ 4837078 w 5913439"/>
              <a:gd name="connsiteY131" fmla="*/ 713889 h 6857999"/>
              <a:gd name="connsiteX132" fmla="*/ 4876594 w 5913439"/>
              <a:gd name="connsiteY132" fmla="*/ 722870 h 6857999"/>
              <a:gd name="connsiteX133" fmla="*/ 4915661 w 5913439"/>
              <a:gd name="connsiteY133" fmla="*/ 732300 h 6857999"/>
              <a:gd name="connsiteX134" fmla="*/ 4955177 w 5913439"/>
              <a:gd name="connsiteY134" fmla="*/ 743077 h 6857999"/>
              <a:gd name="connsiteX135" fmla="*/ 4994244 w 5913439"/>
              <a:gd name="connsiteY135" fmla="*/ 754303 h 6857999"/>
              <a:gd name="connsiteX136" fmla="*/ 5033311 w 5913439"/>
              <a:gd name="connsiteY136" fmla="*/ 765978 h 6857999"/>
              <a:gd name="connsiteX137" fmla="*/ 5049926 w 5913439"/>
              <a:gd name="connsiteY137" fmla="*/ 764631 h 6857999"/>
              <a:gd name="connsiteX138" fmla="*/ 5065642 w 5913439"/>
              <a:gd name="connsiteY138" fmla="*/ 764182 h 6857999"/>
              <a:gd name="connsiteX139" fmla="*/ 5082257 w 5913439"/>
              <a:gd name="connsiteY139" fmla="*/ 764631 h 6857999"/>
              <a:gd name="connsiteX140" fmla="*/ 5097973 w 5913439"/>
              <a:gd name="connsiteY140" fmla="*/ 766427 h 6857999"/>
              <a:gd name="connsiteX141" fmla="*/ 5113690 w 5913439"/>
              <a:gd name="connsiteY141" fmla="*/ 768672 h 6857999"/>
              <a:gd name="connsiteX142" fmla="*/ 5129856 w 5913439"/>
              <a:gd name="connsiteY142" fmla="*/ 771816 h 6857999"/>
              <a:gd name="connsiteX143" fmla="*/ 5145572 w 5913439"/>
              <a:gd name="connsiteY143" fmla="*/ 776306 h 6857999"/>
              <a:gd name="connsiteX144" fmla="*/ 5161289 w 5913439"/>
              <a:gd name="connsiteY144" fmla="*/ 782593 h 6857999"/>
              <a:gd name="connsiteX145" fmla="*/ 5167126 w 5913439"/>
              <a:gd name="connsiteY145" fmla="*/ 782144 h 6857999"/>
              <a:gd name="connsiteX146" fmla="*/ 5172964 w 5913439"/>
              <a:gd name="connsiteY146" fmla="*/ 782144 h 6857999"/>
              <a:gd name="connsiteX147" fmla="*/ 5178353 w 5913439"/>
              <a:gd name="connsiteY147" fmla="*/ 782593 h 6857999"/>
              <a:gd name="connsiteX148" fmla="*/ 5184190 w 5913439"/>
              <a:gd name="connsiteY148" fmla="*/ 783042 h 6857999"/>
              <a:gd name="connsiteX149" fmla="*/ 5189579 w 5913439"/>
              <a:gd name="connsiteY149" fmla="*/ 784389 h 6857999"/>
              <a:gd name="connsiteX150" fmla="*/ 5194967 w 5913439"/>
              <a:gd name="connsiteY150" fmla="*/ 785736 h 6857999"/>
              <a:gd name="connsiteX151" fmla="*/ 5200356 w 5913439"/>
              <a:gd name="connsiteY151" fmla="*/ 787532 h 6857999"/>
              <a:gd name="connsiteX152" fmla="*/ 5205295 w 5913439"/>
              <a:gd name="connsiteY152" fmla="*/ 789329 h 6857999"/>
              <a:gd name="connsiteX153" fmla="*/ 5215174 w 5913439"/>
              <a:gd name="connsiteY153" fmla="*/ 793819 h 6857999"/>
              <a:gd name="connsiteX154" fmla="*/ 5224604 w 5913439"/>
              <a:gd name="connsiteY154" fmla="*/ 799207 h 6857999"/>
              <a:gd name="connsiteX155" fmla="*/ 5234483 w 5913439"/>
              <a:gd name="connsiteY155" fmla="*/ 805045 h 6857999"/>
              <a:gd name="connsiteX156" fmla="*/ 5243913 w 5913439"/>
              <a:gd name="connsiteY156" fmla="*/ 810883 h 6857999"/>
              <a:gd name="connsiteX157" fmla="*/ 5253343 w 5913439"/>
              <a:gd name="connsiteY157" fmla="*/ 817618 h 6857999"/>
              <a:gd name="connsiteX158" fmla="*/ 5263222 w 5913439"/>
              <a:gd name="connsiteY158" fmla="*/ 823456 h 6857999"/>
              <a:gd name="connsiteX159" fmla="*/ 5273101 w 5913439"/>
              <a:gd name="connsiteY159" fmla="*/ 828844 h 6857999"/>
              <a:gd name="connsiteX160" fmla="*/ 5283429 w 5913439"/>
              <a:gd name="connsiteY160" fmla="*/ 833784 h 6857999"/>
              <a:gd name="connsiteX161" fmla="*/ 5293757 w 5913439"/>
              <a:gd name="connsiteY161" fmla="*/ 837376 h 6857999"/>
              <a:gd name="connsiteX162" fmla="*/ 5299146 w 5913439"/>
              <a:gd name="connsiteY162" fmla="*/ 839173 h 6857999"/>
              <a:gd name="connsiteX163" fmla="*/ 5304983 w 5913439"/>
              <a:gd name="connsiteY163" fmla="*/ 840520 h 6857999"/>
              <a:gd name="connsiteX164" fmla="*/ 5310821 w 5913439"/>
              <a:gd name="connsiteY164" fmla="*/ 841418 h 6857999"/>
              <a:gd name="connsiteX165" fmla="*/ 5316209 w 5913439"/>
              <a:gd name="connsiteY165" fmla="*/ 842316 h 6857999"/>
              <a:gd name="connsiteX166" fmla="*/ 5322496 w 5913439"/>
              <a:gd name="connsiteY166" fmla="*/ 842316 h 6857999"/>
              <a:gd name="connsiteX167" fmla="*/ 5328334 w 5913439"/>
              <a:gd name="connsiteY167" fmla="*/ 842316 h 6857999"/>
              <a:gd name="connsiteX168" fmla="*/ 5333722 w 5913439"/>
              <a:gd name="connsiteY168" fmla="*/ 842316 h 6857999"/>
              <a:gd name="connsiteX169" fmla="*/ 5338213 w 5913439"/>
              <a:gd name="connsiteY169" fmla="*/ 843214 h 6857999"/>
              <a:gd name="connsiteX170" fmla="*/ 5342254 w 5913439"/>
              <a:gd name="connsiteY170" fmla="*/ 845010 h 6857999"/>
              <a:gd name="connsiteX171" fmla="*/ 5344948 w 5913439"/>
              <a:gd name="connsiteY171" fmla="*/ 847255 h 6857999"/>
              <a:gd name="connsiteX172" fmla="*/ 5347193 w 5913439"/>
              <a:gd name="connsiteY172" fmla="*/ 850399 h 6857999"/>
              <a:gd name="connsiteX173" fmla="*/ 5348092 w 5913439"/>
              <a:gd name="connsiteY173" fmla="*/ 853991 h 6857999"/>
              <a:gd name="connsiteX174" fmla="*/ 5348990 w 5913439"/>
              <a:gd name="connsiteY174" fmla="*/ 857583 h 6857999"/>
              <a:gd name="connsiteX175" fmla="*/ 5349439 w 5913439"/>
              <a:gd name="connsiteY175" fmla="*/ 862074 h 6857999"/>
              <a:gd name="connsiteX176" fmla="*/ 5348990 w 5913439"/>
              <a:gd name="connsiteY176" fmla="*/ 866564 h 6857999"/>
              <a:gd name="connsiteX177" fmla="*/ 5348990 w 5913439"/>
              <a:gd name="connsiteY177" fmla="*/ 871055 h 6857999"/>
              <a:gd name="connsiteX178" fmla="*/ 5347642 w 5913439"/>
              <a:gd name="connsiteY178" fmla="*/ 880485 h 6857999"/>
              <a:gd name="connsiteX179" fmla="*/ 5346295 w 5913439"/>
              <a:gd name="connsiteY179" fmla="*/ 890364 h 6857999"/>
              <a:gd name="connsiteX180" fmla="*/ 5345397 w 5913439"/>
              <a:gd name="connsiteY180" fmla="*/ 898895 h 6857999"/>
              <a:gd name="connsiteX181" fmla="*/ 5344948 w 5913439"/>
              <a:gd name="connsiteY181" fmla="*/ 955924 h 6857999"/>
              <a:gd name="connsiteX182" fmla="*/ 5344499 w 5913439"/>
              <a:gd name="connsiteY182" fmla="*/ 1013402 h 6857999"/>
              <a:gd name="connsiteX183" fmla="*/ 5344050 w 5913439"/>
              <a:gd name="connsiteY183" fmla="*/ 1128358 h 6857999"/>
              <a:gd name="connsiteX184" fmla="*/ 5356623 w 5913439"/>
              <a:gd name="connsiteY184" fmla="*/ 1125663 h 6857999"/>
              <a:gd name="connsiteX185" fmla="*/ 5362012 w 5913439"/>
              <a:gd name="connsiteY185" fmla="*/ 1125214 h 6857999"/>
              <a:gd name="connsiteX186" fmla="*/ 5366951 w 5913439"/>
              <a:gd name="connsiteY186" fmla="*/ 1124765 h 6857999"/>
              <a:gd name="connsiteX187" fmla="*/ 5370993 w 5913439"/>
              <a:gd name="connsiteY187" fmla="*/ 1124765 h 6857999"/>
              <a:gd name="connsiteX188" fmla="*/ 5375034 w 5913439"/>
              <a:gd name="connsiteY188" fmla="*/ 1124765 h 6857999"/>
              <a:gd name="connsiteX189" fmla="*/ 5378627 w 5913439"/>
              <a:gd name="connsiteY189" fmla="*/ 1125663 h 6857999"/>
              <a:gd name="connsiteX190" fmla="*/ 5381770 w 5913439"/>
              <a:gd name="connsiteY190" fmla="*/ 1126561 h 6857999"/>
              <a:gd name="connsiteX191" fmla="*/ 5384015 w 5913439"/>
              <a:gd name="connsiteY191" fmla="*/ 1127459 h 6857999"/>
              <a:gd name="connsiteX192" fmla="*/ 5386260 w 5913439"/>
              <a:gd name="connsiteY192" fmla="*/ 1129256 h 6857999"/>
              <a:gd name="connsiteX193" fmla="*/ 5388057 w 5913439"/>
              <a:gd name="connsiteY193" fmla="*/ 1130603 h 6857999"/>
              <a:gd name="connsiteX194" fmla="*/ 5389404 w 5913439"/>
              <a:gd name="connsiteY194" fmla="*/ 1132399 h 6857999"/>
              <a:gd name="connsiteX195" fmla="*/ 5390302 w 5913439"/>
              <a:gd name="connsiteY195" fmla="*/ 1134644 h 6857999"/>
              <a:gd name="connsiteX196" fmla="*/ 5391200 w 5913439"/>
              <a:gd name="connsiteY196" fmla="*/ 1136889 h 6857999"/>
              <a:gd name="connsiteX197" fmla="*/ 5391649 w 5913439"/>
              <a:gd name="connsiteY197" fmla="*/ 1139135 h 6857999"/>
              <a:gd name="connsiteX198" fmla="*/ 5392098 w 5913439"/>
              <a:gd name="connsiteY198" fmla="*/ 1141829 h 6857999"/>
              <a:gd name="connsiteX199" fmla="*/ 5392098 w 5913439"/>
              <a:gd name="connsiteY199" fmla="*/ 1147666 h 6857999"/>
              <a:gd name="connsiteX200" fmla="*/ 5391200 w 5913439"/>
              <a:gd name="connsiteY200" fmla="*/ 1153953 h 6857999"/>
              <a:gd name="connsiteX201" fmla="*/ 5389853 w 5913439"/>
              <a:gd name="connsiteY201" fmla="*/ 1160240 h 6857999"/>
              <a:gd name="connsiteX202" fmla="*/ 5388506 w 5913439"/>
              <a:gd name="connsiteY202" fmla="*/ 1166526 h 6857999"/>
              <a:gd name="connsiteX203" fmla="*/ 5385811 w 5913439"/>
              <a:gd name="connsiteY203" fmla="*/ 1179549 h 6857999"/>
              <a:gd name="connsiteX204" fmla="*/ 5384913 w 5913439"/>
              <a:gd name="connsiteY204" fmla="*/ 1185835 h 6857999"/>
              <a:gd name="connsiteX205" fmla="*/ 5384464 w 5913439"/>
              <a:gd name="connsiteY205" fmla="*/ 1191673 h 6857999"/>
              <a:gd name="connsiteX206" fmla="*/ 5385362 w 5913439"/>
              <a:gd name="connsiteY206" fmla="*/ 1207390 h 6857999"/>
              <a:gd name="connsiteX207" fmla="*/ 5387158 w 5913439"/>
              <a:gd name="connsiteY207" fmla="*/ 1223555 h 6857999"/>
              <a:gd name="connsiteX208" fmla="*/ 5389853 w 5913439"/>
              <a:gd name="connsiteY208" fmla="*/ 1239721 h 6857999"/>
              <a:gd name="connsiteX209" fmla="*/ 5392996 w 5913439"/>
              <a:gd name="connsiteY209" fmla="*/ 1255437 h 6857999"/>
              <a:gd name="connsiteX210" fmla="*/ 5398834 w 5913439"/>
              <a:gd name="connsiteY210" fmla="*/ 1287768 h 6857999"/>
              <a:gd name="connsiteX211" fmla="*/ 5401079 w 5913439"/>
              <a:gd name="connsiteY211" fmla="*/ 1303934 h 6857999"/>
              <a:gd name="connsiteX212" fmla="*/ 5402875 w 5913439"/>
              <a:gd name="connsiteY212" fmla="*/ 1320100 h 6857999"/>
              <a:gd name="connsiteX213" fmla="*/ 5403324 w 5913439"/>
              <a:gd name="connsiteY213" fmla="*/ 1327733 h 6857999"/>
              <a:gd name="connsiteX214" fmla="*/ 5403773 w 5913439"/>
              <a:gd name="connsiteY214" fmla="*/ 1336265 h 6857999"/>
              <a:gd name="connsiteX215" fmla="*/ 5403773 w 5913439"/>
              <a:gd name="connsiteY215" fmla="*/ 1343899 h 6857999"/>
              <a:gd name="connsiteX216" fmla="*/ 5403324 w 5913439"/>
              <a:gd name="connsiteY216" fmla="*/ 1351533 h 6857999"/>
              <a:gd name="connsiteX217" fmla="*/ 5402426 w 5913439"/>
              <a:gd name="connsiteY217" fmla="*/ 1359616 h 6857999"/>
              <a:gd name="connsiteX218" fmla="*/ 5401528 w 5913439"/>
              <a:gd name="connsiteY218" fmla="*/ 1367699 h 6857999"/>
              <a:gd name="connsiteX219" fmla="*/ 5399732 w 5913439"/>
              <a:gd name="connsiteY219" fmla="*/ 1375332 h 6857999"/>
              <a:gd name="connsiteX220" fmla="*/ 5397936 w 5913439"/>
              <a:gd name="connsiteY220" fmla="*/ 1382966 h 6857999"/>
              <a:gd name="connsiteX221" fmla="*/ 5395241 w 5913439"/>
              <a:gd name="connsiteY221" fmla="*/ 1390600 h 6857999"/>
              <a:gd name="connsiteX222" fmla="*/ 5392547 w 5913439"/>
              <a:gd name="connsiteY222" fmla="*/ 1398234 h 6857999"/>
              <a:gd name="connsiteX223" fmla="*/ 5388955 w 5913439"/>
              <a:gd name="connsiteY223" fmla="*/ 1405867 h 6857999"/>
              <a:gd name="connsiteX224" fmla="*/ 5384913 w 5913439"/>
              <a:gd name="connsiteY224" fmla="*/ 1413501 h 6857999"/>
              <a:gd name="connsiteX225" fmla="*/ 5379974 w 5913439"/>
              <a:gd name="connsiteY225" fmla="*/ 1421135 h 6857999"/>
              <a:gd name="connsiteX226" fmla="*/ 5374136 w 5913439"/>
              <a:gd name="connsiteY226" fmla="*/ 1428320 h 6857999"/>
              <a:gd name="connsiteX227" fmla="*/ 5368299 w 5913439"/>
              <a:gd name="connsiteY227" fmla="*/ 1435504 h 6857999"/>
              <a:gd name="connsiteX228" fmla="*/ 5361563 w 5913439"/>
              <a:gd name="connsiteY228" fmla="*/ 1443138 h 6857999"/>
              <a:gd name="connsiteX229" fmla="*/ 5335518 w 5913439"/>
              <a:gd name="connsiteY229" fmla="*/ 1475469 h 6857999"/>
              <a:gd name="connsiteX230" fmla="*/ 5339560 w 5913439"/>
              <a:gd name="connsiteY230" fmla="*/ 1484450 h 6857999"/>
              <a:gd name="connsiteX231" fmla="*/ 5342703 w 5913439"/>
              <a:gd name="connsiteY231" fmla="*/ 1493431 h 6857999"/>
              <a:gd name="connsiteX232" fmla="*/ 5344948 w 5913439"/>
              <a:gd name="connsiteY232" fmla="*/ 1501514 h 6857999"/>
              <a:gd name="connsiteX233" fmla="*/ 5346744 w 5913439"/>
              <a:gd name="connsiteY233" fmla="*/ 1510046 h 6857999"/>
              <a:gd name="connsiteX234" fmla="*/ 5347642 w 5913439"/>
              <a:gd name="connsiteY234" fmla="*/ 1518578 h 6857999"/>
              <a:gd name="connsiteX235" fmla="*/ 5348541 w 5913439"/>
              <a:gd name="connsiteY235" fmla="*/ 1526211 h 6857999"/>
              <a:gd name="connsiteX236" fmla="*/ 5348541 w 5913439"/>
              <a:gd name="connsiteY236" fmla="*/ 1533845 h 6857999"/>
              <a:gd name="connsiteX237" fmla="*/ 5348092 w 5913439"/>
              <a:gd name="connsiteY237" fmla="*/ 1541479 h 6857999"/>
              <a:gd name="connsiteX238" fmla="*/ 5347193 w 5913439"/>
              <a:gd name="connsiteY238" fmla="*/ 1548664 h 6857999"/>
              <a:gd name="connsiteX239" fmla="*/ 5345846 w 5913439"/>
              <a:gd name="connsiteY239" fmla="*/ 1556298 h 6857999"/>
              <a:gd name="connsiteX240" fmla="*/ 5344050 w 5913439"/>
              <a:gd name="connsiteY240" fmla="*/ 1563033 h 6857999"/>
              <a:gd name="connsiteX241" fmla="*/ 5341356 w 5913439"/>
              <a:gd name="connsiteY241" fmla="*/ 1569769 h 6857999"/>
              <a:gd name="connsiteX242" fmla="*/ 5337763 w 5913439"/>
              <a:gd name="connsiteY242" fmla="*/ 1576055 h 6857999"/>
              <a:gd name="connsiteX243" fmla="*/ 5334171 w 5913439"/>
              <a:gd name="connsiteY243" fmla="*/ 1581893 h 6857999"/>
              <a:gd name="connsiteX244" fmla="*/ 5330579 w 5913439"/>
              <a:gd name="connsiteY244" fmla="*/ 1588180 h 6857999"/>
              <a:gd name="connsiteX245" fmla="*/ 5326088 w 5913439"/>
              <a:gd name="connsiteY245" fmla="*/ 1594017 h 6857999"/>
              <a:gd name="connsiteX246" fmla="*/ 5321149 w 5913439"/>
              <a:gd name="connsiteY246" fmla="*/ 1598957 h 6857999"/>
              <a:gd name="connsiteX247" fmla="*/ 5315760 w 5913439"/>
              <a:gd name="connsiteY247" fmla="*/ 1603896 h 6857999"/>
              <a:gd name="connsiteX248" fmla="*/ 5309923 w 5913439"/>
              <a:gd name="connsiteY248" fmla="*/ 1608836 h 6857999"/>
              <a:gd name="connsiteX249" fmla="*/ 5303187 w 5913439"/>
              <a:gd name="connsiteY249" fmla="*/ 1612877 h 6857999"/>
              <a:gd name="connsiteX250" fmla="*/ 5296002 w 5913439"/>
              <a:gd name="connsiteY250" fmla="*/ 1616919 h 6857999"/>
              <a:gd name="connsiteX251" fmla="*/ 5288818 w 5913439"/>
              <a:gd name="connsiteY251" fmla="*/ 1620960 h 6857999"/>
              <a:gd name="connsiteX252" fmla="*/ 5281184 w 5913439"/>
              <a:gd name="connsiteY252" fmla="*/ 1624552 h 6857999"/>
              <a:gd name="connsiteX253" fmla="*/ 5273101 w 5913439"/>
              <a:gd name="connsiteY253" fmla="*/ 1627696 h 6857999"/>
              <a:gd name="connsiteX254" fmla="*/ 5264120 w 5913439"/>
              <a:gd name="connsiteY254" fmla="*/ 1630390 h 6857999"/>
              <a:gd name="connsiteX255" fmla="*/ 5255139 w 5913439"/>
              <a:gd name="connsiteY255" fmla="*/ 1632635 h 6857999"/>
              <a:gd name="connsiteX256" fmla="*/ 5246158 w 5913439"/>
              <a:gd name="connsiteY256" fmla="*/ 1634880 h 6857999"/>
              <a:gd name="connsiteX257" fmla="*/ 5236279 w 5913439"/>
              <a:gd name="connsiteY257" fmla="*/ 1636676 h 6857999"/>
              <a:gd name="connsiteX258" fmla="*/ 5225951 w 5913439"/>
              <a:gd name="connsiteY258" fmla="*/ 1637575 h 6857999"/>
              <a:gd name="connsiteX259" fmla="*/ 5215174 w 5913439"/>
              <a:gd name="connsiteY259" fmla="*/ 1638473 h 6857999"/>
              <a:gd name="connsiteX260" fmla="*/ 5204397 w 5913439"/>
              <a:gd name="connsiteY260" fmla="*/ 1638922 h 6857999"/>
              <a:gd name="connsiteX261" fmla="*/ 5193171 w 5913439"/>
              <a:gd name="connsiteY261" fmla="*/ 1638922 h 6857999"/>
              <a:gd name="connsiteX262" fmla="*/ 5183292 w 5913439"/>
              <a:gd name="connsiteY262" fmla="*/ 1641616 h 6857999"/>
              <a:gd name="connsiteX263" fmla="*/ 5173862 w 5913439"/>
              <a:gd name="connsiteY263" fmla="*/ 1644310 h 6857999"/>
              <a:gd name="connsiteX264" fmla="*/ 5163983 w 5913439"/>
              <a:gd name="connsiteY264" fmla="*/ 1646106 h 6857999"/>
              <a:gd name="connsiteX265" fmla="*/ 5154553 w 5913439"/>
              <a:gd name="connsiteY265" fmla="*/ 1647454 h 6857999"/>
              <a:gd name="connsiteX266" fmla="*/ 5144225 w 5913439"/>
              <a:gd name="connsiteY266" fmla="*/ 1647903 h 6857999"/>
              <a:gd name="connsiteX267" fmla="*/ 5134795 w 5913439"/>
              <a:gd name="connsiteY267" fmla="*/ 1647454 h 6857999"/>
              <a:gd name="connsiteX268" fmla="*/ 5129856 w 5913439"/>
              <a:gd name="connsiteY268" fmla="*/ 1647005 h 6857999"/>
              <a:gd name="connsiteX269" fmla="*/ 5124916 w 5913439"/>
              <a:gd name="connsiteY269" fmla="*/ 1646106 h 6857999"/>
              <a:gd name="connsiteX270" fmla="*/ 5119977 w 5913439"/>
              <a:gd name="connsiteY270" fmla="*/ 1644759 h 6857999"/>
              <a:gd name="connsiteX271" fmla="*/ 5114588 w 5913439"/>
              <a:gd name="connsiteY271" fmla="*/ 1643412 h 6857999"/>
              <a:gd name="connsiteX272" fmla="*/ 5104709 w 5913439"/>
              <a:gd name="connsiteY272" fmla="*/ 1647005 h 6857999"/>
              <a:gd name="connsiteX273" fmla="*/ 5094830 w 5913439"/>
              <a:gd name="connsiteY273" fmla="*/ 1650148 h 6857999"/>
              <a:gd name="connsiteX274" fmla="*/ 5084502 w 5913439"/>
              <a:gd name="connsiteY274" fmla="*/ 1651944 h 6857999"/>
              <a:gd name="connsiteX275" fmla="*/ 5079563 w 5913439"/>
              <a:gd name="connsiteY275" fmla="*/ 1652842 h 6857999"/>
              <a:gd name="connsiteX276" fmla="*/ 5074174 w 5913439"/>
              <a:gd name="connsiteY276" fmla="*/ 1653291 h 6857999"/>
              <a:gd name="connsiteX277" fmla="*/ 5069235 w 5913439"/>
              <a:gd name="connsiteY277" fmla="*/ 1653740 h 6857999"/>
              <a:gd name="connsiteX278" fmla="*/ 5063846 w 5913439"/>
              <a:gd name="connsiteY278" fmla="*/ 1653291 h 6857999"/>
              <a:gd name="connsiteX279" fmla="*/ 5058907 w 5913439"/>
              <a:gd name="connsiteY279" fmla="*/ 1652842 h 6857999"/>
              <a:gd name="connsiteX280" fmla="*/ 5053967 w 5913439"/>
              <a:gd name="connsiteY280" fmla="*/ 1652393 h 6857999"/>
              <a:gd name="connsiteX281" fmla="*/ 5049028 w 5913439"/>
              <a:gd name="connsiteY281" fmla="*/ 1651046 h 6857999"/>
              <a:gd name="connsiteX282" fmla="*/ 5043639 w 5913439"/>
              <a:gd name="connsiteY282" fmla="*/ 1649250 h 6857999"/>
              <a:gd name="connsiteX283" fmla="*/ 5038250 w 5913439"/>
              <a:gd name="connsiteY283" fmla="*/ 1647005 h 6857999"/>
              <a:gd name="connsiteX284" fmla="*/ 5033311 w 5913439"/>
              <a:gd name="connsiteY284" fmla="*/ 1644310 h 6857999"/>
              <a:gd name="connsiteX285" fmla="*/ 4911171 w 5913439"/>
              <a:gd name="connsiteY285" fmla="*/ 1665416 h 6857999"/>
              <a:gd name="connsiteX286" fmla="*/ 4911171 w 5913439"/>
              <a:gd name="connsiteY286" fmla="*/ 1675294 h 6857999"/>
              <a:gd name="connsiteX287" fmla="*/ 4910273 w 5913439"/>
              <a:gd name="connsiteY287" fmla="*/ 1685623 h 6857999"/>
              <a:gd name="connsiteX288" fmla="*/ 5237626 w 5913439"/>
              <a:gd name="connsiteY288" fmla="*/ 1766900 h 6857999"/>
              <a:gd name="connsiteX289" fmla="*/ 5264120 w 5913439"/>
              <a:gd name="connsiteY289" fmla="*/ 1774533 h 6857999"/>
              <a:gd name="connsiteX290" fmla="*/ 5291512 w 5913439"/>
              <a:gd name="connsiteY290" fmla="*/ 1781269 h 6857999"/>
              <a:gd name="connsiteX291" fmla="*/ 5345846 w 5913439"/>
              <a:gd name="connsiteY291" fmla="*/ 1794291 h 6857999"/>
              <a:gd name="connsiteX292" fmla="*/ 5399732 w 5913439"/>
              <a:gd name="connsiteY292" fmla="*/ 1806865 h 6857999"/>
              <a:gd name="connsiteX293" fmla="*/ 5454066 w 5913439"/>
              <a:gd name="connsiteY293" fmla="*/ 1820785 h 6857999"/>
              <a:gd name="connsiteX294" fmla="*/ 5480560 w 5913439"/>
              <a:gd name="connsiteY294" fmla="*/ 1827521 h 6857999"/>
              <a:gd name="connsiteX295" fmla="*/ 5507503 w 5913439"/>
              <a:gd name="connsiteY295" fmla="*/ 1835155 h 6857999"/>
              <a:gd name="connsiteX296" fmla="*/ 5534445 w 5913439"/>
              <a:gd name="connsiteY296" fmla="*/ 1843237 h 6857999"/>
              <a:gd name="connsiteX297" fmla="*/ 5560490 w 5913439"/>
              <a:gd name="connsiteY297" fmla="*/ 1852218 h 6857999"/>
              <a:gd name="connsiteX298" fmla="*/ 5586983 w 5913439"/>
              <a:gd name="connsiteY298" fmla="*/ 1861199 h 6857999"/>
              <a:gd name="connsiteX299" fmla="*/ 5613028 w 5913439"/>
              <a:gd name="connsiteY299" fmla="*/ 1871527 h 6857999"/>
              <a:gd name="connsiteX300" fmla="*/ 5639072 w 5913439"/>
              <a:gd name="connsiteY300" fmla="*/ 1882753 h 6857999"/>
              <a:gd name="connsiteX301" fmla="*/ 5664219 w 5913439"/>
              <a:gd name="connsiteY301" fmla="*/ 1894429 h 6857999"/>
              <a:gd name="connsiteX302" fmla="*/ 5676792 w 5913439"/>
              <a:gd name="connsiteY302" fmla="*/ 1897123 h 6857999"/>
              <a:gd name="connsiteX303" fmla="*/ 5688467 w 5913439"/>
              <a:gd name="connsiteY303" fmla="*/ 1900266 h 6857999"/>
              <a:gd name="connsiteX304" fmla="*/ 5699245 w 5913439"/>
              <a:gd name="connsiteY304" fmla="*/ 1903858 h 6857999"/>
              <a:gd name="connsiteX305" fmla="*/ 5710022 w 5913439"/>
              <a:gd name="connsiteY305" fmla="*/ 1907900 h 6857999"/>
              <a:gd name="connsiteX306" fmla="*/ 5719002 w 5913439"/>
              <a:gd name="connsiteY306" fmla="*/ 1912390 h 6857999"/>
              <a:gd name="connsiteX307" fmla="*/ 5727534 w 5913439"/>
              <a:gd name="connsiteY307" fmla="*/ 1917330 h 6857999"/>
              <a:gd name="connsiteX308" fmla="*/ 5731127 w 5913439"/>
              <a:gd name="connsiteY308" fmla="*/ 1920922 h 6857999"/>
              <a:gd name="connsiteX309" fmla="*/ 5734719 w 5913439"/>
              <a:gd name="connsiteY309" fmla="*/ 1924066 h 6857999"/>
              <a:gd name="connsiteX310" fmla="*/ 5738311 w 5913439"/>
              <a:gd name="connsiteY310" fmla="*/ 1927209 h 6857999"/>
              <a:gd name="connsiteX311" fmla="*/ 5741455 w 5913439"/>
              <a:gd name="connsiteY311" fmla="*/ 1930352 h 6857999"/>
              <a:gd name="connsiteX312" fmla="*/ 5744149 w 5913439"/>
              <a:gd name="connsiteY312" fmla="*/ 1933944 h 6857999"/>
              <a:gd name="connsiteX313" fmla="*/ 5746843 w 5913439"/>
              <a:gd name="connsiteY313" fmla="*/ 1937986 h 6857999"/>
              <a:gd name="connsiteX314" fmla="*/ 5749089 w 5913439"/>
              <a:gd name="connsiteY314" fmla="*/ 1941578 h 6857999"/>
              <a:gd name="connsiteX315" fmla="*/ 5751334 w 5913439"/>
              <a:gd name="connsiteY315" fmla="*/ 1946069 h 6857999"/>
              <a:gd name="connsiteX316" fmla="*/ 5752681 w 5913439"/>
              <a:gd name="connsiteY316" fmla="*/ 1950559 h 6857999"/>
              <a:gd name="connsiteX317" fmla="*/ 5754028 w 5913439"/>
              <a:gd name="connsiteY317" fmla="*/ 1955498 h 6857999"/>
              <a:gd name="connsiteX318" fmla="*/ 5755375 w 5913439"/>
              <a:gd name="connsiteY318" fmla="*/ 1960438 h 6857999"/>
              <a:gd name="connsiteX319" fmla="*/ 5755824 w 5913439"/>
              <a:gd name="connsiteY319" fmla="*/ 1965377 h 6857999"/>
              <a:gd name="connsiteX320" fmla="*/ 5756273 w 5913439"/>
              <a:gd name="connsiteY320" fmla="*/ 1970766 h 6857999"/>
              <a:gd name="connsiteX321" fmla="*/ 5756273 w 5913439"/>
              <a:gd name="connsiteY321" fmla="*/ 1976604 h 6857999"/>
              <a:gd name="connsiteX322" fmla="*/ 5755824 w 5913439"/>
              <a:gd name="connsiteY322" fmla="*/ 1982441 h 6857999"/>
              <a:gd name="connsiteX323" fmla="*/ 5755375 w 5913439"/>
              <a:gd name="connsiteY323" fmla="*/ 1988728 h 6857999"/>
              <a:gd name="connsiteX324" fmla="*/ 5754028 w 5913439"/>
              <a:gd name="connsiteY324" fmla="*/ 1995463 h 6857999"/>
              <a:gd name="connsiteX325" fmla="*/ 5752681 w 5913439"/>
              <a:gd name="connsiteY325" fmla="*/ 2002199 h 6857999"/>
              <a:gd name="connsiteX326" fmla="*/ 5750885 w 5913439"/>
              <a:gd name="connsiteY326" fmla="*/ 2009384 h 6857999"/>
              <a:gd name="connsiteX327" fmla="*/ 5748639 w 5913439"/>
              <a:gd name="connsiteY327" fmla="*/ 2016569 h 6857999"/>
              <a:gd name="connsiteX328" fmla="*/ 5747292 w 5913439"/>
              <a:gd name="connsiteY328" fmla="*/ 2022406 h 6857999"/>
              <a:gd name="connsiteX329" fmla="*/ 5745496 w 5913439"/>
              <a:gd name="connsiteY329" fmla="*/ 2027795 h 6857999"/>
              <a:gd name="connsiteX330" fmla="*/ 5744598 w 5913439"/>
              <a:gd name="connsiteY330" fmla="*/ 2034081 h 6857999"/>
              <a:gd name="connsiteX331" fmla="*/ 5744149 w 5913439"/>
              <a:gd name="connsiteY331" fmla="*/ 2039919 h 6857999"/>
              <a:gd name="connsiteX332" fmla="*/ 5743700 w 5913439"/>
              <a:gd name="connsiteY332" fmla="*/ 2052043 h 6857999"/>
              <a:gd name="connsiteX333" fmla="*/ 5743700 w 5913439"/>
              <a:gd name="connsiteY333" fmla="*/ 2064168 h 6857999"/>
              <a:gd name="connsiteX334" fmla="*/ 5745496 w 5913439"/>
              <a:gd name="connsiteY334" fmla="*/ 2089314 h 6857999"/>
              <a:gd name="connsiteX335" fmla="*/ 5745945 w 5913439"/>
              <a:gd name="connsiteY335" fmla="*/ 2102336 h 6857999"/>
              <a:gd name="connsiteX336" fmla="*/ 5746843 w 5913439"/>
              <a:gd name="connsiteY336" fmla="*/ 2114012 h 6857999"/>
              <a:gd name="connsiteX337" fmla="*/ 5749538 w 5913439"/>
              <a:gd name="connsiteY337" fmla="*/ 2128830 h 6857999"/>
              <a:gd name="connsiteX338" fmla="*/ 5751334 w 5913439"/>
              <a:gd name="connsiteY338" fmla="*/ 2143649 h 6857999"/>
              <a:gd name="connsiteX339" fmla="*/ 5751783 w 5913439"/>
              <a:gd name="connsiteY339" fmla="*/ 2157569 h 6857999"/>
              <a:gd name="connsiteX340" fmla="*/ 5751334 w 5913439"/>
              <a:gd name="connsiteY340" fmla="*/ 2171040 h 6857999"/>
              <a:gd name="connsiteX341" fmla="*/ 5749987 w 5913439"/>
              <a:gd name="connsiteY341" fmla="*/ 2184961 h 6857999"/>
              <a:gd name="connsiteX342" fmla="*/ 5747741 w 5913439"/>
              <a:gd name="connsiteY342" fmla="*/ 2197534 h 6857999"/>
              <a:gd name="connsiteX343" fmla="*/ 5743700 w 5913439"/>
              <a:gd name="connsiteY343" fmla="*/ 2209658 h 6857999"/>
              <a:gd name="connsiteX344" fmla="*/ 5739210 w 5913439"/>
              <a:gd name="connsiteY344" fmla="*/ 2222231 h 6857999"/>
              <a:gd name="connsiteX345" fmla="*/ 5733821 w 5913439"/>
              <a:gd name="connsiteY345" fmla="*/ 2233458 h 6857999"/>
              <a:gd name="connsiteX346" fmla="*/ 5727534 w 5913439"/>
              <a:gd name="connsiteY346" fmla="*/ 2244683 h 6857999"/>
              <a:gd name="connsiteX347" fmla="*/ 5720350 w 5913439"/>
              <a:gd name="connsiteY347" fmla="*/ 2255461 h 6857999"/>
              <a:gd name="connsiteX348" fmla="*/ 5712267 w 5913439"/>
              <a:gd name="connsiteY348" fmla="*/ 2265789 h 6857999"/>
              <a:gd name="connsiteX349" fmla="*/ 5702388 w 5913439"/>
              <a:gd name="connsiteY349" fmla="*/ 2275668 h 6857999"/>
              <a:gd name="connsiteX350" fmla="*/ 5692509 w 5913439"/>
              <a:gd name="connsiteY350" fmla="*/ 2285098 h 6857999"/>
              <a:gd name="connsiteX351" fmla="*/ 5681283 w 5913439"/>
              <a:gd name="connsiteY351" fmla="*/ 2294977 h 6857999"/>
              <a:gd name="connsiteX352" fmla="*/ 5668709 w 5913439"/>
              <a:gd name="connsiteY352" fmla="*/ 2303509 h 6857999"/>
              <a:gd name="connsiteX353" fmla="*/ 5677690 w 5913439"/>
              <a:gd name="connsiteY353" fmla="*/ 2309795 h 6857999"/>
              <a:gd name="connsiteX354" fmla="*/ 5686671 w 5913439"/>
              <a:gd name="connsiteY354" fmla="*/ 2316980 h 6857999"/>
              <a:gd name="connsiteX355" fmla="*/ 5695203 w 5913439"/>
              <a:gd name="connsiteY355" fmla="*/ 2325063 h 6857999"/>
              <a:gd name="connsiteX356" fmla="*/ 5698795 w 5913439"/>
              <a:gd name="connsiteY356" fmla="*/ 2328655 h 6857999"/>
              <a:gd name="connsiteX357" fmla="*/ 5701939 w 5913439"/>
              <a:gd name="connsiteY357" fmla="*/ 2332696 h 6857999"/>
              <a:gd name="connsiteX358" fmla="*/ 5705082 w 5913439"/>
              <a:gd name="connsiteY358" fmla="*/ 2336738 h 6857999"/>
              <a:gd name="connsiteX359" fmla="*/ 5706878 w 5913439"/>
              <a:gd name="connsiteY359" fmla="*/ 2340779 h 6857999"/>
              <a:gd name="connsiteX360" fmla="*/ 5708225 w 5913439"/>
              <a:gd name="connsiteY360" fmla="*/ 2344821 h 6857999"/>
              <a:gd name="connsiteX361" fmla="*/ 5708225 w 5913439"/>
              <a:gd name="connsiteY361" fmla="*/ 2348862 h 6857999"/>
              <a:gd name="connsiteX362" fmla="*/ 5708225 w 5913439"/>
              <a:gd name="connsiteY362" fmla="*/ 2351107 h 6857999"/>
              <a:gd name="connsiteX363" fmla="*/ 5707776 w 5913439"/>
              <a:gd name="connsiteY363" fmla="*/ 2352903 h 6857999"/>
              <a:gd name="connsiteX364" fmla="*/ 5706878 w 5913439"/>
              <a:gd name="connsiteY364" fmla="*/ 2354700 h 6857999"/>
              <a:gd name="connsiteX365" fmla="*/ 5705531 w 5913439"/>
              <a:gd name="connsiteY365" fmla="*/ 2356945 h 6857999"/>
              <a:gd name="connsiteX366" fmla="*/ 5704184 w 5913439"/>
              <a:gd name="connsiteY366" fmla="*/ 2359190 h 6857999"/>
              <a:gd name="connsiteX367" fmla="*/ 5702388 w 5913439"/>
              <a:gd name="connsiteY367" fmla="*/ 2360986 h 6857999"/>
              <a:gd name="connsiteX368" fmla="*/ 5697897 w 5913439"/>
              <a:gd name="connsiteY368" fmla="*/ 2364579 h 6857999"/>
              <a:gd name="connsiteX369" fmla="*/ 5693407 w 5913439"/>
              <a:gd name="connsiteY369" fmla="*/ 2368171 h 6857999"/>
              <a:gd name="connsiteX370" fmla="*/ 5688467 w 5913439"/>
              <a:gd name="connsiteY370" fmla="*/ 2371763 h 6857999"/>
              <a:gd name="connsiteX371" fmla="*/ 5679487 w 5913439"/>
              <a:gd name="connsiteY371" fmla="*/ 2379846 h 6857999"/>
              <a:gd name="connsiteX372" fmla="*/ 5670506 w 5913439"/>
              <a:gd name="connsiteY372" fmla="*/ 2388827 h 6857999"/>
              <a:gd name="connsiteX373" fmla="*/ 5661974 w 5913439"/>
              <a:gd name="connsiteY373" fmla="*/ 2398706 h 6857999"/>
              <a:gd name="connsiteX374" fmla="*/ 5644461 w 5913439"/>
              <a:gd name="connsiteY374" fmla="*/ 2417566 h 6857999"/>
              <a:gd name="connsiteX375" fmla="*/ 5635031 w 5913439"/>
              <a:gd name="connsiteY375" fmla="*/ 2426996 h 6857999"/>
              <a:gd name="connsiteX376" fmla="*/ 5626050 w 5913439"/>
              <a:gd name="connsiteY376" fmla="*/ 2435528 h 6857999"/>
              <a:gd name="connsiteX377" fmla="*/ 5621111 w 5913439"/>
              <a:gd name="connsiteY377" fmla="*/ 2439569 h 6857999"/>
              <a:gd name="connsiteX378" fmla="*/ 5616171 w 5913439"/>
              <a:gd name="connsiteY378" fmla="*/ 2443161 h 6857999"/>
              <a:gd name="connsiteX379" fmla="*/ 5611232 w 5913439"/>
              <a:gd name="connsiteY379" fmla="*/ 2446305 h 6857999"/>
              <a:gd name="connsiteX380" fmla="*/ 5605843 w 5913439"/>
              <a:gd name="connsiteY380" fmla="*/ 2448999 h 6857999"/>
              <a:gd name="connsiteX381" fmla="*/ 5600455 w 5913439"/>
              <a:gd name="connsiteY381" fmla="*/ 2451693 h 6857999"/>
              <a:gd name="connsiteX382" fmla="*/ 5594617 w 5913439"/>
              <a:gd name="connsiteY382" fmla="*/ 2453489 h 6857999"/>
              <a:gd name="connsiteX383" fmla="*/ 5588779 w 5913439"/>
              <a:gd name="connsiteY383" fmla="*/ 2455286 h 6857999"/>
              <a:gd name="connsiteX384" fmla="*/ 5582942 w 5913439"/>
              <a:gd name="connsiteY384" fmla="*/ 2456633 h 6857999"/>
              <a:gd name="connsiteX385" fmla="*/ 5576655 w 5913439"/>
              <a:gd name="connsiteY385" fmla="*/ 2457082 h 6857999"/>
              <a:gd name="connsiteX386" fmla="*/ 5570369 w 5913439"/>
              <a:gd name="connsiteY386" fmla="*/ 2457082 h 6857999"/>
              <a:gd name="connsiteX387" fmla="*/ 5563633 w 5913439"/>
              <a:gd name="connsiteY387" fmla="*/ 2456633 h 6857999"/>
              <a:gd name="connsiteX388" fmla="*/ 5555999 w 5913439"/>
              <a:gd name="connsiteY388" fmla="*/ 2455286 h 6857999"/>
              <a:gd name="connsiteX389" fmla="*/ 5548815 w 5913439"/>
              <a:gd name="connsiteY389" fmla="*/ 2453489 h 6857999"/>
              <a:gd name="connsiteX390" fmla="*/ 5541181 w 5913439"/>
              <a:gd name="connsiteY390" fmla="*/ 2450795 h 6857999"/>
              <a:gd name="connsiteX391" fmla="*/ 5533547 w 5913439"/>
              <a:gd name="connsiteY391" fmla="*/ 2447652 h 6857999"/>
              <a:gd name="connsiteX392" fmla="*/ 5525464 w 5913439"/>
              <a:gd name="connsiteY392" fmla="*/ 2443611 h 6857999"/>
              <a:gd name="connsiteX393" fmla="*/ 5517382 w 5913439"/>
              <a:gd name="connsiteY393" fmla="*/ 2447203 h 6857999"/>
              <a:gd name="connsiteX394" fmla="*/ 5510197 w 5913439"/>
              <a:gd name="connsiteY394" fmla="*/ 2450346 h 6857999"/>
              <a:gd name="connsiteX395" fmla="*/ 5503012 w 5913439"/>
              <a:gd name="connsiteY395" fmla="*/ 2453489 h 6857999"/>
              <a:gd name="connsiteX396" fmla="*/ 5495827 w 5913439"/>
              <a:gd name="connsiteY396" fmla="*/ 2456184 h 6857999"/>
              <a:gd name="connsiteX397" fmla="*/ 5480111 w 5913439"/>
              <a:gd name="connsiteY397" fmla="*/ 2460674 h 6857999"/>
              <a:gd name="connsiteX398" fmla="*/ 5465292 w 5913439"/>
              <a:gd name="connsiteY398" fmla="*/ 2464716 h 6857999"/>
              <a:gd name="connsiteX399" fmla="*/ 5449576 w 5913439"/>
              <a:gd name="connsiteY399" fmla="*/ 2467410 h 6857999"/>
              <a:gd name="connsiteX400" fmla="*/ 5434308 w 5913439"/>
              <a:gd name="connsiteY400" fmla="*/ 2470553 h 6857999"/>
              <a:gd name="connsiteX401" fmla="*/ 5419041 w 5913439"/>
              <a:gd name="connsiteY401" fmla="*/ 2471901 h 6857999"/>
              <a:gd name="connsiteX402" fmla="*/ 5403324 w 5913439"/>
              <a:gd name="connsiteY402" fmla="*/ 2473248 h 6857999"/>
              <a:gd name="connsiteX403" fmla="*/ 5371891 w 5913439"/>
              <a:gd name="connsiteY403" fmla="*/ 2475044 h 6857999"/>
              <a:gd name="connsiteX404" fmla="*/ 5341356 w 5913439"/>
              <a:gd name="connsiteY404" fmla="*/ 2476840 h 6857999"/>
              <a:gd name="connsiteX405" fmla="*/ 5325190 w 5913439"/>
              <a:gd name="connsiteY405" fmla="*/ 2477738 h 6857999"/>
              <a:gd name="connsiteX406" fmla="*/ 5309923 w 5913439"/>
              <a:gd name="connsiteY406" fmla="*/ 2478636 h 6857999"/>
              <a:gd name="connsiteX407" fmla="*/ 5294206 w 5913439"/>
              <a:gd name="connsiteY407" fmla="*/ 2479983 h 6857999"/>
              <a:gd name="connsiteX408" fmla="*/ 5278939 w 5913439"/>
              <a:gd name="connsiteY408" fmla="*/ 2482228 h 6857999"/>
              <a:gd name="connsiteX409" fmla="*/ 5275346 w 5913439"/>
              <a:gd name="connsiteY409" fmla="*/ 2506477 h 6857999"/>
              <a:gd name="connsiteX410" fmla="*/ 5278939 w 5913439"/>
              <a:gd name="connsiteY410" fmla="*/ 2523540 h 6857999"/>
              <a:gd name="connsiteX411" fmla="*/ 5282531 w 5913439"/>
              <a:gd name="connsiteY411" fmla="*/ 2540604 h 6857999"/>
              <a:gd name="connsiteX412" fmla="*/ 5285225 w 5913439"/>
              <a:gd name="connsiteY412" fmla="*/ 2558117 h 6857999"/>
              <a:gd name="connsiteX413" fmla="*/ 5287021 w 5913439"/>
              <a:gd name="connsiteY413" fmla="*/ 2575181 h 6857999"/>
              <a:gd name="connsiteX414" fmla="*/ 5287919 w 5913439"/>
              <a:gd name="connsiteY414" fmla="*/ 2584162 h 6857999"/>
              <a:gd name="connsiteX415" fmla="*/ 5287919 w 5913439"/>
              <a:gd name="connsiteY415" fmla="*/ 2592693 h 6857999"/>
              <a:gd name="connsiteX416" fmla="*/ 5287919 w 5913439"/>
              <a:gd name="connsiteY416" fmla="*/ 2601225 h 6857999"/>
              <a:gd name="connsiteX417" fmla="*/ 5287021 w 5913439"/>
              <a:gd name="connsiteY417" fmla="*/ 2609757 h 6857999"/>
              <a:gd name="connsiteX418" fmla="*/ 5286123 w 5913439"/>
              <a:gd name="connsiteY418" fmla="*/ 2618738 h 6857999"/>
              <a:gd name="connsiteX419" fmla="*/ 5284776 w 5913439"/>
              <a:gd name="connsiteY419" fmla="*/ 2627270 h 6857999"/>
              <a:gd name="connsiteX420" fmla="*/ 5282531 w 5913439"/>
              <a:gd name="connsiteY420" fmla="*/ 2635802 h 6857999"/>
              <a:gd name="connsiteX421" fmla="*/ 5279837 w 5913439"/>
              <a:gd name="connsiteY421" fmla="*/ 2644783 h 6857999"/>
              <a:gd name="connsiteX422" fmla="*/ 5282531 w 5913439"/>
              <a:gd name="connsiteY422" fmla="*/ 2649722 h 6857999"/>
              <a:gd name="connsiteX423" fmla="*/ 5284776 w 5913439"/>
              <a:gd name="connsiteY423" fmla="*/ 2655560 h 6857999"/>
              <a:gd name="connsiteX424" fmla="*/ 5286123 w 5913439"/>
              <a:gd name="connsiteY424" fmla="*/ 2660499 h 6857999"/>
              <a:gd name="connsiteX425" fmla="*/ 5287470 w 5913439"/>
              <a:gd name="connsiteY425" fmla="*/ 2665439 h 6857999"/>
              <a:gd name="connsiteX426" fmla="*/ 5287919 w 5913439"/>
              <a:gd name="connsiteY426" fmla="*/ 2670827 h 6857999"/>
              <a:gd name="connsiteX427" fmla="*/ 5288369 w 5913439"/>
              <a:gd name="connsiteY427" fmla="*/ 2675767 h 6857999"/>
              <a:gd name="connsiteX428" fmla="*/ 5288369 w 5913439"/>
              <a:gd name="connsiteY428" fmla="*/ 2680706 h 6857999"/>
              <a:gd name="connsiteX429" fmla="*/ 5287919 w 5913439"/>
              <a:gd name="connsiteY429" fmla="*/ 2686095 h 6857999"/>
              <a:gd name="connsiteX430" fmla="*/ 5286123 w 5913439"/>
              <a:gd name="connsiteY430" fmla="*/ 2696423 h 6857999"/>
              <a:gd name="connsiteX431" fmla="*/ 5283878 w 5913439"/>
              <a:gd name="connsiteY431" fmla="*/ 2706751 h 6857999"/>
              <a:gd name="connsiteX432" fmla="*/ 5278490 w 5913439"/>
              <a:gd name="connsiteY432" fmla="*/ 2727407 h 6857999"/>
              <a:gd name="connsiteX433" fmla="*/ 5276244 w 5913439"/>
              <a:gd name="connsiteY433" fmla="*/ 2747165 h 6857999"/>
              <a:gd name="connsiteX434" fmla="*/ 5273101 w 5913439"/>
              <a:gd name="connsiteY434" fmla="*/ 2766923 h 6857999"/>
              <a:gd name="connsiteX435" fmla="*/ 5270856 w 5913439"/>
              <a:gd name="connsiteY435" fmla="*/ 2776802 h 6857999"/>
              <a:gd name="connsiteX436" fmla="*/ 5268611 w 5913439"/>
              <a:gd name="connsiteY436" fmla="*/ 2786232 h 6857999"/>
              <a:gd name="connsiteX437" fmla="*/ 5265916 w 5913439"/>
              <a:gd name="connsiteY437" fmla="*/ 2795213 h 6857999"/>
              <a:gd name="connsiteX438" fmla="*/ 5262324 w 5913439"/>
              <a:gd name="connsiteY438" fmla="*/ 2805092 h 6857999"/>
              <a:gd name="connsiteX439" fmla="*/ 5259181 w 5913439"/>
              <a:gd name="connsiteY439" fmla="*/ 2813624 h 6857999"/>
              <a:gd name="connsiteX440" fmla="*/ 5255139 w 5913439"/>
              <a:gd name="connsiteY440" fmla="*/ 2822604 h 6857999"/>
              <a:gd name="connsiteX441" fmla="*/ 5250200 w 5913439"/>
              <a:gd name="connsiteY441" fmla="*/ 2830688 h 6857999"/>
              <a:gd name="connsiteX442" fmla="*/ 5244811 w 5913439"/>
              <a:gd name="connsiteY442" fmla="*/ 2839668 h 6857999"/>
              <a:gd name="connsiteX443" fmla="*/ 5238974 w 5913439"/>
              <a:gd name="connsiteY443" fmla="*/ 2847302 h 6857999"/>
              <a:gd name="connsiteX444" fmla="*/ 5232238 w 5913439"/>
              <a:gd name="connsiteY444" fmla="*/ 2854936 h 6857999"/>
              <a:gd name="connsiteX445" fmla="*/ 5224155 w 5913439"/>
              <a:gd name="connsiteY445" fmla="*/ 2861671 h 6857999"/>
              <a:gd name="connsiteX446" fmla="*/ 5216072 w 5913439"/>
              <a:gd name="connsiteY446" fmla="*/ 2868407 h 6857999"/>
              <a:gd name="connsiteX447" fmla="*/ 5216521 w 5913439"/>
              <a:gd name="connsiteY447" fmla="*/ 2869754 h 6857999"/>
              <a:gd name="connsiteX448" fmla="*/ 5216970 w 5913439"/>
              <a:gd name="connsiteY448" fmla="*/ 2871102 h 6857999"/>
              <a:gd name="connsiteX449" fmla="*/ 5216970 w 5913439"/>
              <a:gd name="connsiteY449" fmla="*/ 2872448 h 6857999"/>
              <a:gd name="connsiteX450" fmla="*/ 5216970 w 5913439"/>
              <a:gd name="connsiteY450" fmla="*/ 2874245 h 6857999"/>
              <a:gd name="connsiteX451" fmla="*/ 5215623 w 5913439"/>
              <a:gd name="connsiteY451" fmla="*/ 2876490 h 6857999"/>
              <a:gd name="connsiteX452" fmla="*/ 5213827 w 5913439"/>
              <a:gd name="connsiteY452" fmla="*/ 2879184 h 6857999"/>
              <a:gd name="connsiteX453" fmla="*/ 5211582 w 5913439"/>
              <a:gd name="connsiteY453" fmla="*/ 2881430 h 6857999"/>
              <a:gd name="connsiteX454" fmla="*/ 5208888 w 5913439"/>
              <a:gd name="connsiteY454" fmla="*/ 2883675 h 6857999"/>
              <a:gd name="connsiteX455" fmla="*/ 5203499 w 5913439"/>
              <a:gd name="connsiteY455" fmla="*/ 2888165 h 6857999"/>
              <a:gd name="connsiteX456" fmla="*/ 5200805 w 5913439"/>
              <a:gd name="connsiteY456" fmla="*/ 2890410 h 6857999"/>
              <a:gd name="connsiteX457" fmla="*/ 5199009 w 5913439"/>
              <a:gd name="connsiteY457" fmla="*/ 2893105 h 6857999"/>
              <a:gd name="connsiteX458" fmla="*/ 5198110 w 5913439"/>
              <a:gd name="connsiteY458" fmla="*/ 2895350 h 6857999"/>
              <a:gd name="connsiteX459" fmla="*/ 5198110 w 5913439"/>
              <a:gd name="connsiteY459" fmla="*/ 2896697 h 6857999"/>
              <a:gd name="connsiteX460" fmla="*/ 5198110 w 5913439"/>
              <a:gd name="connsiteY460" fmla="*/ 2897595 h 6857999"/>
              <a:gd name="connsiteX461" fmla="*/ 5198560 w 5913439"/>
              <a:gd name="connsiteY461" fmla="*/ 2898942 h 6857999"/>
              <a:gd name="connsiteX462" fmla="*/ 5199009 w 5913439"/>
              <a:gd name="connsiteY462" fmla="*/ 2900289 h 6857999"/>
              <a:gd name="connsiteX463" fmla="*/ 5201703 w 5913439"/>
              <a:gd name="connsiteY463" fmla="*/ 2902984 h 6857999"/>
              <a:gd name="connsiteX464" fmla="*/ 5205744 w 5913439"/>
              <a:gd name="connsiteY464" fmla="*/ 2905678 h 6857999"/>
              <a:gd name="connsiteX465" fmla="*/ 5212031 w 5913439"/>
              <a:gd name="connsiteY465" fmla="*/ 2908372 h 6857999"/>
              <a:gd name="connsiteX466" fmla="*/ 5216970 w 5913439"/>
              <a:gd name="connsiteY466" fmla="*/ 2911515 h 6857999"/>
              <a:gd name="connsiteX467" fmla="*/ 5221461 w 5913439"/>
              <a:gd name="connsiteY467" fmla="*/ 2914210 h 6857999"/>
              <a:gd name="connsiteX468" fmla="*/ 5225502 w 5913439"/>
              <a:gd name="connsiteY468" fmla="*/ 2917802 h 6857999"/>
              <a:gd name="connsiteX469" fmla="*/ 5229544 w 5913439"/>
              <a:gd name="connsiteY469" fmla="*/ 2921394 h 6857999"/>
              <a:gd name="connsiteX470" fmla="*/ 5232687 w 5913439"/>
              <a:gd name="connsiteY470" fmla="*/ 2924987 h 6857999"/>
              <a:gd name="connsiteX471" fmla="*/ 5235381 w 5913439"/>
              <a:gd name="connsiteY471" fmla="*/ 2929028 h 6857999"/>
              <a:gd name="connsiteX472" fmla="*/ 5237177 w 5913439"/>
              <a:gd name="connsiteY472" fmla="*/ 2933070 h 6857999"/>
              <a:gd name="connsiteX473" fmla="*/ 5238525 w 5913439"/>
              <a:gd name="connsiteY473" fmla="*/ 2937111 h 6857999"/>
              <a:gd name="connsiteX474" fmla="*/ 5239423 w 5913439"/>
              <a:gd name="connsiteY474" fmla="*/ 2940704 h 6857999"/>
              <a:gd name="connsiteX475" fmla="*/ 5239423 w 5913439"/>
              <a:gd name="connsiteY475" fmla="*/ 2944745 h 6857999"/>
              <a:gd name="connsiteX476" fmla="*/ 5238974 w 5913439"/>
              <a:gd name="connsiteY476" fmla="*/ 2948337 h 6857999"/>
              <a:gd name="connsiteX477" fmla="*/ 5238075 w 5913439"/>
              <a:gd name="connsiteY477" fmla="*/ 2951481 h 6857999"/>
              <a:gd name="connsiteX478" fmla="*/ 5236728 w 5913439"/>
              <a:gd name="connsiteY478" fmla="*/ 2954175 h 6857999"/>
              <a:gd name="connsiteX479" fmla="*/ 5234483 w 5913439"/>
              <a:gd name="connsiteY479" fmla="*/ 2956420 h 6857999"/>
              <a:gd name="connsiteX480" fmla="*/ 5231340 w 5913439"/>
              <a:gd name="connsiteY480" fmla="*/ 2957767 h 6857999"/>
              <a:gd name="connsiteX481" fmla="*/ 5227747 w 5913439"/>
              <a:gd name="connsiteY481" fmla="*/ 2958665 h 6857999"/>
              <a:gd name="connsiteX482" fmla="*/ 5222359 w 5913439"/>
              <a:gd name="connsiteY482" fmla="*/ 2959563 h 6857999"/>
              <a:gd name="connsiteX483" fmla="*/ 5217419 w 5913439"/>
              <a:gd name="connsiteY483" fmla="*/ 2960461 h 6857999"/>
              <a:gd name="connsiteX484" fmla="*/ 5212480 w 5913439"/>
              <a:gd name="connsiteY484" fmla="*/ 2962258 h 6857999"/>
              <a:gd name="connsiteX485" fmla="*/ 5207540 w 5913439"/>
              <a:gd name="connsiteY485" fmla="*/ 2963605 h 6857999"/>
              <a:gd name="connsiteX486" fmla="*/ 5199009 w 5913439"/>
              <a:gd name="connsiteY486" fmla="*/ 2967646 h 6857999"/>
              <a:gd name="connsiteX487" fmla="*/ 5190028 w 5913439"/>
              <a:gd name="connsiteY487" fmla="*/ 2972586 h 6857999"/>
              <a:gd name="connsiteX488" fmla="*/ 5181945 w 5913439"/>
              <a:gd name="connsiteY488" fmla="*/ 2977974 h 6857999"/>
              <a:gd name="connsiteX489" fmla="*/ 5174311 w 5913439"/>
              <a:gd name="connsiteY489" fmla="*/ 2984710 h 6857999"/>
              <a:gd name="connsiteX490" fmla="*/ 5159493 w 5913439"/>
              <a:gd name="connsiteY490" fmla="*/ 2997283 h 6857999"/>
              <a:gd name="connsiteX491" fmla="*/ 5151859 w 5913439"/>
              <a:gd name="connsiteY491" fmla="*/ 3003121 h 6857999"/>
              <a:gd name="connsiteX492" fmla="*/ 5144225 w 5913439"/>
              <a:gd name="connsiteY492" fmla="*/ 3009407 h 6857999"/>
              <a:gd name="connsiteX493" fmla="*/ 5136591 w 5913439"/>
              <a:gd name="connsiteY493" fmla="*/ 3014796 h 6857999"/>
              <a:gd name="connsiteX494" fmla="*/ 5128509 w 5913439"/>
              <a:gd name="connsiteY494" fmla="*/ 3019735 h 6857999"/>
              <a:gd name="connsiteX495" fmla="*/ 5119977 w 5913439"/>
              <a:gd name="connsiteY495" fmla="*/ 3024226 h 6857999"/>
              <a:gd name="connsiteX496" fmla="*/ 5115486 w 5913439"/>
              <a:gd name="connsiteY496" fmla="*/ 3026022 h 6857999"/>
              <a:gd name="connsiteX497" fmla="*/ 5110996 w 5913439"/>
              <a:gd name="connsiteY497" fmla="*/ 3027369 h 6857999"/>
              <a:gd name="connsiteX498" fmla="*/ 5106056 w 5913439"/>
              <a:gd name="connsiteY498" fmla="*/ 3028267 h 6857999"/>
              <a:gd name="connsiteX499" fmla="*/ 5101566 w 5913439"/>
              <a:gd name="connsiteY499" fmla="*/ 3029165 h 6857999"/>
              <a:gd name="connsiteX500" fmla="*/ 5096177 w 5913439"/>
              <a:gd name="connsiteY500" fmla="*/ 3029614 h 6857999"/>
              <a:gd name="connsiteX501" fmla="*/ 5091238 w 5913439"/>
              <a:gd name="connsiteY501" fmla="*/ 3030064 h 6857999"/>
              <a:gd name="connsiteX502" fmla="*/ 5053967 w 5913439"/>
              <a:gd name="connsiteY502" fmla="*/ 3033656 h 6857999"/>
              <a:gd name="connsiteX503" fmla="*/ 4972690 w 5913439"/>
              <a:gd name="connsiteY503" fmla="*/ 3035901 h 6857999"/>
              <a:gd name="connsiteX504" fmla="*/ 4869859 w 5913439"/>
              <a:gd name="connsiteY504" fmla="*/ 3054312 h 6857999"/>
              <a:gd name="connsiteX505" fmla="*/ 4868511 w 5913439"/>
              <a:gd name="connsiteY505" fmla="*/ 3071376 h 6857999"/>
              <a:gd name="connsiteX506" fmla="*/ 4867613 w 5913439"/>
              <a:gd name="connsiteY506" fmla="*/ 3088439 h 6857999"/>
              <a:gd name="connsiteX507" fmla="*/ 4867164 w 5913439"/>
              <a:gd name="connsiteY507" fmla="*/ 3106401 h 6857999"/>
              <a:gd name="connsiteX508" fmla="*/ 4867613 w 5913439"/>
              <a:gd name="connsiteY508" fmla="*/ 3123465 h 6857999"/>
              <a:gd name="connsiteX509" fmla="*/ 4868062 w 5913439"/>
              <a:gd name="connsiteY509" fmla="*/ 3158490 h 6857999"/>
              <a:gd name="connsiteX510" fmla="*/ 4867613 w 5913439"/>
              <a:gd name="connsiteY510" fmla="*/ 3176452 h 6857999"/>
              <a:gd name="connsiteX511" fmla="*/ 4867164 w 5913439"/>
              <a:gd name="connsiteY511" fmla="*/ 3193516 h 6857999"/>
              <a:gd name="connsiteX512" fmla="*/ 4865368 w 5913439"/>
              <a:gd name="connsiteY512" fmla="*/ 3210579 h 6857999"/>
              <a:gd name="connsiteX513" fmla="*/ 4864021 w 5913439"/>
              <a:gd name="connsiteY513" fmla="*/ 3219111 h 6857999"/>
              <a:gd name="connsiteX514" fmla="*/ 4862225 w 5913439"/>
              <a:gd name="connsiteY514" fmla="*/ 3227194 h 6857999"/>
              <a:gd name="connsiteX515" fmla="*/ 4860429 w 5913439"/>
              <a:gd name="connsiteY515" fmla="*/ 3235277 h 6857999"/>
              <a:gd name="connsiteX516" fmla="*/ 4858183 w 5913439"/>
              <a:gd name="connsiteY516" fmla="*/ 3243809 h 6857999"/>
              <a:gd name="connsiteX517" fmla="*/ 4855040 w 5913439"/>
              <a:gd name="connsiteY517" fmla="*/ 3251892 h 6857999"/>
              <a:gd name="connsiteX518" fmla="*/ 4851897 w 5913439"/>
              <a:gd name="connsiteY518" fmla="*/ 3259975 h 6857999"/>
              <a:gd name="connsiteX519" fmla="*/ 4848304 w 5913439"/>
              <a:gd name="connsiteY519" fmla="*/ 3267608 h 6857999"/>
              <a:gd name="connsiteX520" fmla="*/ 4844263 w 5913439"/>
              <a:gd name="connsiteY520" fmla="*/ 3275242 h 6857999"/>
              <a:gd name="connsiteX521" fmla="*/ 4839773 w 5913439"/>
              <a:gd name="connsiteY521" fmla="*/ 3283325 h 6857999"/>
              <a:gd name="connsiteX522" fmla="*/ 4834384 w 5913439"/>
              <a:gd name="connsiteY522" fmla="*/ 3290510 h 6857999"/>
              <a:gd name="connsiteX523" fmla="*/ 4828546 w 5913439"/>
              <a:gd name="connsiteY523" fmla="*/ 3297694 h 6857999"/>
              <a:gd name="connsiteX524" fmla="*/ 4822260 w 5913439"/>
              <a:gd name="connsiteY524" fmla="*/ 3304879 h 6857999"/>
              <a:gd name="connsiteX525" fmla="*/ 4814626 w 5913439"/>
              <a:gd name="connsiteY525" fmla="*/ 3312064 h 6857999"/>
              <a:gd name="connsiteX526" fmla="*/ 4806992 w 5913439"/>
              <a:gd name="connsiteY526" fmla="*/ 3319249 h 6857999"/>
              <a:gd name="connsiteX527" fmla="*/ 4809237 w 5913439"/>
              <a:gd name="connsiteY527" fmla="*/ 3329128 h 6857999"/>
              <a:gd name="connsiteX528" fmla="*/ 4811034 w 5913439"/>
              <a:gd name="connsiteY528" fmla="*/ 3338108 h 6857999"/>
              <a:gd name="connsiteX529" fmla="*/ 4812381 w 5913439"/>
              <a:gd name="connsiteY529" fmla="*/ 3347089 h 6857999"/>
              <a:gd name="connsiteX530" fmla="*/ 4812830 w 5913439"/>
              <a:gd name="connsiteY530" fmla="*/ 3355621 h 6857999"/>
              <a:gd name="connsiteX531" fmla="*/ 4812830 w 5913439"/>
              <a:gd name="connsiteY531" fmla="*/ 3363704 h 6857999"/>
              <a:gd name="connsiteX532" fmla="*/ 4811932 w 5913439"/>
              <a:gd name="connsiteY532" fmla="*/ 3371338 h 6857999"/>
              <a:gd name="connsiteX533" fmla="*/ 4811034 w 5913439"/>
              <a:gd name="connsiteY533" fmla="*/ 3378073 h 6857999"/>
              <a:gd name="connsiteX534" fmla="*/ 4809237 w 5913439"/>
              <a:gd name="connsiteY534" fmla="*/ 3384809 h 6857999"/>
              <a:gd name="connsiteX535" fmla="*/ 4806992 w 5913439"/>
              <a:gd name="connsiteY535" fmla="*/ 3391545 h 6857999"/>
              <a:gd name="connsiteX536" fmla="*/ 4804298 w 5913439"/>
              <a:gd name="connsiteY536" fmla="*/ 3397382 h 6857999"/>
              <a:gd name="connsiteX537" fmla="*/ 4801155 w 5913439"/>
              <a:gd name="connsiteY537" fmla="*/ 3403220 h 6857999"/>
              <a:gd name="connsiteX538" fmla="*/ 4798011 w 5913439"/>
              <a:gd name="connsiteY538" fmla="*/ 3408159 h 6857999"/>
              <a:gd name="connsiteX539" fmla="*/ 4793970 w 5913439"/>
              <a:gd name="connsiteY539" fmla="*/ 3413099 h 6857999"/>
              <a:gd name="connsiteX540" fmla="*/ 4789929 w 5913439"/>
              <a:gd name="connsiteY540" fmla="*/ 3418038 h 6857999"/>
              <a:gd name="connsiteX541" fmla="*/ 4785438 w 5913439"/>
              <a:gd name="connsiteY541" fmla="*/ 3422529 h 6857999"/>
              <a:gd name="connsiteX542" fmla="*/ 4780050 w 5913439"/>
              <a:gd name="connsiteY542" fmla="*/ 3427019 h 6857999"/>
              <a:gd name="connsiteX543" fmla="*/ 4775110 w 5913439"/>
              <a:gd name="connsiteY543" fmla="*/ 3431061 h 6857999"/>
              <a:gd name="connsiteX544" fmla="*/ 4769722 w 5913439"/>
              <a:gd name="connsiteY544" fmla="*/ 3435102 h 6857999"/>
              <a:gd name="connsiteX545" fmla="*/ 4758495 w 5913439"/>
              <a:gd name="connsiteY545" fmla="*/ 3441838 h 6857999"/>
              <a:gd name="connsiteX546" fmla="*/ 4746371 w 5913439"/>
              <a:gd name="connsiteY546" fmla="*/ 3448573 h 6857999"/>
              <a:gd name="connsiteX547" fmla="*/ 4733349 w 5913439"/>
              <a:gd name="connsiteY547" fmla="*/ 3454860 h 6857999"/>
              <a:gd name="connsiteX548" fmla="*/ 4707304 w 5913439"/>
              <a:gd name="connsiteY548" fmla="*/ 3466984 h 6857999"/>
              <a:gd name="connsiteX549" fmla="*/ 4694282 w 5913439"/>
              <a:gd name="connsiteY549" fmla="*/ 3472822 h 6857999"/>
              <a:gd name="connsiteX550" fmla="*/ 4682158 w 5913439"/>
              <a:gd name="connsiteY550" fmla="*/ 3479108 h 6857999"/>
              <a:gd name="connsiteX551" fmla="*/ 4547444 w 5913439"/>
              <a:gd name="connsiteY551" fmla="*/ 3506500 h 6857999"/>
              <a:gd name="connsiteX552" fmla="*/ 4563610 w 5913439"/>
              <a:gd name="connsiteY552" fmla="*/ 3544669 h 6857999"/>
              <a:gd name="connsiteX553" fmla="*/ 4572591 w 5913439"/>
              <a:gd name="connsiteY553" fmla="*/ 3546914 h 6857999"/>
              <a:gd name="connsiteX554" fmla="*/ 4582021 w 5913439"/>
              <a:gd name="connsiteY554" fmla="*/ 3548261 h 6857999"/>
              <a:gd name="connsiteX555" fmla="*/ 4601779 w 5913439"/>
              <a:gd name="connsiteY555" fmla="*/ 3547812 h 6857999"/>
              <a:gd name="connsiteX556" fmla="*/ 4620639 w 5913439"/>
              <a:gd name="connsiteY556" fmla="*/ 3548710 h 6857999"/>
              <a:gd name="connsiteX557" fmla="*/ 4639947 w 5913439"/>
              <a:gd name="connsiteY557" fmla="*/ 3550058 h 6857999"/>
              <a:gd name="connsiteX558" fmla="*/ 4658359 w 5913439"/>
              <a:gd name="connsiteY558" fmla="*/ 3552303 h 6857999"/>
              <a:gd name="connsiteX559" fmla="*/ 4677218 w 5913439"/>
              <a:gd name="connsiteY559" fmla="*/ 3554997 h 6857999"/>
              <a:gd name="connsiteX560" fmla="*/ 4695180 w 5913439"/>
              <a:gd name="connsiteY560" fmla="*/ 3558589 h 6857999"/>
              <a:gd name="connsiteX561" fmla="*/ 4713591 w 5913439"/>
              <a:gd name="connsiteY561" fmla="*/ 3563080 h 6857999"/>
              <a:gd name="connsiteX562" fmla="*/ 4731553 w 5913439"/>
              <a:gd name="connsiteY562" fmla="*/ 3568019 h 6857999"/>
              <a:gd name="connsiteX563" fmla="*/ 4749514 w 5913439"/>
              <a:gd name="connsiteY563" fmla="*/ 3573857 h 6857999"/>
              <a:gd name="connsiteX564" fmla="*/ 4767027 w 5913439"/>
              <a:gd name="connsiteY564" fmla="*/ 3579695 h 6857999"/>
              <a:gd name="connsiteX565" fmla="*/ 4784540 w 5913439"/>
              <a:gd name="connsiteY565" fmla="*/ 3586430 h 6857999"/>
              <a:gd name="connsiteX566" fmla="*/ 4802053 w 5913439"/>
              <a:gd name="connsiteY566" fmla="*/ 3593166 h 6857999"/>
              <a:gd name="connsiteX567" fmla="*/ 4819116 w 5913439"/>
              <a:gd name="connsiteY567" fmla="*/ 3600800 h 6857999"/>
              <a:gd name="connsiteX568" fmla="*/ 4836629 w 5913439"/>
              <a:gd name="connsiteY568" fmla="*/ 3608882 h 6857999"/>
              <a:gd name="connsiteX569" fmla="*/ 4853244 w 5913439"/>
              <a:gd name="connsiteY569" fmla="*/ 3616965 h 6857999"/>
              <a:gd name="connsiteX570" fmla="*/ 4870757 w 5913439"/>
              <a:gd name="connsiteY570" fmla="*/ 3625497 h 6857999"/>
              <a:gd name="connsiteX571" fmla="*/ 4871206 w 5913439"/>
              <a:gd name="connsiteY571" fmla="*/ 3625497 h 6857999"/>
              <a:gd name="connsiteX572" fmla="*/ 4885575 w 5913439"/>
              <a:gd name="connsiteY572" fmla="*/ 3629089 h 6857999"/>
              <a:gd name="connsiteX573" fmla="*/ 4899046 w 5913439"/>
              <a:gd name="connsiteY573" fmla="*/ 3633131 h 6857999"/>
              <a:gd name="connsiteX574" fmla="*/ 4911171 w 5913439"/>
              <a:gd name="connsiteY574" fmla="*/ 3638070 h 6857999"/>
              <a:gd name="connsiteX575" fmla="*/ 4917008 w 5913439"/>
              <a:gd name="connsiteY575" fmla="*/ 3640765 h 6857999"/>
              <a:gd name="connsiteX576" fmla="*/ 4922397 w 5913439"/>
              <a:gd name="connsiteY576" fmla="*/ 3643459 h 6857999"/>
              <a:gd name="connsiteX577" fmla="*/ 4927785 w 5913439"/>
              <a:gd name="connsiteY577" fmla="*/ 3647051 h 6857999"/>
              <a:gd name="connsiteX578" fmla="*/ 4932725 w 5913439"/>
              <a:gd name="connsiteY578" fmla="*/ 3650195 h 6857999"/>
              <a:gd name="connsiteX579" fmla="*/ 4937664 w 5913439"/>
              <a:gd name="connsiteY579" fmla="*/ 3653338 h 6857999"/>
              <a:gd name="connsiteX580" fmla="*/ 4942155 w 5913439"/>
              <a:gd name="connsiteY580" fmla="*/ 3656930 h 6857999"/>
              <a:gd name="connsiteX581" fmla="*/ 4946196 w 5913439"/>
              <a:gd name="connsiteY581" fmla="*/ 3660972 h 6857999"/>
              <a:gd name="connsiteX582" fmla="*/ 4949789 w 5913439"/>
              <a:gd name="connsiteY582" fmla="*/ 3665013 h 6857999"/>
              <a:gd name="connsiteX583" fmla="*/ 4953381 w 5913439"/>
              <a:gd name="connsiteY583" fmla="*/ 3669054 h 6857999"/>
              <a:gd name="connsiteX584" fmla="*/ 4956973 w 5913439"/>
              <a:gd name="connsiteY584" fmla="*/ 3673545 h 6857999"/>
              <a:gd name="connsiteX585" fmla="*/ 4960117 w 5913439"/>
              <a:gd name="connsiteY585" fmla="*/ 3678035 h 6857999"/>
              <a:gd name="connsiteX586" fmla="*/ 4962811 w 5913439"/>
              <a:gd name="connsiteY586" fmla="*/ 3682975 h 6857999"/>
              <a:gd name="connsiteX587" fmla="*/ 4965505 w 5913439"/>
              <a:gd name="connsiteY587" fmla="*/ 3687914 h 6857999"/>
              <a:gd name="connsiteX588" fmla="*/ 4968199 w 5913439"/>
              <a:gd name="connsiteY588" fmla="*/ 3693303 h 6857999"/>
              <a:gd name="connsiteX589" fmla="*/ 4969996 w 5913439"/>
              <a:gd name="connsiteY589" fmla="*/ 3698691 h 6857999"/>
              <a:gd name="connsiteX590" fmla="*/ 4971792 w 5913439"/>
              <a:gd name="connsiteY590" fmla="*/ 3704080 h 6857999"/>
              <a:gd name="connsiteX591" fmla="*/ 4973588 w 5913439"/>
              <a:gd name="connsiteY591" fmla="*/ 3709918 h 6857999"/>
              <a:gd name="connsiteX592" fmla="*/ 4974935 w 5913439"/>
              <a:gd name="connsiteY592" fmla="*/ 3715755 h 6857999"/>
              <a:gd name="connsiteX593" fmla="*/ 4975833 w 5913439"/>
              <a:gd name="connsiteY593" fmla="*/ 3722491 h 6857999"/>
              <a:gd name="connsiteX594" fmla="*/ 4976731 w 5913439"/>
              <a:gd name="connsiteY594" fmla="*/ 3728777 h 6857999"/>
              <a:gd name="connsiteX595" fmla="*/ 4977180 w 5913439"/>
              <a:gd name="connsiteY595" fmla="*/ 3742249 h 6857999"/>
              <a:gd name="connsiteX596" fmla="*/ 4977180 w 5913439"/>
              <a:gd name="connsiteY596" fmla="*/ 3757067 h 6857999"/>
              <a:gd name="connsiteX597" fmla="*/ 4975833 w 5913439"/>
              <a:gd name="connsiteY597" fmla="*/ 3771886 h 6857999"/>
              <a:gd name="connsiteX598" fmla="*/ 4974935 w 5913439"/>
              <a:gd name="connsiteY598" fmla="*/ 3784908 h 6857999"/>
              <a:gd name="connsiteX599" fmla="*/ 4974037 w 5913439"/>
              <a:gd name="connsiteY599" fmla="*/ 3797930 h 6857999"/>
              <a:gd name="connsiteX600" fmla="*/ 4974037 w 5913439"/>
              <a:gd name="connsiteY600" fmla="*/ 3810504 h 6857999"/>
              <a:gd name="connsiteX601" fmla="*/ 4974486 w 5913439"/>
              <a:gd name="connsiteY601" fmla="*/ 3823526 h 6857999"/>
              <a:gd name="connsiteX602" fmla="*/ 4975384 w 5913439"/>
              <a:gd name="connsiteY602" fmla="*/ 3849571 h 6857999"/>
              <a:gd name="connsiteX603" fmla="*/ 4975833 w 5913439"/>
              <a:gd name="connsiteY603" fmla="*/ 3876064 h 6857999"/>
              <a:gd name="connsiteX604" fmla="*/ 4975833 w 5913439"/>
              <a:gd name="connsiteY604" fmla="*/ 3888638 h 6857999"/>
              <a:gd name="connsiteX605" fmla="*/ 4975384 w 5913439"/>
              <a:gd name="connsiteY605" fmla="*/ 3901660 h 6857999"/>
              <a:gd name="connsiteX606" fmla="*/ 4974037 w 5913439"/>
              <a:gd name="connsiteY606" fmla="*/ 3914682 h 6857999"/>
              <a:gd name="connsiteX607" fmla="*/ 4972241 w 5913439"/>
              <a:gd name="connsiteY607" fmla="*/ 3927255 h 6857999"/>
              <a:gd name="connsiteX608" fmla="*/ 4969547 w 5913439"/>
              <a:gd name="connsiteY608" fmla="*/ 3940278 h 6857999"/>
              <a:gd name="connsiteX609" fmla="*/ 4965056 w 5913439"/>
              <a:gd name="connsiteY609" fmla="*/ 3952851 h 6857999"/>
              <a:gd name="connsiteX610" fmla="*/ 4962811 w 5913439"/>
              <a:gd name="connsiteY610" fmla="*/ 3959138 h 6857999"/>
              <a:gd name="connsiteX611" fmla="*/ 4960566 w 5913439"/>
              <a:gd name="connsiteY611" fmla="*/ 3965424 h 6857999"/>
              <a:gd name="connsiteX612" fmla="*/ 4957422 w 5913439"/>
              <a:gd name="connsiteY612" fmla="*/ 3971262 h 6857999"/>
              <a:gd name="connsiteX613" fmla="*/ 4954279 w 5913439"/>
              <a:gd name="connsiteY613" fmla="*/ 3977997 h 6857999"/>
              <a:gd name="connsiteX614" fmla="*/ 4951585 w 5913439"/>
              <a:gd name="connsiteY614" fmla="*/ 3984733 h 6857999"/>
              <a:gd name="connsiteX615" fmla="*/ 4948441 w 5913439"/>
              <a:gd name="connsiteY615" fmla="*/ 3991918 h 6857999"/>
              <a:gd name="connsiteX616" fmla="*/ 4945298 w 5913439"/>
              <a:gd name="connsiteY616" fmla="*/ 3998205 h 6857999"/>
              <a:gd name="connsiteX617" fmla="*/ 4941706 w 5913439"/>
              <a:gd name="connsiteY617" fmla="*/ 4004940 h 6857999"/>
              <a:gd name="connsiteX618" fmla="*/ 4934072 w 5913439"/>
              <a:gd name="connsiteY618" fmla="*/ 4017513 h 6857999"/>
              <a:gd name="connsiteX619" fmla="*/ 4925540 w 5913439"/>
              <a:gd name="connsiteY619" fmla="*/ 4029638 h 6857999"/>
              <a:gd name="connsiteX620" fmla="*/ 4916559 w 5913439"/>
              <a:gd name="connsiteY620" fmla="*/ 4040864 h 6857999"/>
              <a:gd name="connsiteX621" fmla="*/ 4907129 w 5913439"/>
              <a:gd name="connsiteY621" fmla="*/ 4052090 h 6857999"/>
              <a:gd name="connsiteX622" fmla="*/ 4897250 w 5913439"/>
              <a:gd name="connsiteY622" fmla="*/ 4062867 h 6857999"/>
              <a:gd name="connsiteX623" fmla="*/ 4886922 w 5913439"/>
              <a:gd name="connsiteY623" fmla="*/ 4073195 h 6857999"/>
              <a:gd name="connsiteX624" fmla="*/ 4866266 w 5913439"/>
              <a:gd name="connsiteY624" fmla="*/ 4093851 h 6857999"/>
              <a:gd name="connsiteX625" fmla="*/ 4845161 w 5913439"/>
              <a:gd name="connsiteY625" fmla="*/ 4114058 h 6857999"/>
              <a:gd name="connsiteX626" fmla="*/ 4834833 w 5913439"/>
              <a:gd name="connsiteY626" fmla="*/ 4125284 h 6857999"/>
              <a:gd name="connsiteX627" fmla="*/ 4825403 w 5913439"/>
              <a:gd name="connsiteY627" fmla="*/ 4136061 h 6857999"/>
              <a:gd name="connsiteX628" fmla="*/ 4815524 w 5913439"/>
              <a:gd name="connsiteY628" fmla="*/ 4147287 h 6857999"/>
              <a:gd name="connsiteX629" fmla="*/ 4806992 w 5913439"/>
              <a:gd name="connsiteY629" fmla="*/ 4159412 h 6857999"/>
              <a:gd name="connsiteX630" fmla="*/ 4799808 w 5913439"/>
              <a:gd name="connsiteY630" fmla="*/ 4168842 h 6857999"/>
              <a:gd name="connsiteX631" fmla="*/ 4791725 w 5913439"/>
              <a:gd name="connsiteY631" fmla="*/ 4177823 h 6857999"/>
              <a:gd name="connsiteX632" fmla="*/ 4783642 w 5913439"/>
              <a:gd name="connsiteY632" fmla="*/ 4185456 h 6857999"/>
              <a:gd name="connsiteX633" fmla="*/ 4774212 w 5913439"/>
              <a:gd name="connsiteY633" fmla="*/ 4192192 h 6857999"/>
              <a:gd name="connsiteX634" fmla="*/ 4764782 w 5913439"/>
              <a:gd name="connsiteY634" fmla="*/ 4198479 h 6857999"/>
              <a:gd name="connsiteX635" fmla="*/ 4755352 w 5913439"/>
              <a:gd name="connsiteY635" fmla="*/ 4203867 h 6857999"/>
              <a:gd name="connsiteX636" fmla="*/ 4745024 w 5913439"/>
              <a:gd name="connsiteY636" fmla="*/ 4207909 h 6857999"/>
              <a:gd name="connsiteX637" fmla="*/ 4734696 w 5913439"/>
              <a:gd name="connsiteY637" fmla="*/ 4211501 h 6857999"/>
              <a:gd name="connsiteX638" fmla="*/ 4724368 w 5913439"/>
              <a:gd name="connsiteY638" fmla="*/ 4214195 h 6857999"/>
              <a:gd name="connsiteX639" fmla="*/ 4713142 w 5913439"/>
              <a:gd name="connsiteY639" fmla="*/ 4215991 h 6857999"/>
              <a:gd name="connsiteX640" fmla="*/ 4701916 w 5913439"/>
              <a:gd name="connsiteY640" fmla="*/ 4217338 h 6857999"/>
              <a:gd name="connsiteX641" fmla="*/ 4690690 w 5913439"/>
              <a:gd name="connsiteY641" fmla="*/ 4217788 h 6857999"/>
              <a:gd name="connsiteX642" fmla="*/ 4679014 w 5913439"/>
              <a:gd name="connsiteY642" fmla="*/ 4217788 h 6857999"/>
              <a:gd name="connsiteX643" fmla="*/ 4666890 w 5913439"/>
              <a:gd name="connsiteY643" fmla="*/ 4217338 h 6857999"/>
              <a:gd name="connsiteX644" fmla="*/ 4655216 w 5913439"/>
              <a:gd name="connsiteY644" fmla="*/ 4216440 h 6857999"/>
              <a:gd name="connsiteX645" fmla="*/ 4643091 w 5913439"/>
              <a:gd name="connsiteY645" fmla="*/ 4214644 h 6857999"/>
              <a:gd name="connsiteX646" fmla="*/ 4583817 w 5913439"/>
              <a:gd name="connsiteY646" fmla="*/ 4216889 h 6857999"/>
              <a:gd name="connsiteX647" fmla="*/ 4563610 w 5913439"/>
              <a:gd name="connsiteY647" fmla="*/ 4217338 h 6857999"/>
              <a:gd name="connsiteX648" fmla="*/ 4531728 w 5913439"/>
              <a:gd name="connsiteY648" fmla="*/ 4220931 h 6857999"/>
              <a:gd name="connsiteX649" fmla="*/ 4500294 w 5913439"/>
              <a:gd name="connsiteY649" fmla="*/ 4224074 h 6857999"/>
              <a:gd name="connsiteX650" fmla="*/ 4468412 w 5913439"/>
              <a:gd name="connsiteY650" fmla="*/ 4226768 h 6857999"/>
              <a:gd name="connsiteX651" fmla="*/ 4436979 w 5913439"/>
              <a:gd name="connsiteY651" fmla="*/ 4228565 h 6857999"/>
              <a:gd name="connsiteX652" fmla="*/ 4405097 w 5913439"/>
              <a:gd name="connsiteY652" fmla="*/ 4230361 h 6857999"/>
              <a:gd name="connsiteX653" fmla="*/ 4373664 w 5913439"/>
              <a:gd name="connsiteY653" fmla="*/ 4231708 h 6857999"/>
              <a:gd name="connsiteX654" fmla="*/ 4310797 w 5913439"/>
              <a:gd name="connsiteY654" fmla="*/ 4233953 h 6857999"/>
              <a:gd name="connsiteX655" fmla="*/ 4306757 w 5913439"/>
              <a:gd name="connsiteY655" fmla="*/ 4233953 h 6857999"/>
              <a:gd name="connsiteX656" fmla="*/ 4303164 w 5913439"/>
              <a:gd name="connsiteY656" fmla="*/ 4233953 h 6857999"/>
              <a:gd name="connsiteX657" fmla="*/ 4245686 w 5913439"/>
              <a:gd name="connsiteY657" fmla="*/ 4234851 h 6857999"/>
              <a:gd name="connsiteX658" fmla="*/ 4187759 w 5913439"/>
              <a:gd name="connsiteY658" fmla="*/ 4235300 h 6857999"/>
              <a:gd name="connsiteX659" fmla="*/ 4130730 w 5913439"/>
              <a:gd name="connsiteY659" fmla="*/ 4235749 h 6857999"/>
              <a:gd name="connsiteX660" fmla="*/ 4072804 w 5913439"/>
              <a:gd name="connsiteY660" fmla="*/ 4236647 h 6857999"/>
              <a:gd name="connsiteX661" fmla="*/ 3663724 w 5913439"/>
              <a:gd name="connsiteY661" fmla="*/ 4242485 h 6857999"/>
              <a:gd name="connsiteX662" fmla="*/ 3622860 w 5913439"/>
              <a:gd name="connsiteY662" fmla="*/ 4242485 h 6857999"/>
              <a:gd name="connsiteX663" fmla="*/ 3420341 w 5913439"/>
              <a:gd name="connsiteY663" fmla="*/ 4257303 h 6857999"/>
              <a:gd name="connsiteX664" fmla="*/ 3414055 w 5913439"/>
              <a:gd name="connsiteY664" fmla="*/ 4259549 h 6857999"/>
              <a:gd name="connsiteX665" fmla="*/ 3407319 w 5913439"/>
              <a:gd name="connsiteY665" fmla="*/ 4261345 h 6857999"/>
              <a:gd name="connsiteX666" fmla="*/ 3401032 w 5913439"/>
              <a:gd name="connsiteY666" fmla="*/ 4262692 h 6857999"/>
              <a:gd name="connsiteX667" fmla="*/ 3394746 w 5913439"/>
              <a:gd name="connsiteY667" fmla="*/ 4263590 h 6857999"/>
              <a:gd name="connsiteX668" fmla="*/ 3388459 w 5913439"/>
              <a:gd name="connsiteY668" fmla="*/ 4264488 h 6857999"/>
              <a:gd name="connsiteX669" fmla="*/ 3382172 w 5913439"/>
              <a:gd name="connsiteY669" fmla="*/ 4264937 h 6857999"/>
              <a:gd name="connsiteX670" fmla="*/ 3369150 w 5913439"/>
              <a:gd name="connsiteY670" fmla="*/ 4264937 h 6857999"/>
              <a:gd name="connsiteX671" fmla="*/ 3356577 w 5913439"/>
              <a:gd name="connsiteY671" fmla="*/ 4264488 h 6857999"/>
              <a:gd name="connsiteX672" fmla="*/ 3343554 w 5913439"/>
              <a:gd name="connsiteY672" fmla="*/ 4263590 h 6857999"/>
              <a:gd name="connsiteX673" fmla="*/ 3317959 w 5913439"/>
              <a:gd name="connsiteY673" fmla="*/ 4260447 h 6857999"/>
              <a:gd name="connsiteX674" fmla="*/ 3326042 w 5913439"/>
              <a:gd name="connsiteY674" fmla="*/ 4265835 h 6857999"/>
              <a:gd name="connsiteX675" fmla="*/ 3334574 w 5913439"/>
              <a:gd name="connsiteY675" fmla="*/ 4271224 h 6857999"/>
              <a:gd name="connsiteX676" fmla="*/ 3343554 w 5913439"/>
              <a:gd name="connsiteY676" fmla="*/ 4275714 h 6857999"/>
              <a:gd name="connsiteX677" fmla="*/ 3352086 w 5913439"/>
              <a:gd name="connsiteY677" fmla="*/ 4279307 h 6857999"/>
              <a:gd name="connsiteX678" fmla="*/ 3361067 w 5913439"/>
              <a:gd name="connsiteY678" fmla="*/ 4282899 h 6857999"/>
              <a:gd name="connsiteX679" fmla="*/ 3369599 w 5913439"/>
              <a:gd name="connsiteY679" fmla="*/ 4286042 h 6857999"/>
              <a:gd name="connsiteX680" fmla="*/ 3379029 w 5913439"/>
              <a:gd name="connsiteY680" fmla="*/ 4289186 h 6857999"/>
              <a:gd name="connsiteX681" fmla="*/ 3388010 w 5913439"/>
              <a:gd name="connsiteY681" fmla="*/ 4291431 h 6857999"/>
              <a:gd name="connsiteX682" fmla="*/ 3396991 w 5913439"/>
              <a:gd name="connsiteY682" fmla="*/ 4293676 h 6857999"/>
              <a:gd name="connsiteX683" fmla="*/ 3405972 w 5913439"/>
              <a:gd name="connsiteY683" fmla="*/ 4295472 h 6857999"/>
              <a:gd name="connsiteX684" fmla="*/ 3424383 w 5913439"/>
              <a:gd name="connsiteY684" fmla="*/ 4298167 h 6857999"/>
              <a:gd name="connsiteX685" fmla="*/ 3442793 w 5913439"/>
              <a:gd name="connsiteY685" fmla="*/ 4299963 h 6857999"/>
              <a:gd name="connsiteX686" fmla="*/ 3461653 w 5913439"/>
              <a:gd name="connsiteY686" fmla="*/ 4301310 h 6857999"/>
              <a:gd name="connsiteX687" fmla="*/ 3480513 w 5913439"/>
              <a:gd name="connsiteY687" fmla="*/ 4302208 h 6857999"/>
              <a:gd name="connsiteX688" fmla="*/ 3499373 w 5913439"/>
              <a:gd name="connsiteY688" fmla="*/ 4302657 h 6857999"/>
              <a:gd name="connsiteX689" fmla="*/ 3537093 w 5913439"/>
              <a:gd name="connsiteY689" fmla="*/ 4303555 h 6857999"/>
              <a:gd name="connsiteX690" fmla="*/ 3555953 w 5913439"/>
              <a:gd name="connsiteY690" fmla="*/ 4304004 h 6857999"/>
              <a:gd name="connsiteX691" fmla="*/ 3574813 w 5913439"/>
              <a:gd name="connsiteY691" fmla="*/ 4305351 h 6857999"/>
              <a:gd name="connsiteX692" fmla="*/ 3593223 w 5913439"/>
              <a:gd name="connsiteY692" fmla="*/ 4308046 h 6857999"/>
              <a:gd name="connsiteX693" fmla="*/ 3611634 w 5913439"/>
              <a:gd name="connsiteY693" fmla="*/ 4310740 h 6857999"/>
              <a:gd name="connsiteX694" fmla="*/ 3644415 w 5913439"/>
              <a:gd name="connsiteY694" fmla="*/ 4316577 h 6857999"/>
              <a:gd name="connsiteX695" fmla="*/ 3676746 w 5913439"/>
              <a:gd name="connsiteY695" fmla="*/ 4321068 h 6857999"/>
              <a:gd name="connsiteX696" fmla="*/ 3709526 w 5913439"/>
              <a:gd name="connsiteY696" fmla="*/ 4325558 h 6857999"/>
              <a:gd name="connsiteX697" fmla="*/ 3741857 w 5913439"/>
              <a:gd name="connsiteY697" fmla="*/ 4329600 h 6857999"/>
              <a:gd name="connsiteX698" fmla="*/ 3774638 w 5913439"/>
              <a:gd name="connsiteY698" fmla="*/ 4332743 h 6857999"/>
              <a:gd name="connsiteX699" fmla="*/ 3807418 w 5913439"/>
              <a:gd name="connsiteY699" fmla="*/ 4336335 h 6857999"/>
              <a:gd name="connsiteX700" fmla="*/ 3873428 w 5913439"/>
              <a:gd name="connsiteY700" fmla="*/ 4343071 h 6857999"/>
              <a:gd name="connsiteX701" fmla="*/ 3906208 w 5913439"/>
              <a:gd name="connsiteY701" fmla="*/ 4346214 h 6857999"/>
              <a:gd name="connsiteX702" fmla="*/ 3938988 w 5913439"/>
              <a:gd name="connsiteY702" fmla="*/ 4349807 h 6857999"/>
              <a:gd name="connsiteX703" fmla="*/ 3971768 w 5913439"/>
              <a:gd name="connsiteY703" fmla="*/ 4353399 h 6857999"/>
              <a:gd name="connsiteX704" fmla="*/ 4004549 w 5913439"/>
              <a:gd name="connsiteY704" fmla="*/ 4357890 h 6857999"/>
              <a:gd name="connsiteX705" fmla="*/ 4036880 w 5913439"/>
              <a:gd name="connsiteY705" fmla="*/ 4362829 h 6857999"/>
              <a:gd name="connsiteX706" fmla="*/ 4069211 w 5913439"/>
              <a:gd name="connsiteY706" fmla="*/ 4368667 h 6857999"/>
              <a:gd name="connsiteX707" fmla="*/ 4101992 w 5913439"/>
              <a:gd name="connsiteY707" fmla="*/ 4374953 h 6857999"/>
              <a:gd name="connsiteX708" fmla="*/ 4134323 w 5913439"/>
              <a:gd name="connsiteY708" fmla="*/ 4383036 h 6857999"/>
              <a:gd name="connsiteX709" fmla="*/ 5009961 w 5913439"/>
              <a:gd name="connsiteY709" fmla="*/ 4510565 h 6857999"/>
              <a:gd name="connsiteX710" fmla="*/ 5028371 w 5913439"/>
              <a:gd name="connsiteY710" fmla="*/ 4513259 h 6857999"/>
              <a:gd name="connsiteX711" fmla="*/ 5047231 w 5913439"/>
              <a:gd name="connsiteY711" fmla="*/ 4516402 h 6857999"/>
              <a:gd name="connsiteX712" fmla="*/ 5065642 w 5913439"/>
              <a:gd name="connsiteY712" fmla="*/ 4520444 h 6857999"/>
              <a:gd name="connsiteX713" fmla="*/ 5084053 w 5913439"/>
              <a:gd name="connsiteY713" fmla="*/ 4525383 h 6857999"/>
              <a:gd name="connsiteX714" fmla="*/ 5101566 w 5913439"/>
              <a:gd name="connsiteY714" fmla="*/ 4531221 h 6857999"/>
              <a:gd name="connsiteX715" fmla="*/ 5119528 w 5913439"/>
              <a:gd name="connsiteY715" fmla="*/ 4536610 h 6857999"/>
              <a:gd name="connsiteX716" fmla="*/ 5137040 w 5913439"/>
              <a:gd name="connsiteY716" fmla="*/ 4542896 h 6857999"/>
              <a:gd name="connsiteX717" fmla="*/ 5155002 w 5913439"/>
              <a:gd name="connsiteY717" fmla="*/ 4549183 h 6857999"/>
              <a:gd name="connsiteX718" fmla="*/ 5190028 w 5913439"/>
              <a:gd name="connsiteY718" fmla="*/ 4562205 h 6857999"/>
              <a:gd name="connsiteX719" fmla="*/ 5225053 w 5913439"/>
              <a:gd name="connsiteY719" fmla="*/ 4575676 h 6857999"/>
              <a:gd name="connsiteX720" fmla="*/ 5243015 w 5913439"/>
              <a:gd name="connsiteY720" fmla="*/ 4581514 h 6857999"/>
              <a:gd name="connsiteX721" fmla="*/ 5260528 w 5913439"/>
              <a:gd name="connsiteY721" fmla="*/ 4587352 h 6857999"/>
              <a:gd name="connsiteX722" fmla="*/ 5278939 w 5913439"/>
              <a:gd name="connsiteY722" fmla="*/ 4592740 h 6857999"/>
              <a:gd name="connsiteX723" fmla="*/ 5296900 w 5913439"/>
              <a:gd name="connsiteY723" fmla="*/ 4597680 h 6857999"/>
              <a:gd name="connsiteX724" fmla="*/ 5304534 w 5913439"/>
              <a:gd name="connsiteY724" fmla="*/ 4600374 h 6857999"/>
              <a:gd name="connsiteX725" fmla="*/ 5311719 w 5913439"/>
              <a:gd name="connsiteY725" fmla="*/ 4603068 h 6857999"/>
              <a:gd name="connsiteX726" fmla="*/ 5318455 w 5913439"/>
              <a:gd name="connsiteY726" fmla="*/ 4607110 h 6857999"/>
              <a:gd name="connsiteX727" fmla="*/ 5321598 w 5913439"/>
              <a:gd name="connsiteY727" fmla="*/ 4609355 h 6857999"/>
              <a:gd name="connsiteX728" fmla="*/ 5324292 w 5913439"/>
              <a:gd name="connsiteY728" fmla="*/ 4611600 h 6857999"/>
              <a:gd name="connsiteX729" fmla="*/ 5326986 w 5913439"/>
              <a:gd name="connsiteY729" fmla="*/ 4614294 h 6857999"/>
              <a:gd name="connsiteX730" fmla="*/ 5329232 w 5913439"/>
              <a:gd name="connsiteY730" fmla="*/ 4616989 h 6857999"/>
              <a:gd name="connsiteX731" fmla="*/ 5331028 w 5913439"/>
              <a:gd name="connsiteY731" fmla="*/ 4620132 h 6857999"/>
              <a:gd name="connsiteX732" fmla="*/ 5332824 w 5913439"/>
              <a:gd name="connsiteY732" fmla="*/ 4623275 h 6857999"/>
              <a:gd name="connsiteX733" fmla="*/ 5334171 w 5913439"/>
              <a:gd name="connsiteY733" fmla="*/ 4626868 h 6857999"/>
              <a:gd name="connsiteX734" fmla="*/ 5335069 w 5913439"/>
              <a:gd name="connsiteY734" fmla="*/ 4630460 h 6857999"/>
              <a:gd name="connsiteX735" fmla="*/ 5335518 w 5913439"/>
              <a:gd name="connsiteY735" fmla="*/ 4634501 h 6857999"/>
              <a:gd name="connsiteX736" fmla="*/ 5335518 w 5913439"/>
              <a:gd name="connsiteY736" fmla="*/ 4639441 h 6857999"/>
              <a:gd name="connsiteX737" fmla="*/ 5335069 w 5913439"/>
              <a:gd name="connsiteY737" fmla="*/ 4659648 h 6857999"/>
              <a:gd name="connsiteX738" fmla="*/ 5335069 w 5913439"/>
              <a:gd name="connsiteY738" fmla="*/ 4680304 h 6857999"/>
              <a:gd name="connsiteX739" fmla="*/ 5335518 w 5913439"/>
              <a:gd name="connsiteY739" fmla="*/ 4700960 h 6857999"/>
              <a:gd name="connsiteX740" fmla="*/ 5336416 w 5913439"/>
              <a:gd name="connsiteY740" fmla="*/ 4722065 h 6857999"/>
              <a:gd name="connsiteX741" fmla="*/ 5337314 w 5913439"/>
              <a:gd name="connsiteY741" fmla="*/ 4742721 h 6857999"/>
              <a:gd name="connsiteX742" fmla="*/ 5338213 w 5913439"/>
              <a:gd name="connsiteY742" fmla="*/ 4763826 h 6857999"/>
              <a:gd name="connsiteX743" fmla="*/ 5338213 w 5913439"/>
              <a:gd name="connsiteY743" fmla="*/ 4784482 h 6857999"/>
              <a:gd name="connsiteX744" fmla="*/ 5337763 w 5913439"/>
              <a:gd name="connsiteY744" fmla="*/ 4805138 h 6857999"/>
              <a:gd name="connsiteX745" fmla="*/ 5336416 w 5913439"/>
              <a:gd name="connsiteY745" fmla="*/ 4825795 h 6857999"/>
              <a:gd name="connsiteX746" fmla="*/ 5335518 w 5913439"/>
              <a:gd name="connsiteY746" fmla="*/ 4835674 h 6857999"/>
              <a:gd name="connsiteX747" fmla="*/ 5334171 w 5913439"/>
              <a:gd name="connsiteY747" fmla="*/ 4845553 h 6857999"/>
              <a:gd name="connsiteX748" fmla="*/ 5332375 w 5913439"/>
              <a:gd name="connsiteY748" fmla="*/ 4855432 h 6857999"/>
              <a:gd name="connsiteX749" fmla="*/ 5330130 w 5913439"/>
              <a:gd name="connsiteY749" fmla="*/ 4865760 h 6857999"/>
              <a:gd name="connsiteX750" fmla="*/ 5327885 w 5913439"/>
              <a:gd name="connsiteY750" fmla="*/ 4875639 h 6857999"/>
              <a:gd name="connsiteX751" fmla="*/ 5324741 w 5913439"/>
              <a:gd name="connsiteY751" fmla="*/ 4885518 h 6857999"/>
              <a:gd name="connsiteX752" fmla="*/ 5321598 w 5913439"/>
              <a:gd name="connsiteY752" fmla="*/ 4895397 h 6857999"/>
              <a:gd name="connsiteX753" fmla="*/ 5317556 w 5913439"/>
              <a:gd name="connsiteY753" fmla="*/ 4905276 h 6857999"/>
              <a:gd name="connsiteX754" fmla="*/ 5313515 w 5913439"/>
              <a:gd name="connsiteY754" fmla="*/ 4914705 h 6857999"/>
              <a:gd name="connsiteX755" fmla="*/ 5308576 w 5913439"/>
              <a:gd name="connsiteY755" fmla="*/ 4924135 h 6857999"/>
              <a:gd name="connsiteX756" fmla="*/ 5303187 w 5913439"/>
              <a:gd name="connsiteY756" fmla="*/ 4934014 h 6857999"/>
              <a:gd name="connsiteX757" fmla="*/ 5296900 w 5913439"/>
              <a:gd name="connsiteY757" fmla="*/ 4942995 h 6857999"/>
              <a:gd name="connsiteX758" fmla="*/ 5290165 w 5913439"/>
              <a:gd name="connsiteY758" fmla="*/ 4951976 h 6857999"/>
              <a:gd name="connsiteX759" fmla="*/ 5282980 w 5913439"/>
              <a:gd name="connsiteY759" fmla="*/ 4960957 h 6857999"/>
              <a:gd name="connsiteX760" fmla="*/ 5266814 w 5913439"/>
              <a:gd name="connsiteY760" fmla="*/ 4978021 h 6857999"/>
              <a:gd name="connsiteX761" fmla="*/ 5260079 w 5913439"/>
              <a:gd name="connsiteY761" fmla="*/ 4985206 h 6857999"/>
              <a:gd name="connsiteX762" fmla="*/ 5257833 w 5913439"/>
              <a:gd name="connsiteY762" fmla="*/ 4988349 h 6857999"/>
              <a:gd name="connsiteX763" fmla="*/ 5269509 w 5913439"/>
              <a:gd name="connsiteY763" fmla="*/ 5000473 h 6857999"/>
              <a:gd name="connsiteX764" fmla="*/ 5273999 w 5913439"/>
              <a:gd name="connsiteY764" fmla="*/ 5006311 h 6857999"/>
              <a:gd name="connsiteX765" fmla="*/ 5277591 w 5913439"/>
              <a:gd name="connsiteY765" fmla="*/ 5011699 h 6857999"/>
              <a:gd name="connsiteX766" fmla="*/ 5281184 w 5913439"/>
              <a:gd name="connsiteY766" fmla="*/ 5016190 h 6857999"/>
              <a:gd name="connsiteX767" fmla="*/ 5283429 w 5913439"/>
              <a:gd name="connsiteY767" fmla="*/ 5020680 h 6857999"/>
              <a:gd name="connsiteX768" fmla="*/ 5285674 w 5913439"/>
              <a:gd name="connsiteY768" fmla="*/ 5024721 h 6857999"/>
              <a:gd name="connsiteX769" fmla="*/ 5287021 w 5913439"/>
              <a:gd name="connsiteY769" fmla="*/ 5028763 h 6857999"/>
              <a:gd name="connsiteX770" fmla="*/ 5287919 w 5913439"/>
              <a:gd name="connsiteY770" fmla="*/ 5031906 h 6857999"/>
              <a:gd name="connsiteX771" fmla="*/ 5288369 w 5913439"/>
              <a:gd name="connsiteY771" fmla="*/ 5035050 h 6857999"/>
              <a:gd name="connsiteX772" fmla="*/ 5288369 w 5913439"/>
              <a:gd name="connsiteY772" fmla="*/ 5038193 h 6857999"/>
              <a:gd name="connsiteX773" fmla="*/ 5287919 w 5913439"/>
              <a:gd name="connsiteY773" fmla="*/ 5040438 h 6857999"/>
              <a:gd name="connsiteX774" fmla="*/ 5286572 w 5913439"/>
              <a:gd name="connsiteY774" fmla="*/ 5043132 h 6857999"/>
              <a:gd name="connsiteX775" fmla="*/ 5285225 w 5913439"/>
              <a:gd name="connsiteY775" fmla="*/ 5045378 h 6857999"/>
              <a:gd name="connsiteX776" fmla="*/ 5283429 w 5913439"/>
              <a:gd name="connsiteY776" fmla="*/ 5047174 h 6857999"/>
              <a:gd name="connsiteX777" fmla="*/ 5281184 w 5913439"/>
              <a:gd name="connsiteY777" fmla="*/ 5048970 h 6857999"/>
              <a:gd name="connsiteX778" fmla="*/ 5278939 w 5913439"/>
              <a:gd name="connsiteY778" fmla="*/ 5050317 h 6857999"/>
              <a:gd name="connsiteX779" fmla="*/ 5275795 w 5913439"/>
              <a:gd name="connsiteY779" fmla="*/ 5051664 h 6857999"/>
              <a:gd name="connsiteX780" fmla="*/ 5269509 w 5913439"/>
              <a:gd name="connsiteY780" fmla="*/ 5053460 h 6857999"/>
              <a:gd name="connsiteX781" fmla="*/ 5261875 w 5913439"/>
              <a:gd name="connsiteY781" fmla="*/ 5055257 h 6857999"/>
              <a:gd name="connsiteX782" fmla="*/ 5253792 w 5913439"/>
              <a:gd name="connsiteY782" fmla="*/ 5056155 h 6857999"/>
              <a:gd name="connsiteX783" fmla="*/ 5235830 w 5913439"/>
              <a:gd name="connsiteY783" fmla="*/ 5057502 h 6857999"/>
              <a:gd name="connsiteX784" fmla="*/ 5217419 w 5913439"/>
              <a:gd name="connsiteY784" fmla="*/ 5058400 h 6857999"/>
              <a:gd name="connsiteX785" fmla="*/ 5203948 w 5913439"/>
              <a:gd name="connsiteY785" fmla="*/ 5076362 h 6857999"/>
              <a:gd name="connsiteX786" fmla="*/ 5197212 w 5913439"/>
              <a:gd name="connsiteY786" fmla="*/ 5085343 h 6857999"/>
              <a:gd name="connsiteX787" fmla="*/ 5190028 w 5913439"/>
              <a:gd name="connsiteY787" fmla="*/ 5093874 h 6857999"/>
              <a:gd name="connsiteX788" fmla="*/ 5182843 w 5913439"/>
              <a:gd name="connsiteY788" fmla="*/ 5102406 h 6857999"/>
              <a:gd name="connsiteX789" fmla="*/ 5175209 w 5913439"/>
              <a:gd name="connsiteY789" fmla="*/ 5110040 h 6857999"/>
              <a:gd name="connsiteX790" fmla="*/ 5167575 w 5913439"/>
              <a:gd name="connsiteY790" fmla="*/ 5117674 h 6857999"/>
              <a:gd name="connsiteX791" fmla="*/ 5159493 w 5913439"/>
              <a:gd name="connsiteY791" fmla="*/ 5123960 h 6857999"/>
              <a:gd name="connsiteX792" fmla="*/ 5150512 w 5913439"/>
              <a:gd name="connsiteY792" fmla="*/ 5129349 h 6857999"/>
              <a:gd name="connsiteX793" fmla="*/ 5146021 w 5913439"/>
              <a:gd name="connsiteY793" fmla="*/ 5132043 h 6857999"/>
              <a:gd name="connsiteX794" fmla="*/ 5141531 w 5913439"/>
              <a:gd name="connsiteY794" fmla="*/ 5134288 h 6857999"/>
              <a:gd name="connsiteX795" fmla="*/ 5137040 w 5913439"/>
              <a:gd name="connsiteY795" fmla="*/ 5136085 h 6857999"/>
              <a:gd name="connsiteX796" fmla="*/ 5132101 w 5913439"/>
              <a:gd name="connsiteY796" fmla="*/ 5137881 h 6857999"/>
              <a:gd name="connsiteX797" fmla="*/ 5127161 w 5913439"/>
              <a:gd name="connsiteY797" fmla="*/ 5139228 h 6857999"/>
              <a:gd name="connsiteX798" fmla="*/ 5121773 w 5913439"/>
              <a:gd name="connsiteY798" fmla="*/ 5140575 h 6857999"/>
              <a:gd name="connsiteX799" fmla="*/ 5116384 w 5913439"/>
              <a:gd name="connsiteY799" fmla="*/ 5141024 h 6857999"/>
              <a:gd name="connsiteX800" fmla="*/ 5110547 w 5913439"/>
              <a:gd name="connsiteY800" fmla="*/ 5141473 h 6857999"/>
              <a:gd name="connsiteX801" fmla="*/ 5104709 w 5913439"/>
              <a:gd name="connsiteY801" fmla="*/ 5141922 h 6857999"/>
              <a:gd name="connsiteX802" fmla="*/ 5098872 w 5913439"/>
              <a:gd name="connsiteY802" fmla="*/ 5141473 h 6857999"/>
              <a:gd name="connsiteX803" fmla="*/ 5093034 w 5913439"/>
              <a:gd name="connsiteY803" fmla="*/ 5141024 h 6857999"/>
              <a:gd name="connsiteX804" fmla="*/ 5086747 w 5913439"/>
              <a:gd name="connsiteY804" fmla="*/ 5140126 h 6857999"/>
              <a:gd name="connsiteX805" fmla="*/ 5080012 w 5913439"/>
              <a:gd name="connsiteY805" fmla="*/ 5138779 h 6857999"/>
              <a:gd name="connsiteX806" fmla="*/ 5072827 w 5913439"/>
              <a:gd name="connsiteY806" fmla="*/ 5136983 h 6857999"/>
              <a:gd name="connsiteX807" fmla="*/ 4999633 w 5913439"/>
              <a:gd name="connsiteY807" fmla="*/ 5142820 h 6857999"/>
              <a:gd name="connsiteX808" fmla="*/ 4942604 w 5913439"/>
              <a:gd name="connsiteY808" fmla="*/ 5149556 h 6857999"/>
              <a:gd name="connsiteX809" fmla="*/ 4913865 w 5913439"/>
              <a:gd name="connsiteY809" fmla="*/ 5153148 h 6857999"/>
              <a:gd name="connsiteX810" fmla="*/ 4885126 w 5913439"/>
              <a:gd name="connsiteY810" fmla="*/ 5155843 h 6857999"/>
              <a:gd name="connsiteX811" fmla="*/ 4856836 w 5913439"/>
              <a:gd name="connsiteY811" fmla="*/ 5158537 h 6857999"/>
              <a:gd name="connsiteX812" fmla="*/ 4828097 w 5913439"/>
              <a:gd name="connsiteY812" fmla="*/ 5160333 h 6857999"/>
              <a:gd name="connsiteX813" fmla="*/ 4799358 w 5913439"/>
              <a:gd name="connsiteY813" fmla="*/ 5162129 h 6857999"/>
              <a:gd name="connsiteX814" fmla="*/ 4770620 w 5913439"/>
              <a:gd name="connsiteY814" fmla="*/ 5163476 h 6857999"/>
              <a:gd name="connsiteX815" fmla="*/ 4741881 w 5913439"/>
              <a:gd name="connsiteY815" fmla="*/ 5163925 h 6857999"/>
              <a:gd name="connsiteX816" fmla="*/ 4713591 w 5913439"/>
              <a:gd name="connsiteY816" fmla="*/ 5164374 h 6857999"/>
              <a:gd name="connsiteX817" fmla="*/ 4684852 w 5913439"/>
              <a:gd name="connsiteY817" fmla="*/ 5163925 h 6857999"/>
              <a:gd name="connsiteX818" fmla="*/ 4656113 w 5913439"/>
              <a:gd name="connsiteY818" fmla="*/ 5162578 h 6857999"/>
              <a:gd name="connsiteX819" fmla="*/ 4627375 w 5913439"/>
              <a:gd name="connsiteY819" fmla="*/ 5160782 h 6857999"/>
              <a:gd name="connsiteX820" fmla="*/ 4599085 w 5913439"/>
              <a:gd name="connsiteY820" fmla="*/ 5158088 h 6857999"/>
              <a:gd name="connsiteX821" fmla="*/ 4570346 w 5913439"/>
              <a:gd name="connsiteY821" fmla="*/ 5154496 h 6857999"/>
              <a:gd name="connsiteX822" fmla="*/ 4541607 w 5913439"/>
              <a:gd name="connsiteY822" fmla="*/ 5149556 h 6857999"/>
              <a:gd name="connsiteX823" fmla="*/ 4538015 w 5913439"/>
              <a:gd name="connsiteY823" fmla="*/ 5149107 h 6857999"/>
              <a:gd name="connsiteX824" fmla="*/ 4534871 w 5913439"/>
              <a:gd name="connsiteY824" fmla="*/ 5149107 h 6857999"/>
              <a:gd name="connsiteX825" fmla="*/ 4531279 w 5913439"/>
              <a:gd name="connsiteY825" fmla="*/ 5149107 h 6857999"/>
              <a:gd name="connsiteX826" fmla="*/ 4528135 w 5913439"/>
              <a:gd name="connsiteY826" fmla="*/ 5149556 h 6857999"/>
              <a:gd name="connsiteX827" fmla="*/ 4521400 w 5913439"/>
              <a:gd name="connsiteY827" fmla="*/ 5151801 h 6857999"/>
              <a:gd name="connsiteX828" fmla="*/ 4515113 w 5913439"/>
              <a:gd name="connsiteY828" fmla="*/ 5154046 h 6857999"/>
              <a:gd name="connsiteX829" fmla="*/ 4509275 w 5913439"/>
              <a:gd name="connsiteY829" fmla="*/ 5156741 h 6857999"/>
              <a:gd name="connsiteX830" fmla="*/ 4503438 w 5913439"/>
              <a:gd name="connsiteY830" fmla="*/ 5159884 h 6857999"/>
              <a:gd name="connsiteX831" fmla="*/ 4491763 w 5913439"/>
              <a:gd name="connsiteY831" fmla="*/ 5166171 h 6857999"/>
              <a:gd name="connsiteX832" fmla="*/ 4485925 w 5913439"/>
              <a:gd name="connsiteY832" fmla="*/ 5168865 h 6857999"/>
              <a:gd name="connsiteX833" fmla="*/ 4479639 w 5913439"/>
              <a:gd name="connsiteY833" fmla="*/ 5171110 h 6857999"/>
              <a:gd name="connsiteX834" fmla="*/ 4473801 w 5913439"/>
              <a:gd name="connsiteY834" fmla="*/ 5172906 h 6857999"/>
              <a:gd name="connsiteX835" fmla="*/ 4467964 w 5913439"/>
              <a:gd name="connsiteY835" fmla="*/ 5173355 h 6857999"/>
              <a:gd name="connsiteX836" fmla="*/ 4464820 w 5913439"/>
              <a:gd name="connsiteY836" fmla="*/ 5173355 h 6857999"/>
              <a:gd name="connsiteX837" fmla="*/ 4461677 w 5913439"/>
              <a:gd name="connsiteY837" fmla="*/ 5172906 h 6857999"/>
              <a:gd name="connsiteX838" fmla="*/ 4458533 w 5913439"/>
              <a:gd name="connsiteY838" fmla="*/ 5172008 h 6857999"/>
              <a:gd name="connsiteX839" fmla="*/ 4455390 w 5913439"/>
              <a:gd name="connsiteY839" fmla="*/ 5171110 h 6857999"/>
              <a:gd name="connsiteX840" fmla="*/ 4452247 w 5913439"/>
              <a:gd name="connsiteY840" fmla="*/ 5169763 h 6857999"/>
              <a:gd name="connsiteX841" fmla="*/ 4449103 w 5913439"/>
              <a:gd name="connsiteY841" fmla="*/ 5167967 h 6857999"/>
              <a:gd name="connsiteX842" fmla="*/ 4445062 w 5913439"/>
              <a:gd name="connsiteY842" fmla="*/ 5165273 h 6857999"/>
              <a:gd name="connsiteX843" fmla="*/ 4441919 w 5913439"/>
              <a:gd name="connsiteY843" fmla="*/ 5162578 h 6857999"/>
              <a:gd name="connsiteX844" fmla="*/ 4438327 w 5913439"/>
              <a:gd name="connsiteY844" fmla="*/ 5164374 h 6857999"/>
              <a:gd name="connsiteX845" fmla="*/ 4434734 w 5913439"/>
              <a:gd name="connsiteY845" fmla="*/ 5165722 h 6857999"/>
              <a:gd name="connsiteX846" fmla="*/ 4431142 w 5913439"/>
              <a:gd name="connsiteY846" fmla="*/ 5166620 h 6857999"/>
              <a:gd name="connsiteX847" fmla="*/ 4427550 w 5913439"/>
              <a:gd name="connsiteY847" fmla="*/ 5167069 h 6857999"/>
              <a:gd name="connsiteX848" fmla="*/ 4420814 w 5913439"/>
              <a:gd name="connsiteY848" fmla="*/ 5167518 h 6857999"/>
              <a:gd name="connsiteX849" fmla="*/ 4414078 w 5913439"/>
              <a:gd name="connsiteY849" fmla="*/ 5167069 h 6857999"/>
              <a:gd name="connsiteX850" fmla="*/ 4395218 w 5913439"/>
              <a:gd name="connsiteY850" fmla="*/ 5169763 h 6857999"/>
              <a:gd name="connsiteX851" fmla="*/ 4376808 w 5913439"/>
              <a:gd name="connsiteY851" fmla="*/ 5171559 h 6857999"/>
              <a:gd name="connsiteX852" fmla="*/ 4357947 w 5913439"/>
              <a:gd name="connsiteY852" fmla="*/ 5173355 h 6857999"/>
              <a:gd name="connsiteX853" fmla="*/ 4339087 w 5913439"/>
              <a:gd name="connsiteY853" fmla="*/ 5174253 h 6857999"/>
              <a:gd name="connsiteX854" fmla="*/ 4320228 w 5913439"/>
              <a:gd name="connsiteY854" fmla="*/ 5175152 h 6857999"/>
              <a:gd name="connsiteX855" fmla="*/ 4301817 w 5913439"/>
              <a:gd name="connsiteY855" fmla="*/ 5175601 h 6857999"/>
              <a:gd name="connsiteX856" fmla="*/ 4264097 w 5913439"/>
              <a:gd name="connsiteY856" fmla="*/ 5175601 h 6857999"/>
              <a:gd name="connsiteX857" fmla="*/ 4188657 w 5913439"/>
              <a:gd name="connsiteY857" fmla="*/ 5175152 h 6857999"/>
              <a:gd name="connsiteX858" fmla="*/ 4150937 w 5913439"/>
              <a:gd name="connsiteY858" fmla="*/ 5175601 h 6857999"/>
              <a:gd name="connsiteX859" fmla="*/ 4132527 w 5913439"/>
              <a:gd name="connsiteY859" fmla="*/ 5176050 h 6857999"/>
              <a:gd name="connsiteX860" fmla="*/ 4113667 w 5913439"/>
              <a:gd name="connsiteY860" fmla="*/ 5176499 h 6857999"/>
              <a:gd name="connsiteX861" fmla="*/ 4093011 w 5913439"/>
              <a:gd name="connsiteY861" fmla="*/ 5176499 h 6857999"/>
              <a:gd name="connsiteX862" fmla="*/ 4000956 w 5913439"/>
              <a:gd name="connsiteY862" fmla="*/ 5177846 h 6857999"/>
              <a:gd name="connsiteX863" fmla="*/ 3955154 w 5913439"/>
              <a:gd name="connsiteY863" fmla="*/ 5179193 h 6857999"/>
              <a:gd name="connsiteX864" fmla="*/ 3932702 w 5913439"/>
              <a:gd name="connsiteY864" fmla="*/ 5180091 h 6857999"/>
              <a:gd name="connsiteX865" fmla="*/ 3909800 w 5913439"/>
              <a:gd name="connsiteY865" fmla="*/ 5180989 h 6857999"/>
              <a:gd name="connsiteX866" fmla="*/ 3901717 w 5913439"/>
              <a:gd name="connsiteY866" fmla="*/ 5181438 h 6857999"/>
              <a:gd name="connsiteX867" fmla="*/ 3894084 w 5913439"/>
              <a:gd name="connsiteY867" fmla="*/ 5181438 h 6857999"/>
              <a:gd name="connsiteX868" fmla="*/ 3886001 w 5913439"/>
              <a:gd name="connsiteY868" fmla="*/ 5180989 h 6857999"/>
              <a:gd name="connsiteX869" fmla="*/ 3879265 w 5913439"/>
              <a:gd name="connsiteY869" fmla="*/ 5180091 h 6857999"/>
              <a:gd name="connsiteX870" fmla="*/ 3872979 w 5913439"/>
              <a:gd name="connsiteY870" fmla="*/ 5178744 h 6857999"/>
              <a:gd name="connsiteX871" fmla="*/ 3867141 w 5913439"/>
              <a:gd name="connsiteY871" fmla="*/ 5176948 h 6857999"/>
              <a:gd name="connsiteX872" fmla="*/ 3861752 w 5913439"/>
              <a:gd name="connsiteY872" fmla="*/ 5174253 h 6857999"/>
              <a:gd name="connsiteX873" fmla="*/ 3857262 w 5913439"/>
              <a:gd name="connsiteY873" fmla="*/ 5171559 h 6857999"/>
              <a:gd name="connsiteX874" fmla="*/ 3852322 w 5913439"/>
              <a:gd name="connsiteY874" fmla="*/ 5167518 h 6857999"/>
              <a:gd name="connsiteX875" fmla="*/ 3848730 w 5913439"/>
              <a:gd name="connsiteY875" fmla="*/ 5163476 h 6857999"/>
              <a:gd name="connsiteX876" fmla="*/ 3845587 w 5913439"/>
              <a:gd name="connsiteY876" fmla="*/ 5158537 h 6857999"/>
              <a:gd name="connsiteX877" fmla="*/ 3843342 w 5913439"/>
              <a:gd name="connsiteY877" fmla="*/ 5152699 h 6857999"/>
              <a:gd name="connsiteX878" fmla="*/ 3841545 w 5913439"/>
              <a:gd name="connsiteY878" fmla="*/ 5145964 h 6857999"/>
              <a:gd name="connsiteX879" fmla="*/ 3840198 w 5913439"/>
              <a:gd name="connsiteY879" fmla="*/ 5138330 h 6857999"/>
              <a:gd name="connsiteX880" fmla="*/ 3839749 w 5913439"/>
              <a:gd name="connsiteY880" fmla="*/ 5130247 h 6857999"/>
              <a:gd name="connsiteX881" fmla="*/ 3840198 w 5913439"/>
              <a:gd name="connsiteY881" fmla="*/ 5121266 h 6857999"/>
              <a:gd name="connsiteX882" fmla="*/ 3828972 w 5913439"/>
              <a:gd name="connsiteY882" fmla="*/ 5139228 h 6857999"/>
              <a:gd name="connsiteX883" fmla="*/ 3828523 w 5913439"/>
              <a:gd name="connsiteY883" fmla="*/ 5145515 h 6857999"/>
              <a:gd name="connsiteX884" fmla="*/ 3828074 w 5913439"/>
              <a:gd name="connsiteY884" fmla="*/ 5151352 h 6857999"/>
              <a:gd name="connsiteX885" fmla="*/ 3827176 w 5913439"/>
              <a:gd name="connsiteY885" fmla="*/ 5156292 h 6857999"/>
              <a:gd name="connsiteX886" fmla="*/ 3826278 w 5913439"/>
              <a:gd name="connsiteY886" fmla="*/ 5160782 h 6857999"/>
              <a:gd name="connsiteX887" fmla="*/ 3824931 w 5913439"/>
              <a:gd name="connsiteY887" fmla="*/ 5164824 h 6857999"/>
              <a:gd name="connsiteX888" fmla="*/ 3823584 w 5913439"/>
              <a:gd name="connsiteY888" fmla="*/ 5168416 h 6857999"/>
              <a:gd name="connsiteX889" fmla="*/ 3821787 w 5913439"/>
              <a:gd name="connsiteY889" fmla="*/ 5171110 h 6857999"/>
              <a:gd name="connsiteX890" fmla="*/ 3819542 w 5913439"/>
              <a:gd name="connsiteY890" fmla="*/ 5173804 h 6857999"/>
              <a:gd name="connsiteX891" fmla="*/ 3817297 w 5913439"/>
              <a:gd name="connsiteY891" fmla="*/ 5175601 h 6857999"/>
              <a:gd name="connsiteX892" fmla="*/ 3814603 w 5913439"/>
              <a:gd name="connsiteY892" fmla="*/ 5177397 h 6857999"/>
              <a:gd name="connsiteX893" fmla="*/ 3812357 w 5913439"/>
              <a:gd name="connsiteY893" fmla="*/ 5178744 h 6857999"/>
              <a:gd name="connsiteX894" fmla="*/ 3809663 w 5913439"/>
              <a:gd name="connsiteY894" fmla="*/ 5180091 h 6857999"/>
              <a:gd name="connsiteX895" fmla="*/ 3806969 w 5913439"/>
              <a:gd name="connsiteY895" fmla="*/ 5180540 h 6857999"/>
              <a:gd name="connsiteX896" fmla="*/ 3803826 w 5913439"/>
              <a:gd name="connsiteY896" fmla="*/ 5180989 h 6857999"/>
              <a:gd name="connsiteX897" fmla="*/ 3797988 w 5913439"/>
              <a:gd name="connsiteY897" fmla="*/ 5181438 h 6857999"/>
              <a:gd name="connsiteX898" fmla="*/ 3791252 w 5913439"/>
              <a:gd name="connsiteY898" fmla="*/ 5180989 h 6857999"/>
              <a:gd name="connsiteX899" fmla="*/ 3784966 w 5913439"/>
              <a:gd name="connsiteY899" fmla="*/ 5180091 h 6857999"/>
              <a:gd name="connsiteX900" fmla="*/ 3770596 w 5913439"/>
              <a:gd name="connsiteY900" fmla="*/ 5177846 h 6857999"/>
              <a:gd name="connsiteX901" fmla="*/ 3764310 w 5913439"/>
              <a:gd name="connsiteY901" fmla="*/ 5176948 h 6857999"/>
              <a:gd name="connsiteX902" fmla="*/ 3757574 w 5913439"/>
              <a:gd name="connsiteY902" fmla="*/ 5176499 h 6857999"/>
              <a:gd name="connsiteX903" fmla="*/ 3751736 w 5913439"/>
              <a:gd name="connsiteY903" fmla="*/ 5176948 h 6857999"/>
              <a:gd name="connsiteX904" fmla="*/ 3748593 w 5913439"/>
              <a:gd name="connsiteY904" fmla="*/ 5177397 h 6857999"/>
              <a:gd name="connsiteX905" fmla="*/ 3745899 w 5913439"/>
              <a:gd name="connsiteY905" fmla="*/ 5177846 h 6857999"/>
              <a:gd name="connsiteX906" fmla="*/ 3705036 w 5913439"/>
              <a:gd name="connsiteY906" fmla="*/ 5181438 h 6857999"/>
              <a:gd name="connsiteX907" fmla="*/ 3711322 w 5913439"/>
              <a:gd name="connsiteY907" fmla="*/ 5186827 h 6857999"/>
              <a:gd name="connsiteX908" fmla="*/ 3717160 w 5913439"/>
              <a:gd name="connsiteY908" fmla="*/ 5192664 h 6857999"/>
              <a:gd name="connsiteX909" fmla="*/ 3723447 w 5913439"/>
              <a:gd name="connsiteY909" fmla="*/ 5197155 h 6857999"/>
              <a:gd name="connsiteX910" fmla="*/ 3729733 w 5913439"/>
              <a:gd name="connsiteY910" fmla="*/ 5201196 h 6857999"/>
              <a:gd name="connsiteX911" fmla="*/ 3736020 w 5913439"/>
              <a:gd name="connsiteY911" fmla="*/ 5205238 h 6857999"/>
              <a:gd name="connsiteX912" fmla="*/ 3742755 w 5913439"/>
              <a:gd name="connsiteY912" fmla="*/ 5208830 h 6857999"/>
              <a:gd name="connsiteX913" fmla="*/ 3749940 w 5913439"/>
              <a:gd name="connsiteY913" fmla="*/ 5211973 h 6857999"/>
              <a:gd name="connsiteX914" fmla="*/ 3756676 w 5913439"/>
              <a:gd name="connsiteY914" fmla="*/ 5214668 h 6857999"/>
              <a:gd name="connsiteX915" fmla="*/ 3763412 w 5913439"/>
              <a:gd name="connsiteY915" fmla="*/ 5217362 h 6857999"/>
              <a:gd name="connsiteX916" fmla="*/ 3770596 w 5913439"/>
              <a:gd name="connsiteY916" fmla="*/ 5219607 h 6857999"/>
              <a:gd name="connsiteX917" fmla="*/ 3784966 w 5913439"/>
              <a:gd name="connsiteY917" fmla="*/ 5223648 h 6857999"/>
              <a:gd name="connsiteX918" fmla="*/ 3799784 w 5913439"/>
              <a:gd name="connsiteY918" fmla="*/ 5227241 h 6857999"/>
              <a:gd name="connsiteX919" fmla="*/ 3814154 w 5913439"/>
              <a:gd name="connsiteY919" fmla="*/ 5230384 h 6857999"/>
              <a:gd name="connsiteX920" fmla="*/ 3844240 w 5913439"/>
              <a:gd name="connsiteY920" fmla="*/ 5235324 h 6857999"/>
              <a:gd name="connsiteX921" fmla="*/ 3859058 w 5913439"/>
              <a:gd name="connsiteY921" fmla="*/ 5238018 h 6857999"/>
              <a:gd name="connsiteX922" fmla="*/ 3873877 w 5913439"/>
              <a:gd name="connsiteY922" fmla="*/ 5241161 h 6857999"/>
              <a:gd name="connsiteX923" fmla="*/ 3888246 w 5913439"/>
              <a:gd name="connsiteY923" fmla="*/ 5244754 h 6857999"/>
              <a:gd name="connsiteX924" fmla="*/ 3902616 w 5913439"/>
              <a:gd name="connsiteY924" fmla="*/ 5249244 h 6857999"/>
              <a:gd name="connsiteX925" fmla="*/ 3909351 w 5913439"/>
              <a:gd name="connsiteY925" fmla="*/ 5251938 h 6857999"/>
              <a:gd name="connsiteX926" fmla="*/ 3916087 w 5913439"/>
              <a:gd name="connsiteY926" fmla="*/ 5255082 h 6857999"/>
              <a:gd name="connsiteX927" fmla="*/ 3922823 w 5913439"/>
              <a:gd name="connsiteY927" fmla="*/ 5258225 h 6857999"/>
              <a:gd name="connsiteX928" fmla="*/ 3930007 w 5913439"/>
              <a:gd name="connsiteY928" fmla="*/ 5262266 h 6857999"/>
              <a:gd name="connsiteX929" fmla="*/ 3938539 w 5913439"/>
              <a:gd name="connsiteY929" fmla="*/ 5263613 h 6857999"/>
              <a:gd name="connsiteX930" fmla="*/ 3947071 w 5913439"/>
              <a:gd name="connsiteY930" fmla="*/ 5265410 h 6857999"/>
              <a:gd name="connsiteX931" fmla="*/ 3955603 w 5913439"/>
              <a:gd name="connsiteY931" fmla="*/ 5267655 h 6857999"/>
              <a:gd name="connsiteX932" fmla="*/ 3963686 w 5913439"/>
              <a:gd name="connsiteY932" fmla="*/ 5270349 h 6857999"/>
              <a:gd name="connsiteX933" fmla="*/ 3972218 w 5913439"/>
              <a:gd name="connsiteY933" fmla="*/ 5273043 h 6857999"/>
              <a:gd name="connsiteX934" fmla="*/ 3979851 w 5913439"/>
              <a:gd name="connsiteY934" fmla="*/ 5276187 h 6857999"/>
              <a:gd name="connsiteX935" fmla="*/ 3987485 w 5913439"/>
              <a:gd name="connsiteY935" fmla="*/ 5279779 h 6857999"/>
              <a:gd name="connsiteX936" fmla="*/ 3995119 w 5913439"/>
              <a:gd name="connsiteY936" fmla="*/ 5283371 h 6857999"/>
              <a:gd name="connsiteX937" fmla="*/ 4002753 w 5913439"/>
              <a:gd name="connsiteY937" fmla="*/ 5287413 h 6857999"/>
              <a:gd name="connsiteX938" fmla="*/ 4010386 w 5913439"/>
              <a:gd name="connsiteY938" fmla="*/ 5291454 h 6857999"/>
              <a:gd name="connsiteX939" fmla="*/ 4024756 w 5913439"/>
              <a:gd name="connsiteY939" fmla="*/ 5301333 h 6857999"/>
              <a:gd name="connsiteX940" fmla="*/ 4038676 w 5913439"/>
              <a:gd name="connsiteY940" fmla="*/ 5311212 h 6857999"/>
              <a:gd name="connsiteX941" fmla="*/ 4052597 w 5913439"/>
              <a:gd name="connsiteY941" fmla="*/ 5321989 h 6857999"/>
              <a:gd name="connsiteX942" fmla="*/ 4055740 w 5913439"/>
              <a:gd name="connsiteY942" fmla="*/ 5327827 h 6857999"/>
              <a:gd name="connsiteX943" fmla="*/ 4058434 w 5913439"/>
              <a:gd name="connsiteY943" fmla="*/ 5333215 h 6857999"/>
              <a:gd name="connsiteX944" fmla="*/ 4060679 w 5913439"/>
              <a:gd name="connsiteY944" fmla="*/ 5339502 h 6857999"/>
              <a:gd name="connsiteX945" fmla="*/ 4062476 w 5913439"/>
              <a:gd name="connsiteY945" fmla="*/ 5345340 h 6857999"/>
              <a:gd name="connsiteX946" fmla="*/ 4063823 w 5913439"/>
              <a:gd name="connsiteY946" fmla="*/ 5351177 h 6857999"/>
              <a:gd name="connsiteX947" fmla="*/ 4065170 w 5913439"/>
              <a:gd name="connsiteY947" fmla="*/ 5356566 h 6857999"/>
              <a:gd name="connsiteX948" fmla="*/ 4066068 w 5913439"/>
              <a:gd name="connsiteY948" fmla="*/ 5362403 h 6857999"/>
              <a:gd name="connsiteX949" fmla="*/ 4066517 w 5913439"/>
              <a:gd name="connsiteY949" fmla="*/ 5368241 h 6857999"/>
              <a:gd name="connsiteX950" fmla="*/ 4066966 w 5913439"/>
              <a:gd name="connsiteY950" fmla="*/ 5379916 h 6857999"/>
              <a:gd name="connsiteX951" fmla="*/ 4066517 w 5913439"/>
              <a:gd name="connsiteY951" fmla="*/ 5391142 h 6857999"/>
              <a:gd name="connsiteX952" fmla="*/ 4065170 w 5913439"/>
              <a:gd name="connsiteY952" fmla="*/ 5402368 h 6857999"/>
              <a:gd name="connsiteX953" fmla="*/ 4063823 w 5913439"/>
              <a:gd name="connsiteY953" fmla="*/ 5414044 h 6857999"/>
              <a:gd name="connsiteX954" fmla="*/ 4061577 w 5913439"/>
              <a:gd name="connsiteY954" fmla="*/ 5425270 h 6857999"/>
              <a:gd name="connsiteX955" fmla="*/ 4058883 w 5913439"/>
              <a:gd name="connsiteY955" fmla="*/ 5436945 h 6857999"/>
              <a:gd name="connsiteX956" fmla="*/ 4053944 w 5913439"/>
              <a:gd name="connsiteY956" fmla="*/ 5459846 h 6857999"/>
              <a:gd name="connsiteX957" fmla="*/ 4051698 w 5913439"/>
              <a:gd name="connsiteY957" fmla="*/ 5471072 h 6857999"/>
              <a:gd name="connsiteX958" fmla="*/ 4049902 w 5913439"/>
              <a:gd name="connsiteY958" fmla="*/ 5482747 h 6857999"/>
              <a:gd name="connsiteX959" fmla="*/ 4048555 w 5913439"/>
              <a:gd name="connsiteY959" fmla="*/ 5493974 h 6857999"/>
              <a:gd name="connsiteX960" fmla="*/ 4048106 w 5913439"/>
              <a:gd name="connsiteY960" fmla="*/ 5505649 h 6857999"/>
              <a:gd name="connsiteX961" fmla="*/ 4049453 w 5913439"/>
              <a:gd name="connsiteY961" fmla="*/ 5517324 h 6857999"/>
              <a:gd name="connsiteX962" fmla="*/ 4050351 w 5913439"/>
              <a:gd name="connsiteY962" fmla="*/ 5529448 h 6857999"/>
              <a:gd name="connsiteX963" fmla="*/ 4050351 w 5913439"/>
              <a:gd name="connsiteY963" fmla="*/ 5541572 h 6857999"/>
              <a:gd name="connsiteX964" fmla="*/ 4049902 w 5913439"/>
              <a:gd name="connsiteY964" fmla="*/ 5553697 h 6857999"/>
              <a:gd name="connsiteX965" fmla="*/ 4048555 w 5913439"/>
              <a:gd name="connsiteY965" fmla="*/ 5566719 h 6857999"/>
              <a:gd name="connsiteX966" fmla="*/ 4046759 w 5913439"/>
              <a:gd name="connsiteY966" fmla="*/ 5579292 h 6857999"/>
              <a:gd name="connsiteX967" fmla="*/ 4044514 w 5913439"/>
              <a:gd name="connsiteY967" fmla="*/ 5591416 h 6857999"/>
              <a:gd name="connsiteX968" fmla="*/ 4041370 w 5913439"/>
              <a:gd name="connsiteY968" fmla="*/ 5604439 h 6857999"/>
              <a:gd name="connsiteX969" fmla="*/ 4037329 w 5913439"/>
              <a:gd name="connsiteY969" fmla="*/ 5617012 h 6857999"/>
              <a:gd name="connsiteX970" fmla="*/ 4033288 w 5913439"/>
              <a:gd name="connsiteY970" fmla="*/ 5630034 h 6857999"/>
              <a:gd name="connsiteX971" fmla="*/ 4028797 w 5913439"/>
              <a:gd name="connsiteY971" fmla="*/ 5642158 h 6857999"/>
              <a:gd name="connsiteX972" fmla="*/ 4023858 w 5913439"/>
              <a:gd name="connsiteY972" fmla="*/ 5654283 h 6857999"/>
              <a:gd name="connsiteX973" fmla="*/ 4018469 w 5913439"/>
              <a:gd name="connsiteY973" fmla="*/ 5666856 h 6857999"/>
              <a:gd name="connsiteX974" fmla="*/ 4012632 w 5913439"/>
              <a:gd name="connsiteY974" fmla="*/ 5678980 h 6857999"/>
              <a:gd name="connsiteX975" fmla="*/ 4006345 w 5913439"/>
              <a:gd name="connsiteY975" fmla="*/ 5690655 h 6857999"/>
              <a:gd name="connsiteX976" fmla="*/ 3998711 w 5913439"/>
              <a:gd name="connsiteY976" fmla="*/ 5701881 h 6857999"/>
              <a:gd name="connsiteX977" fmla="*/ 3991526 w 5913439"/>
              <a:gd name="connsiteY977" fmla="*/ 5713557 h 6857999"/>
              <a:gd name="connsiteX978" fmla="*/ 3984342 w 5913439"/>
              <a:gd name="connsiteY978" fmla="*/ 5724783 h 6857999"/>
              <a:gd name="connsiteX979" fmla="*/ 3976259 w 5913439"/>
              <a:gd name="connsiteY979" fmla="*/ 5735560 h 6857999"/>
              <a:gd name="connsiteX980" fmla="*/ 3968176 w 5913439"/>
              <a:gd name="connsiteY980" fmla="*/ 5745888 h 6857999"/>
              <a:gd name="connsiteX981" fmla="*/ 3959195 w 5913439"/>
              <a:gd name="connsiteY981" fmla="*/ 5756216 h 6857999"/>
              <a:gd name="connsiteX982" fmla="*/ 3950214 w 5913439"/>
              <a:gd name="connsiteY982" fmla="*/ 5765646 h 6857999"/>
              <a:gd name="connsiteX983" fmla="*/ 3941233 w 5913439"/>
              <a:gd name="connsiteY983" fmla="*/ 5774627 h 6857999"/>
              <a:gd name="connsiteX984" fmla="*/ 3931803 w 5913439"/>
              <a:gd name="connsiteY984" fmla="*/ 5783608 h 6857999"/>
              <a:gd name="connsiteX985" fmla="*/ 3921475 w 5913439"/>
              <a:gd name="connsiteY985" fmla="*/ 5791690 h 6857999"/>
              <a:gd name="connsiteX986" fmla="*/ 3911596 w 5913439"/>
              <a:gd name="connsiteY986" fmla="*/ 5799324 h 6857999"/>
              <a:gd name="connsiteX987" fmla="*/ 3901717 w 5913439"/>
              <a:gd name="connsiteY987" fmla="*/ 5806509 h 6857999"/>
              <a:gd name="connsiteX988" fmla="*/ 3890940 w 5913439"/>
              <a:gd name="connsiteY988" fmla="*/ 5813245 h 6857999"/>
              <a:gd name="connsiteX989" fmla="*/ 3880612 w 5913439"/>
              <a:gd name="connsiteY989" fmla="*/ 5819082 h 6857999"/>
              <a:gd name="connsiteX990" fmla="*/ 3869835 w 5913439"/>
              <a:gd name="connsiteY990" fmla="*/ 5824022 h 6857999"/>
              <a:gd name="connsiteX991" fmla="*/ 3859058 w 5913439"/>
              <a:gd name="connsiteY991" fmla="*/ 5828512 h 6857999"/>
              <a:gd name="connsiteX992" fmla="*/ 3847832 w 5913439"/>
              <a:gd name="connsiteY992" fmla="*/ 5832554 h 6857999"/>
              <a:gd name="connsiteX993" fmla="*/ 3844240 w 5913439"/>
              <a:gd name="connsiteY993" fmla="*/ 5835248 h 6857999"/>
              <a:gd name="connsiteX994" fmla="*/ 3840198 w 5913439"/>
              <a:gd name="connsiteY994" fmla="*/ 5837044 h 6857999"/>
              <a:gd name="connsiteX995" fmla="*/ 3836157 w 5913439"/>
              <a:gd name="connsiteY995" fmla="*/ 5837493 h 6857999"/>
              <a:gd name="connsiteX996" fmla="*/ 3831666 w 5913439"/>
              <a:gd name="connsiteY996" fmla="*/ 5837044 h 6857999"/>
              <a:gd name="connsiteX997" fmla="*/ 3825829 w 5913439"/>
              <a:gd name="connsiteY997" fmla="*/ 5841085 h 6857999"/>
              <a:gd name="connsiteX998" fmla="*/ 3819093 w 5913439"/>
              <a:gd name="connsiteY998" fmla="*/ 5844678 h 6857999"/>
              <a:gd name="connsiteX999" fmla="*/ 3812357 w 5913439"/>
              <a:gd name="connsiteY999" fmla="*/ 5847372 h 6857999"/>
              <a:gd name="connsiteX1000" fmla="*/ 3805173 w 5913439"/>
              <a:gd name="connsiteY1000" fmla="*/ 5849617 h 6857999"/>
              <a:gd name="connsiteX1001" fmla="*/ 3797988 w 5913439"/>
              <a:gd name="connsiteY1001" fmla="*/ 5851413 h 6857999"/>
              <a:gd name="connsiteX1002" fmla="*/ 3790803 w 5913439"/>
              <a:gd name="connsiteY1002" fmla="*/ 5852312 h 6857999"/>
              <a:gd name="connsiteX1003" fmla="*/ 3774638 w 5913439"/>
              <a:gd name="connsiteY1003" fmla="*/ 5854108 h 6857999"/>
              <a:gd name="connsiteX1004" fmla="*/ 3758472 w 5913439"/>
              <a:gd name="connsiteY1004" fmla="*/ 5855904 h 6857999"/>
              <a:gd name="connsiteX1005" fmla="*/ 3749491 w 5913439"/>
              <a:gd name="connsiteY1005" fmla="*/ 5856802 h 6857999"/>
              <a:gd name="connsiteX1006" fmla="*/ 3740061 w 5913439"/>
              <a:gd name="connsiteY1006" fmla="*/ 5858149 h 6857999"/>
              <a:gd name="connsiteX1007" fmla="*/ 3731080 w 5913439"/>
              <a:gd name="connsiteY1007" fmla="*/ 5859945 h 6857999"/>
              <a:gd name="connsiteX1008" fmla="*/ 3721650 w 5913439"/>
              <a:gd name="connsiteY1008" fmla="*/ 5862190 h 6857999"/>
              <a:gd name="connsiteX1009" fmla="*/ 3712220 w 5913439"/>
              <a:gd name="connsiteY1009" fmla="*/ 5865334 h 6857999"/>
              <a:gd name="connsiteX1010" fmla="*/ 3701443 w 5913439"/>
              <a:gd name="connsiteY1010" fmla="*/ 5868926 h 6857999"/>
              <a:gd name="connsiteX1011" fmla="*/ 3724794 w 5913439"/>
              <a:gd name="connsiteY1011" fmla="*/ 5874315 h 6857999"/>
              <a:gd name="connsiteX1012" fmla="*/ 3747695 w 5913439"/>
              <a:gd name="connsiteY1012" fmla="*/ 5879254 h 6857999"/>
              <a:gd name="connsiteX1013" fmla="*/ 3792150 w 5913439"/>
              <a:gd name="connsiteY1013" fmla="*/ 5889133 h 6857999"/>
              <a:gd name="connsiteX1014" fmla="*/ 3835259 w 5913439"/>
              <a:gd name="connsiteY1014" fmla="*/ 5898114 h 6857999"/>
              <a:gd name="connsiteX1015" fmla="*/ 3877020 w 5913439"/>
              <a:gd name="connsiteY1015" fmla="*/ 5906646 h 6857999"/>
              <a:gd name="connsiteX1016" fmla="*/ 3897676 w 5913439"/>
              <a:gd name="connsiteY1016" fmla="*/ 5911136 h 6857999"/>
              <a:gd name="connsiteX1017" fmla="*/ 3917883 w 5913439"/>
              <a:gd name="connsiteY1017" fmla="*/ 5916076 h 6857999"/>
              <a:gd name="connsiteX1018" fmla="*/ 3938090 w 5913439"/>
              <a:gd name="connsiteY1018" fmla="*/ 5921464 h 6857999"/>
              <a:gd name="connsiteX1019" fmla="*/ 3957848 w 5913439"/>
              <a:gd name="connsiteY1019" fmla="*/ 5927302 h 6857999"/>
              <a:gd name="connsiteX1020" fmla="*/ 3977157 w 5913439"/>
              <a:gd name="connsiteY1020" fmla="*/ 5933140 h 6857999"/>
              <a:gd name="connsiteX1021" fmla="*/ 3996466 w 5913439"/>
              <a:gd name="connsiteY1021" fmla="*/ 5939426 h 6857999"/>
              <a:gd name="connsiteX1022" fmla="*/ 4015775 w 5913439"/>
              <a:gd name="connsiteY1022" fmla="*/ 5946611 h 6857999"/>
              <a:gd name="connsiteX1023" fmla="*/ 4034186 w 5913439"/>
              <a:gd name="connsiteY1023" fmla="*/ 5954245 h 6857999"/>
              <a:gd name="connsiteX1024" fmla="*/ 4442368 w 5913439"/>
              <a:gd name="connsiteY1024" fmla="*/ 6056627 h 6857999"/>
              <a:gd name="connsiteX1025" fmla="*/ 4442368 w 5913439"/>
              <a:gd name="connsiteY1025" fmla="*/ 6056178 h 6857999"/>
              <a:gd name="connsiteX1026" fmla="*/ 4457187 w 5913439"/>
              <a:gd name="connsiteY1026" fmla="*/ 6057974 h 6857999"/>
              <a:gd name="connsiteX1027" fmla="*/ 4472005 w 5913439"/>
              <a:gd name="connsiteY1027" fmla="*/ 6059770 h 6857999"/>
              <a:gd name="connsiteX1028" fmla="*/ 4501193 w 5913439"/>
              <a:gd name="connsiteY1028" fmla="*/ 6064710 h 6857999"/>
              <a:gd name="connsiteX1029" fmla="*/ 4530381 w 5913439"/>
              <a:gd name="connsiteY1029" fmla="*/ 6070547 h 6857999"/>
              <a:gd name="connsiteX1030" fmla="*/ 4558671 w 5913439"/>
              <a:gd name="connsiteY1030" fmla="*/ 6077283 h 6857999"/>
              <a:gd name="connsiteX1031" fmla="*/ 4586961 w 5913439"/>
              <a:gd name="connsiteY1031" fmla="*/ 6084468 h 6857999"/>
              <a:gd name="connsiteX1032" fmla="*/ 4615251 w 5913439"/>
              <a:gd name="connsiteY1032" fmla="*/ 6092551 h 6857999"/>
              <a:gd name="connsiteX1033" fmla="*/ 4643091 w 5913439"/>
              <a:gd name="connsiteY1033" fmla="*/ 6101532 h 6857999"/>
              <a:gd name="connsiteX1034" fmla="*/ 4670483 w 5913439"/>
              <a:gd name="connsiteY1034" fmla="*/ 6111410 h 6857999"/>
              <a:gd name="connsiteX1035" fmla="*/ 4697874 w 5913439"/>
              <a:gd name="connsiteY1035" fmla="*/ 6121289 h 6857999"/>
              <a:gd name="connsiteX1036" fmla="*/ 4725266 w 5913439"/>
              <a:gd name="connsiteY1036" fmla="*/ 6131618 h 6857999"/>
              <a:gd name="connsiteX1037" fmla="*/ 4752658 w 5913439"/>
              <a:gd name="connsiteY1037" fmla="*/ 6142844 h 6857999"/>
              <a:gd name="connsiteX1038" fmla="*/ 4779601 w 5913439"/>
              <a:gd name="connsiteY1038" fmla="*/ 6154070 h 6857999"/>
              <a:gd name="connsiteX1039" fmla="*/ 4833935 w 5913439"/>
              <a:gd name="connsiteY1039" fmla="*/ 6177420 h 6857999"/>
              <a:gd name="connsiteX1040" fmla="*/ 4887371 w 5913439"/>
              <a:gd name="connsiteY1040" fmla="*/ 6201669 h 6857999"/>
              <a:gd name="connsiteX1041" fmla="*/ 4892311 w 5913439"/>
              <a:gd name="connsiteY1041" fmla="*/ 6203914 h 6857999"/>
              <a:gd name="connsiteX1042" fmla="*/ 4897250 w 5913439"/>
              <a:gd name="connsiteY1042" fmla="*/ 6206608 h 6857999"/>
              <a:gd name="connsiteX1043" fmla="*/ 4900394 w 5913439"/>
              <a:gd name="connsiteY1043" fmla="*/ 6209302 h 6857999"/>
              <a:gd name="connsiteX1044" fmla="*/ 4903088 w 5913439"/>
              <a:gd name="connsiteY1044" fmla="*/ 6211548 h 6857999"/>
              <a:gd name="connsiteX1045" fmla="*/ 4905333 w 5913439"/>
              <a:gd name="connsiteY1045" fmla="*/ 6214242 h 6857999"/>
              <a:gd name="connsiteX1046" fmla="*/ 4906680 w 5913439"/>
              <a:gd name="connsiteY1046" fmla="*/ 6217834 h 6857999"/>
              <a:gd name="connsiteX1047" fmla="*/ 4907578 w 5913439"/>
              <a:gd name="connsiteY1047" fmla="*/ 6220528 h 6857999"/>
              <a:gd name="connsiteX1048" fmla="*/ 4908027 w 5913439"/>
              <a:gd name="connsiteY1048" fmla="*/ 6223223 h 6857999"/>
              <a:gd name="connsiteX1049" fmla="*/ 4908476 w 5913439"/>
              <a:gd name="connsiteY1049" fmla="*/ 6225917 h 6857999"/>
              <a:gd name="connsiteX1050" fmla="*/ 4908476 w 5913439"/>
              <a:gd name="connsiteY1050" fmla="*/ 6229060 h 6857999"/>
              <a:gd name="connsiteX1051" fmla="*/ 4907578 w 5913439"/>
              <a:gd name="connsiteY1051" fmla="*/ 6234898 h 6857999"/>
              <a:gd name="connsiteX1052" fmla="*/ 4906680 w 5913439"/>
              <a:gd name="connsiteY1052" fmla="*/ 6241634 h 6857999"/>
              <a:gd name="connsiteX1053" fmla="*/ 4906231 w 5913439"/>
              <a:gd name="connsiteY1053" fmla="*/ 6247920 h 6857999"/>
              <a:gd name="connsiteX1054" fmla="*/ 4906680 w 5913439"/>
              <a:gd name="connsiteY1054" fmla="*/ 6277557 h 6857999"/>
              <a:gd name="connsiteX1055" fmla="*/ 4907578 w 5913439"/>
              <a:gd name="connsiteY1055" fmla="*/ 6306745 h 6857999"/>
              <a:gd name="connsiteX1056" fmla="*/ 4909375 w 5913439"/>
              <a:gd name="connsiteY1056" fmla="*/ 6365121 h 6857999"/>
              <a:gd name="connsiteX1057" fmla="*/ 4911620 w 5913439"/>
              <a:gd name="connsiteY1057" fmla="*/ 6391166 h 6857999"/>
              <a:gd name="connsiteX1058" fmla="*/ 4912967 w 5913439"/>
              <a:gd name="connsiteY1058" fmla="*/ 6404637 h 6857999"/>
              <a:gd name="connsiteX1059" fmla="*/ 4914314 w 5913439"/>
              <a:gd name="connsiteY1059" fmla="*/ 6417659 h 6857999"/>
              <a:gd name="connsiteX1060" fmla="*/ 4914763 w 5913439"/>
              <a:gd name="connsiteY1060" fmla="*/ 6430682 h 6857999"/>
              <a:gd name="connsiteX1061" fmla="*/ 4914763 w 5913439"/>
              <a:gd name="connsiteY1061" fmla="*/ 6443704 h 6857999"/>
              <a:gd name="connsiteX1062" fmla="*/ 4914314 w 5913439"/>
              <a:gd name="connsiteY1062" fmla="*/ 6455828 h 6857999"/>
              <a:gd name="connsiteX1063" fmla="*/ 4912518 w 5913439"/>
              <a:gd name="connsiteY1063" fmla="*/ 6467952 h 6857999"/>
              <a:gd name="connsiteX1064" fmla="*/ 4911620 w 5913439"/>
              <a:gd name="connsiteY1064" fmla="*/ 6474239 h 6857999"/>
              <a:gd name="connsiteX1065" fmla="*/ 4909824 w 5913439"/>
              <a:gd name="connsiteY1065" fmla="*/ 6480076 h 6857999"/>
              <a:gd name="connsiteX1066" fmla="*/ 4908027 w 5913439"/>
              <a:gd name="connsiteY1066" fmla="*/ 6485914 h 6857999"/>
              <a:gd name="connsiteX1067" fmla="*/ 4906231 w 5913439"/>
              <a:gd name="connsiteY1067" fmla="*/ 6491303 h 6857999"/>
              <a:gd name="connsiteX1068" fmla="*/ 4903537 w 5913439"/>
              <a:gd name="connsiteY1068" fmla="*/ 6497140 h 6857999"/>
              <a:gd name="connsiteX1069" fmla="*/ 4900843 w 5913439"/>
              <a:gd name="connsiteY1069" fmla="*/ 6502529 h 6857999"/>
              <a:gd name="connsiteX1070" fmla="*/ 4897699 w 5913439"/>
              <a:gd name="connsiteY1070" fmla="*/ 6507468 h 6857999"/>
              <a:gd name="connsiteX1071" fmla="*/ 4894107 w 5913439"/>
              <a:gd name="connsiteY1071" fmla="*/ 6512857 h 6857999"/>
              <a:gd name="connsiteX1072" fmla="*/ 4889617 w 5913439"/>
              <a:gd name="connsiteY1072" fmla="*/ 6517796 h 6857999"/>
              <a:gd name="connsiteX1073" fmla="*/ 4885126 w 5913439"/>
              <a:gd name="connsiteY1073" fmla="*/ 6522736 h 6857999"/>
              <a:gd name="connsiteX1074" fmla="*/ 4880187 w 5913439"/>
              <a:gd name="connsiteY1074" fmla="*/ 6527226 h 6857999"/>
              <a:gd name="connsiteX1075" fmla="*/ 4874798 w 5913439"/>
              <a:gd name="connsiteY1075" fmla="*/ 6531717 h 6857999"/>
              <a:gd name="connsiteX1076" fmla="*/ 4868960 w 5913439"/>
              <a:gd name="connsiteY1076" fmla="*/ 6536207 h 6857999"/>
              <a:gd name="connsiteX1077" fmla="*/ 4862225 w 5913439"/>
              <a:gd name="connsiteY1077" fmla="*/ 6540249 h 6857999"/>
              <a:gd name="connsiteX1078" fmla="*/ 4854591 w 5913439"/>
              <a:gd name="connsiteY1078" fmla="*/ 6544290 h 6857999"/>
              <a:gd name="connsiteX1079" fmla="*/ 4847406 w 5913439"/>
              <a:gd name="connsiteY1079" fmla="*/ 6548331 h 6857999"/>
              <a:gd name="connsiteX1080" fmla="*/ 4847406 w 5913439"/>
              <a:gd name="connsiteY1080" fmla="*/ 6551924 h 6857999"/>
              <a:gd name="connsiteX1081" fmla="*/ 4848304 w 5913439"/>
              <a:gd name="connsiteY1081" fmla="*/ 6555965 h 6857999"/>
              <a:gd name="connsiteX1082" fmla="*/ 4849202 w 5913439"/>
              <a:gd name="connsiteY1082" fmla="*/ 6559557 h 6857999"/>
              <a:gd name="connsiteX1083" fmla="*/ 4850550 w 5913439"/>
              <a:gd name="connsiteY1083" fmla="*/ 6563599 h 6857999"/>
              <a:gd name="connsiteX1084" fmla="*/ 4853693 w 5913439"/>
              <a:gd name="connsiteY1084" fmla="*/ 6570784 h 6857999"/>
              <a:gd name="connsiteX1085" fmla="*/ 4857734 w 5913439"/>
              <a:gd name="connsiteY1085" fmla="*/ 6577968 h 6857999"/>
              <a:gd name="connsiteX1086" fmla="*/ 4862225 w 5913439"/>
              <a:gd name="connsiteY1086" fmla="*/ 6585602 h 6857999"/>
              <a:gd name="connsiteX1087" fmla="*/ 4866715 w 5913439"/>
              <a:gd name="connsiteY1087" fmla="*/ 6592338 h 6857999"/>
              <a:gd name="connsiteX1088" fmla="*/ 4871206 w 5913439"/>
              <a:gd name="connsiteY1088" fmla="*/ 6599522 h 6857999"/>
              <a:gd name="connsiteX1089" fmla="*/ 4875247 w 5913439"/>
              <a:gd name="connsiteY1089" fmla="*/ 6606707 h 6857999"/>
              <a:gd name="connsiteX1090" fmla="*/ 4878839 w 5913439"/>
              <a:gd name="connsiteY1090" fmla="*/ 6613892 h 6857999"/>
              <a:gd name="connsiteX1091" fmla="*/ 4881983 w 5913439"/>
              <a:gd name="connsiteY1091" fmla="*/ 6621526 h 6857999"/>
              <a:gd name="connsiteX1092" fmla="*/ 4882881 w 5913439"/>
              <a:gd name="connsiteY1092" fmla="*/ 6625567 h 6857999"/>
              <a:gd name="connsiteX1093" fmla="*/ 4883779 w 5913439"/>
              <a:gd name="connsiteY1093" fmla="*/ 6629159 h 6857999"/>
              <a:gd name="connsiteX1094" fmla="*/ 4884228 w 5913439"/>
              <a:gd name="connsiteY1094" fmla="*/ 6633201 h 6857999"/>
              <a:gd name="connsiteX1095" fmla="*/ 4884677 w 5913439"/>
              <a:gd name="connsiteY1095" fmla="*/ 6636793 h 6857999"/>
              <a:gd name="connsiteX1096" fmla="*/ 4884228 w 5913439"/>
              <a:gd name="connsiteY1096" fmla="*/ 6640835 h 6857999"/>
              <a:gd name="connsiteX1097" fmla="*/ 4883779 w 5913439"/>
              <a:gd name="connsiteY1097" fmla="*/ 6644876 h 6857999"/>
              <a:gd name="connsiteX1098" fmla="*/ 4882881 w 5913439"/>
              <a:gd name="connsiteY1098" fmla="*/ 6648917 h 6857999"/>
              <a:gd name="connsiteX1099" fmla="*/ 4881534 w 5913439"/>
              <a:gd name="connsiteY1099" fmla="*/ 6653408 h 6857999"/>
              <a:gd name="connsiteX1100" fmla="*/ 4879738 w 5913439"/>
              <a:gd name="connsiteY1100" fmla="*/ 6657898 h 6857999"/>
              <a:gd name="connsiteX1101" fmla="*/ 4877043 w 5913439"/>
              <a:gd name="connsiteY1101" fmla="*/ 6662389 h 6857999"/>
              <a:gd name="connsiteX1102" fmla="*/ 4874349 w 5913439"/>
              <a:gd name="connsiteY1102" fmla="*/ 6666879 h 6857999"/>
              <a:gd name="connsiteX1103" fmla="*/ 4870757 w 5913439"/>
              <a:gd name="connsiteY1103" fmla="*/ 6671370 h 6857999"/>
              <a:gd name="connsiteX1104" fmla="*/ 4875247 w 5913439"/>
              <a:gd name="connsiteY1104" fmla="*/ 6677656 h 6857999"/>
              <a:gd name="connsiteX1105" fmla="*/ 4879738 w 5913439"/>
              <a:gd name="connsiteY1105" fmla="*/ 6684392 h 6857999"/>
              <a:gd name="connsiteX1106" fmla="*/ 4881983 w 5913439"/>
              <a:gd name="connsiteY1106" fmla="*/ 6687535 h 6857999"/>
              <a:gd name="connsiteX1107" fmla="*/ 4884677 w 5913439"/>
              <a:gd name="connsiteY1107" fmla="*/ 6690230 h 6857999"/>
              <a:gd name="connsiteX1108" fmla="*/ 4887371 w 5913439"/>
              <a:gd name="connsiteY1108" fmla="*/ 6692475 h 6857999"/>
              <a:gd name="connsiteX1109" fmla="*/ 4890066 w 5913439"/>
              <a:gd name="connsiteY1109" fmla="*/ 6693822 h 6857999"/>
              <a:gd name="connsiteX1110" fmla="*/ 4920152 w 5913439"/>
              <a:gd name="connsiteY1110" fmla="*/ 6706395 h 6857999"/>
              <a:gd name="connsiteX1111" fmla="*/ 4946196 w 5913439"/>
              <a:gd name="connsiteY1111" fmla="*/ 6717621 h 6857999"/>
              <a:gd name="connsiteX1112" fmla="*/ 4969098 w 5913439"/>
              <a:gd name="connsiteY1112" fmla="*/ 6727500 h 6857999"/>
              <a:gd name="connsiteX1113" fmla="*/ 4987957 w 5913439"/>
              <a:gd name="connsiteY1113" fmla="*/ 6737379 h 6857999"/>
              <a:gd name="connsiteX1114" fmla="*/ 4996489 w 5913439"/>
              <a:gd name="connsiteY1114" fmla="*/ 6741870 h 6857999"/>
              <a:gd name="connsiteX1115" fmla="*/ 5004123 w 5913439"/>
              <a:gd name="connsiteY1115" fmla="*/ 6746360 h 6857999"/>
              <a:gd name="connsiteX1116" fmla="*/ 5011757 w 5913439"/>
              <a:gd name="connsiteY1116" fmla="*/ 6750851 h 6857999"/>
              <a:gd name="connsiteX1117" fmla="*/ 5018043 w 5913439"/>
              <a:gd name="connsiteY1117" fmla="*/ 6755790 h 6857999"/>
              <a:gd name="connsiteX1118" fmla="*/ 5023881 w 5913439"/>
              <a:gd name="connsiteY1118" fmla="*/ 6760730 h 6857999"/>
              <a:gd name="connsiteX1119" fmla="*/ 5028821 w 5913439"/>
              <a:gd name="connsiteY1119" fmla="*/ 6765669 h 6857999"/>
              <a:gd name="connsiteX1120" fmla="*/ 5033311 w 5913439"/>
              <a:gd name="connsiteY1120" fmla="*/ 6771507 h 6857999"/>
              <a:gd name="connsiteX1121" fmla="*/ 5037352 w 5913439"/>
              <a:gd name="connsiteY1121" fmla="*/ 6776895 h 6857999"/>
              <a:gd name="connsiteX1122" fmla="*/ 5040945 w 5913439"/>
              <a:gd name="connsiteY1122" fmla="*/ 6782733 h 6857999"/>
              <a:gd name="connsiteX1123" fmla="*/ 5044537 w 5913439"/>
              <a:gd name="connsiteY1123" fmla="*/ 6788570 h 6857999"/>
              <a:gd name="connsiteX1124" fmla="*/ 5047231 w 5913439"/>
              <a:gd name="connsiteY1124" fmla="*/ 6795306 h 6857999"/>
              <a:gd name="connsiteX1125" fmla="*/ 5049028 w 5913439"/>
              <a:gd name="connsiteY1125" fmla="*/ 6802042 h 6857999"/>
              <a:gd name="connsiteX1126" fmla="*/ 5050824 w 5913439"/>
              <a:gd name="connsiteY1126" fmla="*/ 6810125 h 6857999"/>
              <a:gd name="connsiteX1127" fmla="*/ 5052171 w 5913439"/>
              <a:gd name="connsiteY1127" fmla="*/ 6818207 h 6857999"/>
              <a:gd name="connsiteX1128" fmla="*/ 5053518 w 5913439"/>
              <a:gd name="connsiteY1128" fmla="*/ 6826739 h 6857999"/>
              <a:gd name="connsiteX1129" fmla="*/ 5053967 w 5913439"/>
              <a:gd name="connsiteY1129" fmla="*/ 6835720 h 6857999"/>
              <a:gd name="connsiteX1130" fmla="*/ 5054416 w 5913439"/>
              <a:gd name="connsiteY1130" fmla="*/ 6846048 h 6857999"/>
              <a:gd name="connsiteX1131" fmla="*/ 5054865 w 5913439"/>
              <a:gd name="connsiteY1131" fmla="*/ 6856376 h 6857999"/>
              <a:gd name="connsiteX1132" fmla="*/ 5054835 w 5913439"/>
              <a:gd name="connsiteY1132" fmla="*/ 6857999 h 6857999"/>
              <a:gd name="connsiteX1133" fmla="*/ 0 w 5913439"/>
              <a:gd name="connsiteY11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Lst>
            <a:rect l="l" t="t" r="r" b="b"/>
            <a:pathLst>
              <a:path w="5913439" h="6857999">
                <a:moveTo>
                  <a:pt x="0" y="0"/>
                </a:moveTo>
                <a:lnTo>
                  <a:pt x="5786218" y="0"/>
                </a:lnTo>
                <a:lnTo>
                  <a:pt x="5788155" y="805"/>
                </a:lnTo>
                <a:lnTo>
                  <a:pt x="5805219" y="8439"/>
                </a:lnTo>
                <a:lnTo>
                  <a:pt x="5822732" y="14726"/>
                </a:lnTo>
                <a:lnTo>
                  <a:pt x="5840245" y="20563"/>
                </a:lnTo>
                <a:lnTo>
                  <a:pt x="5848777" y="23258"/>
                </a:lnTo>
                <a:lnTo>
                  <a:pt x="5858206" y="25503"/>
                </a:lnTo>
                <a:lnTo>
                  <a:pt x="5866738" y="27299"/>
                </a:lnTo>
                <a:lnTo>
                  <a:pt x="5875719" y="28646"/>
                </a:lnTo>
                <a:lnTo>
                  <a:pt x="5885149" y="29993"/>
                </a:lnTo>
                <a:lnTo>
                  <a:pt x="5894130" y="30891"/>
                </a:lnTo>
                <a:lnTo>
                  <a:pt x="5896375" y="30891"/>
                </a:lnTo>
                <a:lnTo>
                  <a:pt x="5898621" y="31790"/>
                </a:lnTo>
                <a:lnTo>
                  <a:pt x="5900417" y="33137"/>
                </a:lnTo>
                <a:lnTo>
                  <a:pt x="5902662" y="34484"/>
                </a:lnTo>
                <a:lnTo>
                  <a:pt x="5906254" y="38076"/>
                </a:lnTo>
                <a:lnTo>
                  <a:pt x="5908949" y="42117"/>
                </a:lnTo>
                <a:lnTo>
                  <a:pt x="5910296" y="45261"/>
                </a:lnTo>
                <a:lnTo>
                  <a:pt x="5911643" y="49751"/>
                </a:lnTo>
                <a:lnTo>
                  <a:pt x="5912541" y="55589"/>
                </a:lnTo>
                <a:lnTo>
                  <a:pt x="5912990" y="61876"/>
                </a:lnTo>
                <a:lnTo>
                  <a:pt x="5913439" y="78490"/>
                </a:lnTo>
                <a:lnTo>
                  <a:pt x="5912990" y="98697"/>
                </a:lnTo>
                <a:lnTo>
                  <a:pt x="5912092" y="121598"/>
                </a:lnTo>
                <a:lnTo>
                  <a:pt x="5910296" y="146296"/>
                </a:lnTo>
                <a:lnTo>
                  <a:pt x="5907601" y="172790"/>
                </a:lnTo>
                <a:lnTo>
                  <a:pt x="5904907" y="199732"/>
                </a:lnTo>
                <a:lnTo>
                  <a:pt x="5901315" y="226226"/>
                </a:lnTo>
                <a:lnTo>
                  <a:pt x="5897273" y="252271"/>
                </a:lnTo>
                <a:lnTo>
                  <a:pt x="5892783" y="277417"/>
                </a:lnTo>
                <a:lnTo>
                  <a:pt x="5888742" y="299420"/>
                </a:lnTo>
                <a:lnTo>
                  <a:pt x="5884251" y="319178"/>
                </a:lnTo>
                <a:lnTo>
                  <a:pt x="5882006" y="327261"/>
                </a:lnTo>
                <a:lnTo>
                  <a:pt x="5879761" y="334895"/>
                </a:lnTo>
                <a:lnTo>
                  <a:pt x="5877515" y="341631"/>
                </a:lnTo>
                <a:lnTo>
                  <a:pt x="5875270" y="346570"/>
                </a:lnTo>
                <a:lnTo>
                  <a:pt x="5873025" y="350611"/>
                </a:lnTo>
                <a:lnTo>
                  <a:pt x="5871229" y="353306"/>
                </a:lnTo>
                <a:lnTo>
                  <a:pt x="5866289" y="356898"/>
                </a:lnTo>
                <a:lnTo>
                  <a:pt x="5861350" y="359592"/>
                </a:lnTo>
                <a:lnTo>
                  <a:pt x="5855512" y="362736"/>
                </a:lnTo>
                <a:lnTo>
                  <a:pt x="5849675" y="364981"/>
                </a:lnTo>
                <a:lnTo>
                  <a:pt x="5838448" y="369471"/>
                </a:lnTo>
                <a:lnTo>
                  <a:pt x="5826773" y="374411"/>
                </a:lnTo>
                <a:lnTo>
                  <a:pt x="5821834" y="378452"/>
                </a:lnTo>
                <a:lnTo>
                  <a:pt x="5816894" y="382045"/>
                </a:lnTo>
                <a:lnTo>
                  <a:pt x="5813751" y="385637"/>
                </a:lnTo>
                <a:lnTo>
                  <a:pt x="5810608" y="388780"/>
                </a:lnTo>
                <a:lnTo>
                  <a:pt x="5808812" y="391924"/>
                </a:lnTo>
                <a:lnTo>
                  <a:pt x="5807015" y="395067"/>
                </a:lnTo>
                <a:lnTo>
                  <a:pt x="5806117" y="397761"/>
                </a:lnTo>
                <a:lnTo>
                  <a:pt x="5805668" y="400905"/>
                </a:lnTo>
                <a:lnTo>
                  <a:pt x="5806117" y="403599"/>
                </a:lnTo>
                <a:lnTo>
                  <a:pt x="5806566" y="405844"/>
                </a:lnTo>
                <a:lnTo>
                  <a:pt x="5807464" y="408538"/>
                </a:lnTo>
                <a:lnTo>
                  <a:pt x="5808812" y="410784"/>
                </a:lnTo>
                <a:lnTo>
                  <a:pt x="5812404" y="416172"/>
                </a:lnTo>
                <a:lnTo>
                  <a:pt x="5816894" y="420662"/>
                </a:lnTo>
                <a:lnTo>
                  <a:pt x="5827671" y="430092"/>
                </a:lnTo>
                <a:lnTo>
                  <a:pt x="5832611" y="435032"/>
                </a:lnTo>
                <a:lnTo>
                  <a:pt x="5837101" y="439971"/>
                </a:lnTo>
                <a:lnTo>
                  <a:pt x="5838898" y="442666"/>
                </a:lnTo>
                <a:lnTo>
                  <a:pt x="5840694" y="445360"/>
                </a:lnTo>
                <a:lnTo>
                  <a:pt x="5842041" y="448054"/>
                </a:lnTo>
                <a:lnTo>
                  <a:pt x="5842939" y="451647"/>
                </a:lnTo>
                <a:lnTo>
                  <a:pt x="5843388" y="454790"/>
                </a:lnTo>
                <a:lnTo>
                  <a:pt x="5843388" y="457933"/>
                </a:lnTo>
                <a:lnTo>
                  <a:pt x="5842939" y="461526"/>
                </a:lnTo>
                <a:lnTo>
                  <a:pt x="5842041" y="465118"/>
                </a:lnTo>
                <a:lnTo>
                  <a:pt x="5834856" y="461526"/>
                </a:lnTo>
                <a:lnTo>
                  <a:pt x="5827671" y="459280"/>
                </a:lnTo>
                <a:lnTo>
                  <a:pt x="5821385" y="457933"/>
                </a:lnTo>
                <a:lnTo>
                  <a:pt x="5815098" y="457484"/>
                </a:lnTo>
                <a:lnTo>
                  <a:pt x="5809710" y="457933"/>
                </a:lnTo>
                <a:lnTo>
                  <a:pt x="5804321" y="459280"/>
                </a:lnTo>
                <a:lnTo>
                  <a:pt x="5799831" y="461076"/>
                </a:lnTo>
                <a:lnTo>
                  <a:pt x="5795340" y="463771"/>
                </a:lnTo>
                <a:lnTo>
                  <a:pt x="5790850" y="466914"/>
                </a:lnTo>
                <a:lnTo>
                  <a:pt x="5786808" y="470506"/>
                </a:lnTo>
                <a:lnTo>
                  <a:pt x="5782767" y="474548"/>
                </a:lnTo>
                <a:lnTo>
                  <a:pt x="5779175" y="479038"/>
                </a:lnTo>
                <a:lnTo>
                  <a:pt x="5772439" y="488917"/>
                </a:lnTo>
                <a:lnTo>
                  <a:pt x="5765703" y="499245"/>
                </a:lnTo>
                <a:lnTo>
                  <a:pt x="5758968" y="510023"/>
                </a:lnTo>
                <a:lnTo>
                  <a:pt x="5752232" y="519902"/>
                </a:lnTo>
                <a:lnTo>
                  <a:pt x="5748639" y="524841"/>
                </a:lnTo>
                <a:lnTo>
                  <a:pt x="5744149" y="529331"/>
                </a:lnTo>
                <a:lnTo>
                  <a:pt x="5740108" y="533373"/>
                </a:lnTo>
                <a:lnTo>
                  <a:pt x="5736066" y="536965"/>
                </a:lnTo>
                <a:lnTo>
                  <a:pt x="5731127" y="539659"/>
                </a:lnTo>
                <a:lnTo>
                  <a:pt x="5726187" y="542354"/>
                </a:lnTo>
                <a:lnTo>
                  <a:pt x="5721248" y="544150"/>
                </a:lnTo>
                <a:lnTo>
                  <a:pt x="5715410" y="545048"/>
                </a:lnTo>
                <a:lnTo>
                  <a:pt x="5709124" y="545497"/>
                </a:lnTo>
                <a:lnTo>
                  <a:pt x="5702388" y="545048"/>
                </a:lnTo>
                <a:lnTo>
                  <a:pt x="5695203" y="543701"/>
                </a:lnTo>
                <a:lnTo>
                  <a:pt x="5688018" y="541007"/>
                </a:lnTo>
                <a:lnTo>
                  <a:pt x="5659729" y="546844"/>
                </a:lnTo>
                <a:lnTo>
                  <a:pt x="5631888" y="551335"/>
                </a:lnTo>
                <a:lnTo>
                  <a:pt x="5604496" y="555825"/>
                </a:lnTo>
                <a:lnTo>
                  <a:pt x="5576206" y="559417"/>
                </a:lnTo>
                <a:lnTo>
                  <a:pt x="5548366" y="562112"/>
                </a:lnTo>
                <a:lnTo>
                  <a:pt x="5534445" y="563010"/>
                </a:lnTo>
                <a:lnTo>
                  <a:pt x="5520076" y="563459"/>
                </a:lnTo>
                <a:lnTo>
                  <a:pt x="5506155" y="563908"/>
                </a:lnTo>
                <a:lnTo>
                  <a:pt x="5491786" y="563908"/>
                </a:lnTo>
                <a:lnTo>
                  <a:pt x="5477417" y="563459"/>
                </a:lnTo>
                <a:lnTo>
                  <a:pt x="5463496" y="563010"/>
                </a:lnTo>
                <a:lnTo>
                  <a:pt x="5434308" y="566602"/>
                </a:lnTo>
                <a:lnTo>
                  <a:pt x="5405120" y="569746"/>
                </a:lnTo>
                <a:lnTo>
                  <a:pt x="5376381" y="572440"/>
                </a:lnTo>
                <a:lnTo>
                  <a:pt x="5347193" y="574236"/>
                </a:lnTo>
                <a:lnTo>
                  <a:pt x="5318006" y="576032"/>
                </a:lnTo>
                <a:lnTo>
                  <a:pt x="5288818" y="577379"/>
                </a:lnTo>
                <a:lnTo>
                  <a:pt x="5259630" y="577828"/>
                </a:lnTo>
                <a:lnTo>
                  <a:pt x="5230891" y="578726"/>
                </a:lnTo>
                <a:lnTo>
                  <a:pt x="5172515" y="579624"/>
                </a:lnTo>
                <a:lnTo>
                  <a:pt x="5113690" y="580074"/>
                </a:lnTo>
                <a:lnTo>
                  <a:pt x="5055763" y="580972"/>
                </a:lnTo>
                <a:lnTo>
                  <a:pt x="5026575" y="581870"/>
                </a:lnTo>
                <a:lnTo>
                  <a:pt x="4996938" y="583217"/>
                </a:lnTo>
                <a:lnTo>
                  <a:pt x="4399709" y="602077"/>
                </a:lnTo>
                <a:lnTo>
                  <a:pt x="4399260" y="622284"/>
                </a:lnTo>
                <a:lnTo>
                  <a:pt x="4438775" y="631265"/>
                </a:lnTo>
                <a:lnTo>
                  <a:pt x="4478740" y="640246"/>
                </a:lnTo>
                <a:lnTo>
                  <a:pt x="4518257" y="648328"/>
                </a:lnTo>
                <a:lnTo>
                  <a:pt x="4558221" y="656411"/>
                </a:lnTo>
                <a:lnTo>
                  <a:pt x="4717632" y="688293"/>
                </a:lnTo>
                <a:lnTo>
                  <a:pt x="4757597" y="696376"/>
                </a:lnTo>
                <a:lnTo>
                  <a:pt x="4797113" y="704459"/>
                </a:lnTo>
                <a:lnTo>
                  <a:pt x="4837078" y="713889"/>
                </a:lnTo>
                <a:lnTo>
                  <a:pt x="4876594" y="722870"/>
                </a:lnTo>
                <a:lnTo>
                  <a:pt x="4915661" y="732300"/>
                </a:lnTo>
                <a:lnTo>
                  <a:pt x="4955177" y="743077"/>
                </a:lnTo>
                <a:lnTo>
                  <a:pt x="4994244" y="754303"/>
                </a:lnTo>
                <a:lnTo>
                  <a:pt x="5033311" y="765978"/>
                </a:lnTo>
                <a:lnTo>
                  <a:pt x="5049926" y="764631"/>
                </a:lnTo>
                <a:lnTo>
                  <a:pt x="5065642" y="764182"/>
                </a:lnTo>
                <a:lnTo>
                  <a:pt x="5082257" y="764631"/>
                </a:lnTo>
                <a:lnTo>
                  <a:pt x="5097973" y="766427"/>
                </a:lnTo>
                <a:lnTo>
                  <a:pt x="5113690" y="768672"/>
                </a:lnTo>
                <a:lnTo>
                  <a:pt x="5129856" y="771816"/>
                </a:lnTo>
                <a:lnTo>
                  <a:pt x="5145572" y="776306"/>
                </a:lnTo>
                <a:lnTo>
                  <a:pt x="5161289" y="782593"/>
                </a:lnTo>
                <a:lnTo>
                  <a:pt x="5167126" y="782144"/>
                </a:lnTo>
                <a:lnTo>
                  <a:pt x="5172964" y="782144"/>
                </a:lnTo>
                <a:lnTo>
                  <a:pt x="5178353" y="782593"/>
                </a:lnTo>
                <a:lnTo>
                  <a:pt x="5184190" y="783042"/>
                </a:lnTo>
                <a:lnTo>
                  <a:pt x="5189579" y="784389"/>
                </a:lnTo>
                <a:lnTo>
                  <a:pt x="5194967" y="785736"/>
                </a:lnTo>
                <a:lnTo>
                  <a:pt x="5200356" y="787532"/>
                </a:lnTo>
                <a:lnTo>
                  <a:pt x="5205295" y="789329"/>
                </a:lnTo>
                <a:lnTo>
                  <a:pt x="5215174" y="793819"/>
                </a:lnTo>
                <a:lnTo>
                  <a:pt x="5224604" y="799207"/>
                </a:lnTo>
                <a:lnTo>
                  <a:pt x="5234483" y="805045"/>
                </a:lnTo>
                <a:lnTo>
                  <a:pt x="5243913" y="810883"/>
                </a:lnTo>
                <a:lnTo>
                  <a:pt x="5253343" y="817618"/>
                </a:lnTo>
                <a:lnTo>
                  <a:pt x="5263222" y="823456"/>
                </a:lnTo>
                <a:lnTo>
                  <a:pt x="5273101" y="828844"/>
                </a:lnTo>
                <a:lnTo>
                  <a:pt x="5283429" y="833784"/>
                </a:lnTo>
                <a:lnTo>
                  <a:pt x="5293757" y="837376"/>
                </a:lnTo>
                <a:lnTo>
                  <a:pt x="5299146" y="839173"/>
                </a:lnTo>
                <a:lnTo>
                  <a:pt x="5304983" y="840520"/>
                </a:lnTo>
                <a:lnTo>
                  <a:pt x="5310821" y="841418"/>
                </a:lnTo>
                <a:lnTo>
                  <a:pt x="5316209" y="842316"/>
                </a:lnTo>
                <a:lnTo>
                  <a:pt x="5322496" y="842316"/>
                </a:lnTo>
                <a:lnTo>
                  <a:pt x="5328334" y="842316"/>
                </a:lnTo>
                <a:lnTo>
                  <a:pt x="5333722" y="842316"/>
                </a:lnTo>
                <a:lnTo>
                  <a:pt x="5338213" y="843214"/>
                </a:lnTo>
                <a:lnTo>
                  <a:pt x="5342254" y="845010"/>
                </a:lnTo>
                <a:lnTo>
                  <a:pt x="5344948" y="847255"/>
                </a:lnTo>
                <a:lnTo>
                  <a:pt x="5347193" y="850399"/>
                </a:lnTo>
                <a:lnTo>
                  <a:pt x="5348092" y="853991"/>
                </a:lnTo>
                <a:lnTo>
                  <a:pt x="5348990" y="857583"/>
                </a:lnTo>
                <a:lnTo>
                  <a:pt x="5349439" y="862074"/>
                </a:lnTo>
                <a:lnTo>
                  <a:pt x="5348990" y="866564"/>
                </a:lnTo>
                <a:lnTo>
                  <a:pt x="5348990" y="871055"/>
                </a:lnTo>
                <a:lnTo>
                  <a:pt x="5347642" y="880485"/>
                </a:lnTo>
                <a:lnTo>
                  <a:pt x="5346295" y="890364"/>
                </a:lnTo>
                <a:lnTo>
                  <a:pt x="5345397" y="898895"/>
                </a:lnTo>
                <a:lnTo>
                  <a:pt x="5344948" y="955924"/>
                </a:lnTo>
                <a:lnTo>
                  <a:pt x="5344499" y="1013402"/>
                </a:lnTo>
                <a:lnTo>
                  <a:pt x="5344050" y="1128358"/>
                </a:lnTo>
                <a:lnTo>
                  <a:pt x="5356623" y="1125663"/>
                </a:lnTo>
                <a:lnTo>
                  <a:pt x="5362012" y="1125214"/>
                </a:lnTo>
                <a:lnTo>
                  <a:pt x="5366951" y="1124765"/>
                </a:lnTo>
                <a:lnTo>
                  <a:pt x="5370993" y="1124765"/>
                </a:lnTo>
                <a:lnTo>
                  <a:pt x="5375034" y="1124765"/>
                </a:lnTo>
                <a:lnTo>
                  <a:pt x="5378627" y="1125663"/>
                </a:lnTo>
                <a:lnTo>
                  <a:pt x="5381770" y="1126561"/>
                </a:lnTo>
                <a:lnTo>
                  <a:pt x="5384015" y="1127459"/>
                </a:lnTo>
                <a:lnTo>
                  <a:pt x="5386260" y="1129256"/>
                </a:lnTo>
                <a:lnTo>
                  <a:pt x="5388057" y="1130603"/>
                </a:lnTo>
                <a:lnTo>
                  <a:pt x="5389404" y="1132399"/>
                </a:lnTo>
                <a:lnTo>
                  <a:pt x="5390302" y="1134644"/>
                </a:lnTo>
                <a:lnTo>
                  <a:pt x="5391200" y="1136889"/>
                </a:lnTo>
                <a:lnTo>
                  <a:pt x="5391649" y="1139135"/>
                </a:lnTo>
                <a:lnTo>
                  <a:pt x="5392098" y="1141829"/>
                </a:lnTo>
                <a:lnTo>
                  <a:pt x="5392098" y="1147666"/>
                </a:lnTo>
                <a:lnTo>
                  <a:pt x="5391200" y="1153953"/>
                </a:lnTo>
                <a:lnTo>
                  <a:pt x="5389853" y="1160240"/>
                </a:lnTo>
                <a:lnTo>
                  <a:pt x="5388506" y="1166526"/>
                </a:lnTo>
                <a:lnTo>
                  <a:pt x="5385811" y="1179549"/>
                </a:lnTo>
                <a:lnTo>
                  <a:pt x="5384913" y="1185835"/>
                </a:lnTo>
                <a:lnTo>
                  <a:pt x="5384464" y="1191673"/>
                </a:lnTo>
                <a:lnTo>
                  <a:pt x="5385362" y="1207390"/>
                </a:lnTo>
                <a:lnTo>
                  <a:pt x="5387158" y="1223555"/>
                </a:lnTo>
                <a:lnTo>
                  <a:pt x="5389853" y="1239721"/>
                </a:lnTo>
                <a:lnTo>
                  <a:pt x="5392996" y="1255437"/>
                </a:lnTo>
                <a:lnTo>
                  <a:pt x="5398834" y="1287768"/>
                </a:lnTo>
                <a:lnTo>
                  <a:pt x="5401079" y="1303934"/>
                </a:lnTo>
                <a:lnTo>
                  <a:pt x="5402875" y="1320100"/>
                </a:lnTo>
                <a:lnTo>
                  <a:pt x="5403324" y="1327733"/>
                </a:lnTo>
                <a:lnTo>
                  <a:pt x="5403773" y="1336265"/>
                </a:lnTo>
                <a:lnTo>
                  <a:pt x="5403773" y="1343899"/>
                </a:lnTo>
                <a:lnTo>
                  <a:pt x="5403324" y="1351533"/>
                </a:lnTo>
                <a:lnTo>
                  <a:pt x="5402426" y="1359616"/>
                </a:lnTo>
                <a:lnTo>
                  <a:pt x="5401528" y="1367699"/>
                </a:lnTo>
                <a:lnTo>
                  <a:pt x="5399732" y="1375332"/>
                </a:lnTo>
                <a:lnTo>
                  <a:pt x="5397936" y="1382966"/>
                </a:lnTo>
                <a:lnTo>
                  <a:pt x="5395241" y="1390600"/>
                </a:lnTo>
                <a:lnTo>
                  <a:pt x="5392547" y="1398234"/>
                </a:lnTo>
                <a:lnTo>
                  <a:pt x="5388955" y="1405867"/>
                </a:lnTo>
                <a:lnTo>
                  <a:pt x="5384913" y="1413501"/>
                </a:lnTo>
                <a:lnTo>
                  <a:pt x="5379974" y="1421135"/>
                </a:lnTo>
                <a:lnTo>
                  <a:pt x="5374136" y="1428320"/>
                </a:lnTo>
                <a:lnTo>
                  <a:pt x="5368299" y="1435504"/>
                </a:lnTo>
                <a:lnTo>
                  <a:pt x="5361563" y="1443138"/>
                </a:lnTo>
                <a:lnTo>
                  <a:pt x="5335518" y="1475469"/>
                </a:lnTo>
                <a:lnTo>
                  <a:pt x="5339560" y="1484450"/>
                </a:lnTo>
                <a:lnTo>
                  <a:pt x="5342703" y="1493431"/>
                </a:lnTo>
                <a:lnTo>
                  <a:pt x="5344948" y="1501514"/>
                </a:lnTo>
                <a:lnTo>
                  <a:pt x="5346744" y="1510046"/>
                </a:lnTo>
                <a:lnTo>
                  <a:pt x="5347642" y="1518578"/>
                </a:lnTo>
                <a:lnTo>
                  <a:pt x="5348541" y="1526211"/>
                </a:lnTo>
                <a:lnTo>
                  <a:pt x="5348541" y="1533845"/>
                </a:lnTo>
                <a:lnTo>
                  <a:pt x="5348092" y="1541479"/>
                </a:lnTo>
                <a:lnTo>
                  <a:pt x="5347193" y="1548664"/>
                </a:lnTo>
                <a:lnTo>
                  <a:pt x="5345846" y="1556298"/>
                </a:lnTo>
                <a:lnTo>
                  <a:pt x="5344050" y="1563033"/>
                </a:lnTo>
                <a:lnTo>
                  <a:pt x="5341356" y="1569769"/>
                </a:lnTo>
                <a:lnTo>
                  <a:pt x="5337763" y="1576055"/>
                </a:lnTo>
                <a:lnTo>
                  <a:pt x="5334171" y="1581893"/>
                </a:lnTo>
                <a:lnTo>
                  <a:pt x="5330579" y="1588180"/>
                </a:lnTo>
                <a:lnTo>
                  <a:pt x="5326088" y="1594017"/>
                </a:lnTo>
                <a:lnTo>
                  <a:pt x="5321149" y="1598957"/>
                </a:lnTo>
                <a:lnTo>
                  <a:pt x="5315760" y="1603896"/>
                </a:lnTo>
                <a:lnTo>
                  <a:pt x="5309923" y="1608836"/>
                </a:lnTo>
                <a:lnTo>
                  <a:pt x="5303187" y="1612877"/>
                </a:lnTo>
                <a:lnTo>
                  <a:pt x="5296002" y="1616919"/>
                </a:lnTo>
                <a:lnTo>
                  <a:pt x="5288818" y="1620960"/>
                </a:lnTo>
                <a:lnTo>
                  <a:pt x="5281184" y="1624552"/>
                </a:lnTo>
                <a:lnTo>
                  <a:pt x="5273101" y="1627696"/>
                </a:lnTo>
                <a:lnTo>
                  <a:pt x="5264120" y="1630390"/>
                </a:lnTo>
                <a:lnTo>
                  <a:pt x="5255139" y="1632635"/>
                </a:lnTo>
                <a:lnTo>
                  <a:pt x="5246158" y="1634880"/>
                </a:lnTo>
                <a:lnTo>
                  <a:pt x="5236279" y="1636676"/>
                </a:lnTo>
                <a:lnTo>
                  <a:pt x="5225951" y="1637575"/>
                </a:lnTo>
                <a:lnTo>
                  <a:pt x="5215174" y="1638473"/>
                </a:lnTo>
                <a:lnTo>
                  <a:pt x="5204397" y="1638922"/>
                </a:lnTo>
                <a:lnTo>
                  <a:pt x="5193171" y="1638922"/>
                </a:lnTo>
                <a:lnTo>
                  <a:pt x="5183292" y="1641616"/>
                </a:lnTo>
                <a:lnTo>
                  <a:pt x="5173862" y="1644310"/>
                </a:lnTo>
                <a:lnTo>
                  <a:pt x="5163983" y="1646106"/>
                </a:lnTo>
                <a:lnTo>
                  <a:pt x="5154553" y="1647454"/>
                </a:lnTo>
                <a:lnTo>
                  <a:pt x="5144225" y="1647903"/>
                </a:lnTo>
                <a:lnTo>
                  <a:pt x="5134795" y="1647454"/>
                </a:lnTo>
                <a:lnTo>
                  <a:pt x="5129856" y="1647005"/>
                </a:lnTo>
                <a:lnTo>
                  <a:pt x="5124916" y="1646106"/>
                </a:lnTo>
                <a:lnTo>
                  <a:pt x="5119977" y="1644759"/>
                </a:lnTo>
                <a:lnTo>
                  <a:pt x="5114588" y="1643412"/>
                </a:lnTo>
                <a:lnTo>
                  <a:pt x="5104709" y="1647005"/>
                </a:lnTo>
                <a:lnTo>
                  <a:pt x="5094830" y="1650148"/>
                </a:lnTo>
                <a:lnTo>
                  <a:pt x="5084502" y="1651944"/>
                </a:lnTo>
                <a:lnTo>
                  <a:pt x="5079563" y="1652842"/>
                </a:lnTo>
                <a:lnTo>
                  <a:pt x="5074174" y="1653291"/>
                </a:lnTo>
                <a:lnTo>
                  <a:pt x="5069235" y="1653740"/>
                </a:lnTo>
                <a:lnTo>
                  <a:pt x="5063846" y="1653291"/>
                </a:lnTo>
                <a:lnTo>
                  <a:pt x="5058907" y="1652842"/>
                </a:lnTo>
                <a:lnTo>
                  <a:pt x="5053967" y="1652393"/>
                </a:lnTo>
                <a:lnTo>
                  <a:pt x="5049028" y="1651046"/>
                </a:lnTo>
                <a:lnTo>
                  <a:pt x="5043639" y="1649250"/>
                </a:lnTo>
                <a:lnTo>
                  <a:pt x="5038250" y="1647005"/>
                </a:lnTo>
                <a:lnTo>
                  <a:pt x="5033311" y="1644310"/>
                </a:lnTo>
                <a:lnTo>
                  <a:pt x="4911171" y="1665416"/>
                </a:lnTo>
                <a:lnTo>
                  <a:pt x="4911171" y="1675294"/>
                </a:lnTo>
                <a:lnTo>
                  <a:pt x="4910273" y="1685623"/>
                </a:lnTo>
                <a:lnTo>
                  <a:pt x="5237626" y="1766900"/>
                </a:lnTo>
                <a:lnTo>
                  <a:pt x="5264120" y="1774533"/>
                </a:lnTo>
                <a:lnTo>
                  <a:pt x="5291512" y="1781269"/>
                </a:lnTo>
                <a:lnTo>
                  <a:pt x="5345846" y="1794291"/>
                </a:lnTo>
                <a:lnTo>
                  <a:pt x="5399732" y="1806865"/>
                </a:lnTo>
                <a:lnTo>
                  <a:pt x="5454066" y="1820785"/>
                </a:lnTo>
                <a:lnTo>
                  <a:pt x="5480560" y="1827521"/>
                </a:lnTo>
                <a:lnTo>
                  <a:pt x="5507503" y="1835155"/>
                </a:lnTo>
                <a:lnTo>
                  <a:pt x="5534445" y="1843237"/>
                </a:lnTo>
                <a:lnTo>
                  <a:pt x="5560490" y="1852218"/>
                </a:lnTo>
                <a:lnTo>
                  <a:pt x="5586983" y="1861199"/>
                </a:lnTo>
                <a:lnTo>
                  <a:pt x="5613028" y="1871527"/>
                </a:lnTo>
                <a:lnTo>
                  <a:pt x="5639072" y="1882753"/>
                </a:lnTo>
                <a:lnTo>
                  <a:pt x="5664219" y="1894429"/>
                </a:lnTo>
                <a:lnTo>
                  <a:pt x="5676792" y="1897123"/>
                </a:lnTo>
                <a:lnTo>
                  <a:pt x="5688467" y="1900266"/>
                </a:lnTo>
                <a:lnTo>
                  <a:pt x="5699245" y="1903858"/>
                </a:lnTo>
                <a:lnTo>
                  <a:pt x="5710022" y="1907900"/>
                </a:lnTo>
                <a:lnTo>
                  <a:pt x="5719002" y="1912390"/>
                </a:lnTo>
                <a:lnTo>
                  <a:pt x="5727534" y="1917330"/>
                </a:lnTo>
                <a:lnTo>
                  <a:pt x="5731127" y="1920922"/>
                </a:lnTo>
                <a:lnTo>
                  <a:pt x="5734719" y="1924066"/>
                </a:lnTo>
                <a:lnTo>
                  <a:pt x="5738311" y="1927209"/>
                </a:lnTo>
                <a:lnTo>
                  <a:pt x="5741455" y="1930352"/>
                </a:lnTo>
                <a:lnTo>
                  <a:pt x="5744149" y="1933944"/>
                </a:lnTo>
                <a:lnTo>
                  <a:pt x="5746843" y="1937986"/>
                </a:lnTo>
                <a:lnTo>
                  <a:pt x="5749089" y="1941578"/>
                </a:lnTo>
                <a:lnTo>
                  <a:pt x="5751334" y="1946069"/>
                </a:lnTo>
                <a:lnTo>
                  <a:pt x="5752681" y="1950559"/>
                </a:lnTo>
                <a:lnTo>
                  <a:pt x="5754028" y="1955498"/>
                </a:lnTo>
                <a:lnTo>
                  <a:pt x="5755375" y="1960438"/>
                </a:lnTo>
                <a:lnTo>
                  <a:pt x="5755824" y="1965377"/>
                </a:lnTo>
                <a:lnTo>
                  <a:pt x="5756273" y="1970766"/>
                </a:lnTo>
                <a:lnTo>
                  <a:pt x="5756273" y="1976604"/>
                </a:lnTo>
                <a:lnTo>
                  <a:pt x="5755824" y="1982441"/>
                </a:lnTo>
                <a:lnTo>
                  <a:pt x="5755375" y="1988728"/>
                </a:lnTo>
                <a:lnTo>
                  <a:pt x="5754028" y="1995463"/>
                </a:lnTo>
                <a:lnTo>
                  <a:pt x="5752681" y="2002199"/>
                </a:lnTo>
                <a:lnTo>
                  <a:pt x="5750885" y="2009384"/>
                </a:lnTo>
                <a:lnTo>
                  <a:pt x="5748639" y="2016569"/>
                </a:lnTo>
                <a:lnTo>
                  <a:pt x="5747292" y="2022406"/>
                </a:lnTo>
                <a:lnTo>
                  <a:pt x="5745496" y="2027795"/>
                </a:lnTo>
                <a:lnTo>
                  <a:pt x="5744598" y="2034081"/>
                </a:lnTo>
                <a:lnTo>
                  <a:pt x="5744149" y="2039919"/>
                </a:lnTo>
                <a:lnTo>
                  <a:pt x="5743700" y="2052043"/>
                </a:lnTo>
                <a:lnTo>
                  <a:pt x="5743700" y="2064168"/>
                </a:lnTo>
                <a:lnTo>
                  <a:pt x="5745496" y="2089314"/>
                </a:lnTo>
                <a:lnTo>
                  <a:pt x="5745945" y="2102336"/>
                </a:lnTo>
                <a:lnTo>
                  <a:pt x="5746843" y="2114012"/>
                </a:lnTo>
                <a:lnTo>
                  <a:pt x="5749538" y="2128830"/>
                </a:lnTo>
                <a:lnTo>
                  <a:pt x="5751334" y="2143649"/>
                </a:lnTo>
                <a:lnTo>
                  <a:pt x="5751783" y="2157569"/>
                </a:lnTo>
                <a:lnTo>
                  <a:pt x="5751334" y="2171040"/>
                </a:lnTo>
                <a:lnTo>
                  <a:pt x="5749987" y="2184961"/>
                </a:lnTo>
                <a:lnTo>
                  <a:pt x="5747741" y="2197534"/>
                </a:lnTo>
                <a:lnTo>
                  <a:pt x="5743700" y="2209658"/>
                </a:lnTo>
                <a:lnTo>
                  <a:pt x="5739210" y="2222231"/>
                </a:lnTo>
                <a:lnTo>
                  <a:pt x="5733821" y="2233458"/>
                </a:lnTo>
                <a:lnTo>
                  <a:pt x="5727534" y="2244683"/>
                </a:lnTo>
                <a:lnTo>
                  <a:pt x="5720350" y="2255461"/>
                </a:lnTo>
                <a:lnTo>
                  <a:pt x="5712267" y="2265789"/>
                </a:lnTo>
                <a:lnTo>
                  <a:pt x="5702388" y="2275668"/>
                </a:lnTo>
                <a:lnTo>
                  <a:pt x="5692509" y="2285098"/>
                </a:lnTo>
                <a:lnTo>
                  <a:pt x="5681283" y="2294977"/>
                </a:lnTo>
                <a:lnTo>
                  <a:pt x="5668709" y="2303509"/>
                </a:lnTo>
                <a:lnTo>
                  <a:pt x="5677690" y="2309795"/>
                </a:lnTo>
                <a:lnTo>
                  <a:pt x="5686671" y="2316980"/>
                </a:lnTo>
                <a:lnTo>
                  <a:pt x="5695203" y="2325063"/>
                </a:lnTo>
                <a:lnTo>
                  <a:pt x="5698795" y="2328655"/>
                </a:lnTo>
                <a:lnTo>
                  <a:pt x="5701939" y="2332696"/>
                </a:lnTo>
                <a:lnTo>
                  <a:pt x="5705082" y="2336738"/>
                </a:lnTo>
                <a:lnTo>
                  <a:pt x="5706878" y="2340779"/>
                </a:lnTo>
                <a:lnTo>
                  <a:pt x="5708225" y="2344821"/>
                </a:lnTo>
                <a:lnTo>
                  <a:pt x="5708225" y="2348862"/>
                </a:lnTo>
                <a:lnTo>
                  <a:pt x="5708225" y="2351107"/>
                </a:lnTo>
                <a:lnTo>
                  <a:pt x="5707776" y="2352903"/>
                </a:lnTo>
                <a:lnTo>
                  <a:pt x="5706878" y="2354700"/>
                </a:lnTo>
                <a:lnTo>
                  <a:pt x="5705531" y="2356945"/>
                </a:lnTo>
                <a:lnTo>
                  <a:pt x="5704184" y="2359190"/>
                </a:lnTo>
                <a:lnTo>
                  <a:pt x="5702388" y="2360986"/>
                </a:lnTo>
                <a:lnTo>
                  <a:pt x="5697897" y="2364579"/>
                </a:lnTo>
                <a:lnTo>
                  <a:pt x="5693407" y="2368171"/>
                </a:lnTo>
                <a:lnTo>
                  <a:pt x="5688467" y="2371763"/>
                </a:lnTo>
                <a:lnTo>
                  <a:pt x="5679487" y="2379846"/>
                </a:lnTo>
                <a:lnTo>
                  <a:pt x="5670506" y="2388827"/>
                </a:lnTo>
                <a:lnTo>
                  <a:pt x="5661974" y="2398706"/>
                </a:lnTo>
                <a:lnTo>
                  <a:pt x="5644461" y="2417566"/>
                </a:lnTo>
                <a:lnTo>
                  <a:pt x="5635031" y="2426996"/>
                </a:lnTo>
                <a:lnTo>
                  <a:pt x="5626050" y="2435528"/>
                </a:lnTo>
                <a:lnTo>
                  <a:pt x="5621111" y="2439569"/>
                </a:lnTo>
                <a:lnTo>
                  <a:pt x="5616171" y="2443161"/>
                </a:lnTo>
                <a:lnTo>
                  <a:pt x="5611232" y="2446305"/>
                </a:lnTo>
                <a:lnTo>
                  <a:pt x="5605843" y="2448999"/>
                </a:lnTo>
                <a:lnTo>
                  <a:pt x="5600455" y="2451693"/>
                </a:lnTo>
                <a:lnTo>
                  <a:pt x="5594617" y="2453489"/>
                </a:lnTo>
                <a:lnTo>
                  <a:pt x="5588779" y="2455286"/>
                </a:lnTo>
                <a:lnTo>
                  <a:pt x="5582942" y="2456633"/>
                </a:lnTo>
                <a:lnTo>
                  <a:pt x="5576655" y="2457082"/>
                </a:lnTo>
                <a:lnTo>
                  <a:pt x="5570369" y="2457082"/>
                </a:lnTo>
                <a:lnTo>
                  <a:pt x="5563633" y="2456633"/>
                </a:lnTo>
                <a:lnTo>
                  <a:pt x="5555999" y="2455286"/>
                </a:lnTo>
                <a:lnTo>
                  <a:pt x="5548815" y="2453489"/>
                </a:lnTo>
                <a:lnTo>
                  <a:pt x="5541181" y="2450795"/>
                </a:lnTo>
                <a:lnTo>
                  <a:pt x="5533547" y="2447652"/>
                </a:lnTo>
                <a:lnTo>
                  <a:pt x="5525464" y="2443611"/>
                </a:lnTo>
                <a:lnTo>
                  <a:pt x="5517382" y="2447203"/>
                </a:lnTo>
                <a:lnTo>
                  <a:pt x="5510197" y="2450346"/>
                </a:lnTo>
                <a:lnTo>
                  <a:pt x="5503012" y="2453489"/>
                </a:lnTo>
                <a:lnTo>
                  <a:pt x="5495827" y="2456184"/>
                </a:lnTo>
                <a:lnTo>
                  <a:pt x="5480111" y="2460674"/>
                </a:lnTo>
                <a:lnTo>
                  <a:pt x="5465292" y="2464716"/>
                </a:lnTo>
                <a:lnTo>
                  <a:pt x="5449576" y="2467410"/>
                </a:lnTo>
                <a:lnTo>
                  <a:pt x="5434308" y="2470553"/>
                </a:lnTo>
                <a:lnTo>
                  <a:pt x="5419041" y="2471901"/>
                </a:lnTo>
                <a:lnTo>
                  <a:pt x="5403324" y="2473248"/>
                </a:lnTo>
                <a:lnTo>
                  <a:pt x="5371891" y="2475044"/>
                </a:lnTo>
                <a:lnTo>
                  <a:pt x="5341356" y="2476840"/>
                </a:lnTo>
                <a:lnTo>
                  <a:pt x="5325190" y="2477738"/>
                </a:lnTo>
                <a:lnTo>
                  <a:pt x="5309923" y="2478636"/>
                </a:lnTo>
                <a:lnTo>
                  <a:pt x="5294206" y="2479983"/>
                </a:lnTo>
                <a:lnTo>
                  <a:pt x="5278939" y="2482228"/>
                </a:lnTo>
                <a:lnTo>
                  <a:pt x="5275346" y="2506477"/>
                </a:lnTo>
                <a:lnTo>
                  <a:pt x="5278939" y="2523540"/>
                </a:lnTo>
                <a:lnTo>
                  <a:pt x="5282531" y="2540604"/>
                </a:lnTo>
                <a:lnTo>
                  <a:pt x="5285225" y="2558117"/>
                </a:lnTo>
                <a:lnTo>
                  <a:pt x="5287021" y="2575181"/>
                </a:lnTo>
                <a:lnTo>
                  <a:pt x="5287919" y="2584162"/>
                </a:lnTo>
                <a:lnTo>
                  <a:pt x="5287919" y="2592693"/>
                </a:lnTo>
                <a:lnTo>
                  <a:pt x="5287919" y="2601225"/>
                </a:lnTo>
                <a:lnTo>
                  <a:pt x="5287021" y="2609757"/>
                </a:lnTo>
                <a:lnTo>
                  <a:pt x="5286123" y="2618738"/>
                </a:lnTo>
                <a:lnTo>
                  <a:pt x="5284776" y="2627270"/>
                </a:lnTo>
                <a:lnTo>
                  <a:pt x="5282531" y="2635802"/>
                </a:lnTo>
                <a:lnTo>
                  <a:pt x="5279837" y="2644783"/>
                </a:lnTo>
                <a:lnTo>
                  <a:pt x="5282531" y="2649722"/>
                </a:lnTo>
                <a:lnTo>
                  <a:pt x="5284776" y="2655560"/>
                </a:lnTo>
                <a:lnTo>
                  <a:pt x="5286123" y="2660499"/>
                </a:lnTo>
                <a:lnTo>
                  <a:pt x="5287470" y="2665439"/>
                </a:lnTo>
                <a:lnTo>
                  <a:pt x="5287919" y="2670827"/>
                </a:lnTo>
                <a:lnTo>
                  <a:pt x="5288369" y="2675767"/>
                </a:lnTo>
                <a:lnTo>
                  <a:pt x="5288369" y="2680706"/>
                </a:lnTo>
                <a:lnTo>
                  <a:pt x="5287919" y="2686095"/>
                </a:lnTo>
                <a:lnTo>
                  <a:pt x="5286123" y="2696423"/>
                </a:lnTo>
                <a:lnTo>
                  <a:pt x="5283878" y="2706751"/>
                </a:lnTo>
                <a:lnTo>
                  <a:pt x="5278490" y="2727407"/>
                </a:lnTo>
                <a:lnTo>
                  <a:pt x="5276244" y="2747165"/>
                </a:lnTo>
                <a:lnTo>
                  <a:pt x="5273101" y="2766923"/>
                </a:lnTo>
                <a:lnTo>
                  <a:pt x="5270856" y="2776802"/>
                </a:lnTo>
                <a:lnTo>
                  <a:pt x="5268611" y="2786232"/>
                </a:lnTo>
                <a:lnTo>
                  <a:pt x="5265916" y="2795213"/>
                </a:lnTo>
                <a:lnTo>
                  <a:pt x="5262324" y="2805092"/>
                </a:lnTo>
                <a:lnTo>
                  <a:pt x="5259181" y="2813624"/>
                </a:lnTo>
                <a:lnTo>
                  <a:pt x="5255139" y="2822604"/>
                </a:lnTo>
                <a:lnTo>
                  <a:pt x="5250200" y="2830688"/>
                </a:lnTo>
                <a:lnTo>
                  <a:pt x="5244811" y="2839668"/>
                </a:lnTo>
                <a:lnTo>
                  <a:pt x="5238974" y="2847302"/>
                </a:lnTo>
                <a:lnTo>
                  <a:pt x="5232238" y="2854936"/>
                </a:lnTo>
                <a:lnTo>
                  <a:pt x="5224155" y="2861671"/>
                </a:lnTo>
                <a:lnTo>
                  <a:pt x="5216072" y="2868407"/>
                </a:lnTo>
                <a:lnTo>
                  <a:pt x="5216521" y="2869754"/>
                </a:lnTo>
                <a:lnTo>
                  <a:pt x="5216970" y="2871102"/>
                </a:lnTo>
                <a:lnTo>
                  <a:pt x="5216970" y="2872448"/>
                </a:lnTo>
                <a:lnTo>
                  <a:pt x="5216970" y="2874245"/>
                </a:lnTo>
                <a:lnTo>
                  <a:pt x="5215623" y="2876490"/>
                </a:lnTo>
                <a:lnTo>
                  <a:pt x="5213827" y="2879184"/>
                </a:lnTo>
                <a:lnTo>
                  <a:pt x="5211582" y="2881430"/>
                </a:lnTo>
                <a:lnTo>
                  <a:pt x="5208888" y="2883675"/>
                </a:lnTo>
                <a:lnTo>
                  <a:pt x="5203499" y="2888165"/>
                </a:lnTo>
                <a:lnTo>
                  <a:pt x="5200805" y="2890410"/>
                </a:lnTo>
                <a:lnTo>
                  <a:pt x="5199009" y="2893105"/>
                </a:lnTo>
                <a:lnTo>
                  <a:pt x="5198110" y="2895350"/>
                </a:lnTo>
                <a:lnTo>
                  <a:pt x="5198110" y="2896697"/>
                </a:lnTo>
                <a:lnTo>
                  <a:pt x="5198110" y="2897595"/>
                </a:lnTo>
                <a:lnTo>
                  <a:pt x="5198560" y="2898942"/>
                </a:lnTo>
                <a:lnTo>
                  <a:pt x="5199009" y="2900289"/>
                </a:lnTo>
                <a:lnTo>
                  <a:pt x="5201703" y="2902984"/>
                </a:lnTo>
                <a:lnTo>
                  <a:pt x="5205744" y="2905678"/>
                </a:lnTo>
                <a:lnTo>
                  <a:pt x="5212031" y="2908372"/>
                </a:lnTo>
                <a:lnTo>
                  <a:pt x="5216970" y="2911515"/>
                </a:lnTo>
                <a:lnTo>
                  <a:pt x="5221461" y="2914210"/>
                </a:lnTo>
                <a:lnTo>
                  <a:pt x="5225502" y="2917802"/>
                </a:lnTo>
                <a:lnTo>
                  <a:pt x="5229544" y="2921394"/>
                </a:lnTo>
                <a:lnTo>
                  <a:pt x="5232687" y="2924987"/>
                </a:lnTo>
                <a:lnTo>
                  <a:pt x="5235381" y="2929028"/>
                </a:lnTo>
                <a:lnTo>
                  <a:pt x="5237177" y="2933070"/>
                </a:lnTo>
                <a:lnTo>
                  <a:pt x="5238525" y="2937111"/>
                </a:lnTo>
                <a:lnTo>
                  <a:pt x="5239423" y="2940704"/>
                </a:lnTo>
                <a:lnTo>
                  <a:pt x="5239423" y="2944745"/>
                </a:lnTo>
                <a:lnTo>
                  <a:pt x="5238974" y="2948337"/>
                </a:lnTo>
                <a:lnTo>
                  <a:pt x="5238075" y="2951481"/>
                </a:lnTo>
                <a:lnTo>
                  <a:pt x="5236728" y="2954175"/>
                </a:lnTo>
                <a:lnTo>
                  <a:pt x="5234483" y="2956420"/>
                </a:lnTo>
                <a:lnTo>
                  <a:pt x="5231340" y="2957767"/>
                </a:lnTo>
                <a:lnTo>
                  <a:pt x="5227747" y="2958665"/>
                </a:lnTo>
                <a:lnTo>
                  <a:pt x="5222359" y="2959563"/>
                </a:lnTo>
                <a:lnTo>
                  <a:pt x="5217419" y="2960461"/>
                </a:lnTo>
                <a:lnTo>
                  <a:pt x="5212480" y="2962258"/>
                </a:lnTo>
                <a:lnTo>
                  <a:pt x="5207540" y="2963605"/>
                </a:lnTo>
                <a:lnTo>
                  <a:pt x="5199009" y="2967646"/>
                </a:lnTo>
                <a:lnTo>
                  <a:pt x="5190028" y="2972586"/>
                </a:lnTo>
                <a:lnTo>
                  <a:pt x="5181945" y="2977974"/>
                </a:lnTo>
                <a:lnTo>
                  <a:pt x="5174311" y="2984710"/>
                </a:lnTo>
                <a:lnTo>
                  <a:pt x="5159493" y="2997283"/>
                </a:lnTo>
                <a:lnTo>
                  <a:pt x="5151859" y="3003121"/>
                </a:lnTo>
                <a:lnTo>
                  <a:pt x="5144225" y="3009407"/>
                </a:lnTo>
                <a:lnTo>
                  <a:pt x="5136591" y="3014796"/>
                </a:lnTo>
                <a:lnTo>
                  <a:pt x="5128509" y="3019735"/>
                </a:lnTo>
                <a:lnTo>
                  <a:pt x="5119977" y="3024226"/>
                </a:lnTo>
                <a:lnTo>
                  <a:pt x="5115486" y="3026022"/>
                </a:lnTo>
                <a:lnTo>
                  <a:pt x="5110996" y="3027369"/>
                </a:lnTo>
                <a:lnTo>
                  <a:pt x="5106056" y="3028267"/>
                </a:lnTo>
                <a:lnTo>
                  <a:pt x="5101566" y="3029165"/>
                </a:lnTo>
                <a:lnTo>
                  <a:pt x="5096177" y="3029614"/>
                </a:lnTo>
                <a:lnTo>
                  <a:pt x="5091238" y="3030064"/>
                </a:lnTo>
                <a:lnTo>
                  <a:pt x="5053967" y="3033656"/>
                </a:lnTo>
                <a:lnTo>
                  <a:pt x="4972690" y="3035901"/>
                </a:lnTo>
                <a:lnTo>
                  <a:pt x="4869859" y="3054312"/>
                </a:lnTo>
                <a:lnTo>
                  <a:pt x="4868511" y="3071376"/>
                </a:lnTo>
                <a:lnTo>
                  <a:pt x="4867613" y="3088439"/>
                </a:lnTo>
                <a:lnTo>
                  <a:pt x="4867164" y="3106401"/>
                </a:lnTo>
                <a:lnTo>
                  <a:pt x="4867613" y="3123465"/>
                </a:lnTo>
                <a:lnTo>
                  <a:pt x="4868062" y="3158490"/>
                </a:lnTo>
                <a:lnTo>
                  <a:pt x="4867613" y="3176452"/>
                </a:lnTo>
                <a:lnTo>
                  <a:pt x="4867164" y="3193516"/>
                </a:lnTo>
                <a:lnTo>
                  <a:pt x="4865368" y="3210579"/>
                </a:lnTo>
                <a:lnTo>
                  <a:pt x="4864021" y="3219111"/>
                </a:lnTo>
                <a:lnTo>
                  <a:pt x="4862225" y="3227194"/>
                </a:lnTo>
                <a:lnTo>
                  <a:pt x="4860429" y="3235277"/>
                </a:lnTo>
                <a:lnTo>
                  <a:pt x="4858183" y="3243809"/>
                </a:lnTo>
                <a:lnTo>
                  <a:pt x="4855040" y="3251892"/>
                </a:lnTo>
                <a:lnTo>
                  <a:pt x="4851897" y="3259975"/>
                </a:lnTo>
                <a:lnTo>
                  <a:pt x="4848304" y="3267608"/>
                </a:lnTo>
                <a:lnTo>
                  <a:pt x="4844263" y="3275242"/>
                </a:lnTo>
                <a:lnTo>
                  <a:pt x="4839773" y="3283325"/>
                </a:lnTo>
                <a:lnTo>
                  <a:pt x="4834384" y="3290510"/>
                </a:lnTo>
                <a:lnTo>
                  <a:pt x="4828546" y="3297694"/>
                </a:lnTo>
                <a:lnTo>
                  <a:pt x="4822260" y="3304879"/>
                </a:lnTo>
                <a:lnTo>
                  <a:pt x="4814626" y="3312064"/>
                </a:lnTo>
                <a:lnTo>
                  <a:pt x="4806992" y="3319249"/>
                </a:lnTo>
                <a:lnTo>
                  <a:pt x="4809237" y="3329128"/>
                </a:lnTo>
                <a:lnTo>
                  <a:pt x="4811034" y="3338108"/>
                </a:lnTo>
                <a:lnTo>
                  <a:pt x="4812381" y="3347089"/>
                </a:lnTo>
                <a:lnTo>
                  <a:pt x="4812830" y="3355621"/>
                </a:lnTo>
                <a:lnTo>
                  <a:pt x="4812830" y="3363704"/>
                </a:lnTo>
                <a:lnTo>
                  <a:pt x="4811932" y="3371338"/>
                </a:lnTo>
                <a:lnTo>
                  <a:pt x="4811034" y="3378073"/>
                </a:lnTo>
                <a:lnTo>
                  <a:pt x="4809237" y="3384809"/>
                </a:lnTo>
                <a:lnTo>
                  <a:pt x="4806992" y="3391545"/>
                </a:lnTo>
                <a:lnTo>
                  <a:pt x="4804298" y="3397382"/>
                </a:lnTo>
                <a:lnTo>
                  <a:pt x="4801155" y="3403220"/>
                </a:lnTo>
                <a:lnTo>
                  <a:pt x="4798011" y="3408159"/>
                </a:lnTo>
                <a:lnTo>
                  <a:pt x="4793970" y="3413099"/>
                </a:lnTo>
                <a:lnTo>
                  <a:pt x="4789929" y="3418038"/>
                </a:lnTo>
                <a:lnTo>
                  <a:pt x="4785438" y="3422529"/>
                </a:lnTo>
                <a:lnTo>
                  <a:pt x="4780050" y="3427019"/>
                </a:lnTo>
                <a:lnTo>
                  <a:pt x="4775110" y="3431061"/>
                </a:lnTo>
                <a:lnTo>
                  <a:pt x="4769722" y="3435102"/>
                </a:lnTo>
                <a:lnTo>
                  <a:pt x="4758495" y="3441838"/>
                </a:lnTo>
                <a:lnTo>
                  <a:pt x="4746371" y="3448573"/>
                </a:lnTo>
                <a:lnTo>
                  <a:pt x="4733349" y="3454860"/>
                </a:lnTo>
                <a:lnTo>
                  <a:pt x="4707304" y="3466984"/>
                </a:lnTo>
                <a:lnTo>
                  <a:pt x="4694282" y="3472822"/>
                </a:lnTo>
                <a:lnTo>
                  <a:pt x="4682158" y="3479108"/>
                </a:lnTo>
                <a:lnTo>
                  <a:pt x="4547444" y="3506500"/>
                </a:lnTo>
                <a:lnTo>
                  <a:pt x="4563610" y="3544669"/>
                </a:lnTo>
                <a:lnTo>
                  <a:pt x="4572591" y="3546914"/>
                </a:lnTo>
                <a:lnTo>
                  <a:pt x="4582021" y="3548261"/>
                </a:lnTo>
                <a:lnTo>
                  <a:pt x="4601779" y="3547812"/>
                </a:lnTo>
                <a:lnTo>
                  <a:pt x="4620639" y="3548710"/>
                </a:lnTo>
                <a:lnTo>
                  <a:pt x="4639947" y="3550058"/>
                </a:lnTo>
                <a:lnTo>
                  <a:pt x="4658359" y="3552303"/>
                </a:lnTo>
                <a:lnTo>
                  <a:pt x="4677218" y="3554997"/>
                </a:lnTo>
                <a:lnTo>
                  <a:pt x="4695180" y="3558589"/>
                </a:lnTo>
                <a:lnTo>
                  <a:pt x="4713591" y="3563080"/>
                </a:lnTo>
                <a:lnTo>
                  <a:pt x="4731553" y="3568019"/>
                </a:lnTo>
                <a:lnTo>
                  <a:pt x="4749514" y="3573857"/>
                </a:lnTo>
                <a:lnTo>
                  <a:pt x="4767027" y="3579695"/>
                </a:lnTo>
                <a:lnTo>
                  <a:pt x="4784540" y="3586430"/>
                </a:lnTo>
                <a:lnTo>
                  <a:pt x="4802053" y="3593166"/>
                </a:lnTo>
                <a:lnTo>
                  <a:pt x="4819116" y="3600800"/>
                </a:lnTo>
                <a:lnTo>
                  <a:pt x="4836629" y="3608882"/>
                </a:lnTo>
                <a:lnTo>
                  <a:pt x="4853244" y="3616965"/>
                </a:lnTo>
                <a:lnTo>
                  <a:pt x="4870757" y="3625497"/>
                </a:lnTo>
                <a:lnTo>
                  <a:pt x="4871206" y="3625497"/>
                </a:lnTo>
                <a:lnTo>
                  <a:pt x="4885575" y="3629089"/>
                </a:lnTo>
                <a:lnTo>
                  <a:pt x="4899046" y="3633131"/>
                </a:lnTo>
                <a:lnTo>
                  <a:pt x="4911171" y="3638070"/>
                </a:lnTo>
                <a:lnTo>
                  <a:pt x="4917008" y="3640765"/>
                </a:lnTo>
                <a:lnTo>
                  <a:pt x="4922397" y="3643459"/>
                </a:lnTo>
                <a:lnTo>
                  <a:pt x="4927785" y="3647051"/>
                </a:lnTo>
                <a:lnTo>
                  <a:pt x="4932725" y="3650195"/>
                </a:lnTo>
                <a:lnTo>
                  <a:pt x="4937664" y="3653338"/>
                </a:lnTo>
                <a:lnTo>
                  <a:pt x="4942155" y="3656930"/>
                </a:lnTo>
                <a:lnTo>
                  <a:pt x="4946196" y="3660972"/>
                </a:lnTo>
                <a:lnTo>
                  <a:pt x="4949789" y="3665013"/>
                </a:lnTo>
                <a:lnTo>
                  <a:pt x="4953381" y="3669054"/>
                </a:lnTo>
                <a:lnTo>
                  <a:pt x="4956973" y="3673545"/>
                </a:lnTo>
                <a:lnTo>
                  <a:pt x="4960117" y="3678035"/>
                </a:lnTo>
                <a:lnTo>
                  <a:pt x="4962811" y="3682975"/>
                </a:lnTo>
                <a:lnTo>
                  <a:pt x="4965505" y="3687914"/>
                </a:lnTo>
                <a:lnTo>
                  <a:pt x="4968199" y="3693303"/>
                </a:lnTo>
                <a:lnTo>
                  <a:pt x="4969996" y="3698691"/>
                </a:lnTo>
                <a:lnTo>
                  <a:pt x="4971792" y="3704080"/>
                </a:lnTo>
                <a:lnTo>
                  <a:pt x="4973588" y="3709918"/>
                </a:lnTo>
                <a:lnTo>
                  <a:pt x="4974935" y="3715755"/>
                </a:lnTo>
                <a:lnTo>
                  <a:pt x="4975833" y="3722491"/>
                </a:lnTo>
                <a:lnTo>
                  <a:pt x="4976731" y="3728777"/>
                </a:lnTo>
                <a:lnTo>
                  <a:pt x="4977180" y="3742249"/>
                </a:lnTo>
                <a:lnTo>
                  <a:pt x="4977180" y="3757067"/>
                </a:lnTo>
                <a:lnTo>
                  <a:pt x="4975833" y="3771886"/>
                </a:lnTo>
                <a:lnTo>
                  <a:pt x="4974935" y="3784908"/>
                </a:lnTo>
                <a:lnTo>
                  <a:pt x="4974037" y="3797930"/>
                </a:lnTo>
                <a:lnTo>
                  <a:pt x="4974037" y="3810504"/>
                </a:lnTo>
                <a:lnTo>
                  <a:pt x="4974486" y="3823526"/>
                </a:lnTo>
                <a:lnTo>
                  <a:pt x="4975384" y="3849571"/>
                </a:lnTo>
                <a:lnTo>
                  <a:pt x="4975833" y="3876064"/>
                </a:lnTo>
                <a:lnTo>
                  <a:pt x="4975833" y="3888638"/>
                </a:lnTo>
                <a:lnTo>
                  <a:pt x="4975384" y="3901660"/>
                </a:lnTo>
                <a:lnTo>
                  <a:pt x="4974037" y="3914682"/>
                </a:lnTo>
                <a:lnTo>
                  <a:pt x="4972241" y="3927255"/>
                </a:lnTo>
                <a:lnTo>
                  <a:pt x="4969547" y="3940278"/>
                </a:lnTo>
                <a:lnTo>
                  <a:pt x="4965056" y="3952851"/>
                </a:lnTo>
                <a:lnTo>
                  <a:pt x="4962811" y="3959138"/>
                </a:lnTo>
                <a:lnTo>
                  <a:pt x="4960566" y="3965424"/>
                </a:lnTo>
                <a:lnTo>
                  <a:pt x="4957422" y="3971262"/>
                </a:lnTo>
                <a:lnTo>
                  <a:pt x="4954279" y="3977997"/>
                </a:lnTo>
                <a:lnTo>
                  <a:pt x="4951585" y="3984733"/>
                </a:lnTo>
                <a:lnTo>
                  <a:pt x="4948441" y="3991918"/>
                </a:lnTo>
                <a:lnTo>
                  <a:pt x="4945298" y="3998205"/>
                </a:lnTo>
                <a:lnTo>
                  <a:pt x="4941706" y="4004940"/>
                </a:lnTo>
                <a:lnTo>
                  <a:pt x="4934072" y="4017513"/>
                </a:lnTo>
                <a:lnTo>
                  <a:pt x="4925540" y="4029638"/>
                </a:lnTo>
                <a:lnTo>
                  <a:pt x="4916559" y="4040864"/>
                </a:lnTo>
                <a:lnTo>
                  <a:pt x="4907129" y="4052090"/>
                </a:lnTo>
                <a:lnTo>
                  <a:pt x="4897250" y="4062867"/>
                </a:lnTo>
                <a:lnTo>
                  <a:pt x="4886922" y="4073195"/>
                </a:lnTo>
                <a:lnTo>
                  <a:pt x="4866266" y="4093851"/>
                </a:lnTo>
                <a:lnTo>
                  <a:pt x="4845161" y="4114058"/>
                </a:lnTo>
                <a:lnTo>
                  <a:pt x="4834833" y="4125284"/>
                </a:lnTo>
                <a:lnTo>
                  <a:pt x="4825403" y="4136061"/>
                </a:lnTo>
                <a:lnTo>
                  <a:pt x="4815524" y="4147287"/>
                </a:lnTo>
                <a:lnTo>
                  <a:pt x="4806992" y="4159412"/>
                </a:lnTo>
                <a:lnTo>
                  <a:pt x="4799808" y="4168842"/>
                </a:lnTo>
                <a:lnTo>
                  <a:pt x="4791725" y="4177823"/>
                </a:lnTo>
                <a:lnTo>
                  <a:pt x="4783642" y="4185456"/>
                </a:lnTo>
                <a:lnTo>
                  <a:pt x="4774212" y="4192192"/>
                </a:lnTo>
                <a:lnTo>
                  <a:pt x="4764782" y="4198479"/>
                </a:lnTo>
                <a:lnTo>
                  <a:pt x="4755352" y="4203867"/>
                </a:lnTo>
                <a:lnTo>
                  <a:pt x="4745024" y="4207909"/>
                </a:lnTo>
                <a:lnTo>
                  <a:pt x="4734696" y="4211501"/>
                </a:lnTo>
                <a:lnTo>
                  <a:pt x="4724368" y="4214195"/>
                </a:lnTo>
                <a:lnTo>
                  <a:pt x="4713142" y="4215991"/>
                </a:lnTo>
                <a:lnTo>
                  <a:pt x="4701916" y="4217338"/>
                </a:lnTo>
                <a:lnTo>
                  <a:pt x="4690690" y="4217788"/>
                </a:lnTo>
                <a:lnTo>
                  <a:pt x="4679014" y="4217788"/>
                </a:lnTo>
                <a:lnTo>
                  <a:pt x="4666890" y="4217338"/>
                </a:lnTo>
                <a:lnTo>
                  <a:pt x="4655216" y="4216440"/>
                </a:lnTo>
                <a:lnTo>
                  <a:pt x="4643091" y="4214644"/>
                </a:lnTo>
                <a:lnTo>
                  <a:pt x="4583817" y="4216889"/>
                </a:lnTo>
                <a:lnTo>
                  <a:pt x="4563610" y="4217338"/>
                </a:lnTo>
                <a:lnTo>
                  <a:pt x="4531728" y="4220931"/>
                </a:lnTo>
                <a:lnTo>
                  <a:pt x="4500294" y="4224074"/>
                </a:lnTo>
                <a:lnTo>
                  <a:pt x="4468412" y="4226768"/>
                </a:lnTo>
                <a:lnTo>
                  <a:pt x="4436979" y="4228565"/>
                </a:lnTo>
                <a:lnTo>
                  <a:pt x="4405097" y="4230361"/>
                </a:lnTo>
                <a:lnTo>
                  <a:pt x="4373664" y="4231708"/>
                </a:lnTo>
                <a:lnTo>
                  <a:pt x="4310797" y="4233953"/>
                </a:lnTo>
                <a:lnTo>
                  <a:pt x="4306757" y="4233953"/>
                </a:lnTo>
                <a:lnTo>
                  <a:pt x="4303164" y="4233953"/>
                </a:lnTo>
                <a:lnTo>
                  <a:pt x="4245686" y="4234851"/>
                </a:lnTo>
                <a:lnTo>
                  <a:pt x="4187759" y="4235300"/>
                </a:lnTo>
                <a:lnTo>
                  <a:pt x="4130730" y="4235749"/>
                </a:lnTo>
                <a:lnTo>
                  <a:pt x="4072804" y="4236647"/>
                </a:lnTo>
                <a:lnTo>
                  <a:pt x="3663724" y="4242485"/>
                </a:lnTo>
                <a:lnTo>
                  <a:pt x="3622860" y="4242485"/>
                </a:lnTo>
                <a:lnTo>
                  <a:pt x="3420341" y="4257303"/>
                </a:lnTo>
                <a:lnTo>
                  <a:pt x="3414055" y="4259549"/>
                </a:lnTo>
                <a:lnTo>
                  <a:pt x="3407319" y="4261345"/>
                </a:lnTo>
                <a:lnTo>
                  <a:pt x="3401032" y="4262692"/>
                </a:lnTo>
                <a:lnTo>
                  <a:pt x="3394746" y="4263590"/>
                </a:lnTo>
                <a:lnTo>
                  <a:pt x="3388459" y="4264488"/>
                </a:lnTo>
                <a:lnTo>
                  <a:pt x="3382172" y="4264937"/>
                </a:lnTo>
                <a:lnTo>
                  <a:pt x="3369150" y="4264937"/>
                </a:lnTo>
                <a:lnTo>
                  <a:pt x="3356577" y="4264488"/>
                </a:lnTo>
                <a:lnTo>
                  <a:pt x="3343554" y="4263590"/>
                </a:lnTo>
                <a:lnTo>
                  <a:pt x="3317959" y="4260447"/>
                </a:lnTo>
                <a:lnTo>
                  <a:pt x="3326042" y="4265835"/>
                </a:lnTo>
                <a:lnTo>
                  <a:pt x="3334574" y="4271224"/>
                </a:lnTo>
                <a:lnTo>
                  <a:pt x="3343554" y="4275714"/>
                </a:lnTo>
                <a:lnTo>
                  <a:pt x="3352086" y="4279307"/>
                </a:lnTo>
                <a:lnTo>
                  <a:pt x="3361067" y="4282899"/>
                </a:lnTo>
                <a:lnTo>
                  <a:pt x="3369599" y="4286042"/>
                </a:lnTo>
                <a:lnTo>
                  <a:pt x="3379029" y="4289186"/>
                </a:lnTo>
                <a:lnTo>
                  <a:pt x="3388010" y="4291431"/>
                </a:lnTo>
                <a:lnTo>
                  <a:pt x="3396991" y="4293676"/>
                </a:lnTo>
                <a:lnTo>
                  <a:pt x="3405972" y="4295472"/>
                </a:lnTo>
                <a:lnTo>
                  <a:pt x="3424383" y="4298167"/>
                </a:lnTo>
                <a:lnTo>
                  <a:pt x="3442793" y="4299963"/>
                </a:lnTo>
                <a:lnTo>
                  <a:pt x="3461653" y="4301310"/>
                </a:lnTo>
                <a:lnTo>
                  <a:pt x="3480513" y="4302208"/>
                </a:lnTo>
                <a:lnTo>
                  <a:pt x="3499373" y="4302657"/>
                </a:lnTo>
                <a:lnTo>
                  <a:pt x="3537093" y="4303555"/>
                </a:lnTo>
                <a:lnTo>
                  <a:pt x="3555953" y="4304004"/>
                </a:lnTo>
                <a:lnTo>
                  <a:pt x="3574813" y="4305351"/>
                </a:lnTo>
                <a:lnTo>
                  <a:pt x="3593223" y="4308046"/>
                </a:lnTo>
                <a:lnTo>
                  <a:pt x="3611634" y="4310740"/>
                </a:lnTo>
                <a:lnTo>
                  <a:pt x="3644415" y="4316577"/>
                </a:lnTo>
                <a:lnTo>
                  <a:pt x="3676746" y="4321068"/>
                </a:lnTo>
                <a:lnTo>
                  <a:pt x="3709526" y="4325558"/>
                </a:lnTo>
                <a:lnTo>
                  <a:pt x="3741857" y="4329600"/>
                </a:lnTo>
                <a:lnTo>
                  <a:pt x="3774638" y="4332743"/>
                </a:lnTo>
                <a:lnTo>
                  <a:pt x="3807418" y="4336335"/>
                </a:lnTo>
                <a:lnTo>
                  <a:pt x="3873428" y="4343071"/>
                </a:lnTo>
                <a:lnTo>
                  <a:pt x="3906208" y="4346214"/>
                </a:lnTo>
                <a:lnTo>
                  <a:pt x="3938988" y="4349807"/>
                </a:lnTo>
                <a:lnTo>
                  <a:pt x="3971768" y="4353399"/>
                </a:lnTo>
                <a:lnTo>
                  <a:pt x="4004549" y="4357890"/>
                </a:lnTo>
                <a:lnTo>
                  <a:pt x="4036880" y="4362829"/>
                </a:lnTo>
                <a:lnTo>
                  <a:pt x="4069211" y="4368667"/>
                </a:lnTo>
                <a:lnTo>
                  <a:pt x="4101992" y="4374953"/>
                </a:lnTo>
                <a:lnTo>
                  <a:pt x="4134323" y="4383036"/>
                </a:lnTo>
                <a:lnTo>
                  <a:pt x="5009961" y="4510565"/>
                </a:lnTo>
                <a:lnTo>
                  <a:pt x="5028371" y="4513259"/>
                </a:lnTo>
                <a:lnTo>
                  <a:pt x="5047231" y="4516402"/>
                </a:lnTo>
                <a:lnTo>
                  <a:pt x="5065642" y="4520444"/>
                </a:lnTo>
                <a:lnTo>
                  <a:pt x="5084053" y="4525383"/>
                </a:lnTo>
                <a:lnTo>
                  <a:pt x="5101566" y="4531221"/>
                </a:lnTo>
                <a:lnTo>
                  <a:pt x="5119528" y="4536610"/>
                </a:lnTo>
                <a:lnTo>
                  <a:pt x="5137040" y="4542896"/>
                </a:lnTo>
                <a:lnTo>
                  <a:pt x="5155002" y="4549183"/>
                </a:lnTo>
                <a:lnTo>
                  <a:pt x="5190028" y="4562205"/>
                </a:lnTo>
                <a:lnTo>
                  <a:pt x="5225053" y="4575676"/>
                </a:lnTo>
                <a:lnTo>
                  <a:pt x="5243015" y="4581514"/>
                </a:lnTo>
                <a:lnTo>
                  <a:pt x="5260528" y="4587352"/>
                </a:lnTo>
                <a:lnTo>
                  <a:pt x="5278939" y="4592740"/>
                </a:lnTo>
                <a:lnTo>
                  <a:pt x="5296900" y="4597680"/>
                </a:lnTo>
                <a:lnTo>
                  <a:pt x="5304534" y="4600374"/>
                </a:lnTo>
                <a:lnTo>
                  <a:pt x="5311719" y="4603068"/>
                </a:lnTo>
                <a:lnTo>
                  <a:pt x="5318455" y="4607110"/>
                </a:lnTo>
                <a:lnTo>
                  <a:pt x="5321598" y="4609355"/>
                </a:lnTo>
                <a:lnTo>
                  <a:pt x="5324292" y="4611600"/>
                </a:lnTo>
                <a:lnTo>
                  <a:pt x="5326986" y="4614294"/>
                </a:lnTo>
                <a:lnTo>
                  <a:pt x="5329232" y="4616989"/>
                </a:lnTo>
                <a:lnTo>
                  <a:pt x="5331028" y="4620132"/>
                </a:lnTo>
                <a:lnTo>
                  <a:pt x="5332824" y="4623275"/>
                </a:lnTo>
                <a:lnTo>
                  <a:pt x="5334171" y="4626868"/>
                </a:lnTo>
                <a:lnTo>
                  <a:pt x="5335069" y="4630460"/>
                </a:lnTo>
                <a:lnTo>
                  <a:pt x="5335518" y="4634501"/>
                </a:lnTo>
                <a:lnTo>
                  <a:pt x="5335518" y="4639441"/>
                </a:lnTo>
                <a:lnTo>
                  <a:pt x="5335069" y="4659648"/>
                </a:lnTo>
                <a:lnTo>
                  <a:pt x="5335069" y="4680304"/>
                </a:lnTo>
                <a:lnTo>
                  <a:pt x="5335518" y="4700960"/>
                </a:lnTo>
                <a:lnTo>
                  <a:pt x="5336416" y="4722065"/>
                </a:lnTo>
                <a:lnTo>
                  <a:pt x="5337314" y="4742721"/>
                </a:lnTo>
                <a:lnTo>
                  <a:pt x="5338213" y="4763826"/>
                </a:lnTo>
                <a:lnTo>
                  <a:pt x="5338213" y="4784482"/>
                </a:lnTo>
                <a:lnTo>
                  <a:pt x="5337763" y="4805138"/>
                </a:lnTo>
                <a:lnTo>
                  <a:pt x="5336416" y="4825795"/>
                </a:lnTo>
                <a:lnTo>
                  <a:pt x="5335518" y="4835674"/>
                </a:lnTo>
                <a:lnTo>
                  <a:pt x="5334171" y="4845553"/>
                </a:lnTo>
                <a:lnTo>
                  <a:pt x="5332375" y="4855432"/>
                </a:lnTo>
                <a:lnTo>
                  <a:pt x="5330130" y="4865760"/>
                </a:lnTo>
                <a:lnTo>
                  <a:pt x="5327885" y="4875639"/>
                </a:lnTo>
                <a:lnTo>
                  <a:pt x="5324741" y="4885518"/>
                </a:lnTo>
                <a:lnTo>
                  <a:pt x="5321598" y="4895397"/>
                </a:lnTo>
                <a:lnTo>
                  <a:pt x="5317556" y="4905276"/>
                </a:lnTo>
                <a:lnTo>
                  <a:pt x="5313515" y="4914705"/>
                </a:lnTo>
                <a:lnTo>
                  <a:pt x="5308576" y="4924135"/>
                </a:lnTo>
                <a:lnTo>
                  <a:pt x="5303187" y="4934014"/>
                </a:lnTo>
                <a:lnTo>
                  <a:pt x="5296900" y="4942995"/>
                </a:lnTo>
                <a:lnTo>
                  <a:pt x="5290165" y="4951976"/>
                </a:lnTo>
                <a:lnTo>
                  <a:pt x="5282980" y="4960957"/>
                </a:lnTo>
                <a:lnTo>
                  <a:pt x="5266814" y="4978021"/>
                </a:lnTo>
                <a:lnTo>
                  <a:pt x="5260079" y="4985206"/>
                </a:lnTo>
                <a:lnTo>
                  <a:pt x="5257833" y="4988349"/>
                </a:lnTo>
                <a:lnTo>
                  <a:pt x="5269509" y="5000473"/>
                </a:lnTo>
                <a:lnTo>
                  <a:pt x="5273999" y="5006311"/>
                </a:lnTo>
                <a:lnTo>
                  <a:pt x="5277591" y="5011699"/>
                </a:lnTo>
                <a:lnTo>
                  <a:pt x="5281184" y="5016190"/>
                </a:lnTo>
                <a:lnTo>
                  <a:pt x="5283429" y="5020680"/>
                </a:lnTo>
                <a:lnTo>
                  <a:pt x="5285674" y="5024721"/>
                </a:lnTo>
                <a:lnTo>
                  <a:pt x="5287021" y="5028763"/>
                </a:lnTo>
                <a:lnTo>
                  <a:pt x="5287919" y="5031906"/>
                </a:lnTo>
                <a:lnTo>
                  <a:pt x="5288369" y="5035050"/>
                </a:lnTo>
                <a:lnTo>
                  <a:pt x="5288369" y="5038193"/>
                </a:lnTo>
                <a:lnTo>
                  <a:pt x="5287919" y="5040438"/>
                </a:lnTo>
                <a:lnTo>
                  <a:pt x="5286572" y="5043132"/>
                </a:lnTo>
                <a:lnTo>
                  <a:pt x="5285225" y="5045378"/>
                </a:lnTo>
                <a:lnTo>
                  <a:pt x="5283429" y="5047174"/>
                </a:lnTo>
                <a:lnTo>
                  <a:pt x="5281184" y="5048970"/>
                </a:lnTo>
                <a:lnTo>
                  <a:pt x="5278939" y="5050317"/>
                </a:lnTo>
                <a:lnTo>
                  <a:pt x="5275795" y="5051664"/>
                </a:lnTo>
                <a:lnTo>
                  <a:pt x="5269509" y="5053460"/>
                </a:lnTo>
                <a:lnTo>
                  <a:pt x="5261875" y="5055257"/>
                </a:lnTo>
                <a:lnTo>
                  <a:pt x="5253792" y="5056155"/>
                </a:lnTo>
                <a:lnTo>
                  <a:pt x="5235830" y="5057502"/>
                </a:lnTo>
                <a:lnTo>
                  <a:pt x="5217419" y="5058400"/>
                </a:lnTo>
                <a:lnTo>
                  <a:pt x="5203948" y="5076362"/>
                </a:lnTo>
                <a:lnTo>
                  <a:pt x="5197212" y="5085343"/>
                </a:lnTo>
                <a:lnTo>
                  <a:pt x="5190028" y="5093874"/>
                </a:lnTo>
                <a:lnTo>
                  <a:pt x="5182843" y="5102406"/>
                </a:lnTo>
                <a:lnTo>
                  <a:pt x="5175209" y="5110040"/>
                </a:lnTo>
                <a:lnTo>
                  <a:pt x="5167575" y="5117674"/>
                </a:lnTo>
                <a:lnTo>
                  <a:pt x="5159493" y="5123960"/>
                </a:lnTo>
                <a:lnTo>
                  <a:pt x="5150512" y="5129349"/>
                </a:lnTo>
                <a:lnTo>
                  <a:pt x="5146021" y="5132043"/>
                </a:lnTo>
                <a:lnTo>
                  <a:pt x="5141531" y="5134288"/>
                </a:lnTo>
                <a:lnTo>
                  <a:pt x="5137040" y="5136085"/>
                </a:lnTo>
                <a:lnTo>
                  <a:pt x="5132101" y="5137881"/>
                </a:lnTo>
                <a:lnTo>
                  <a:pt x="5127161" y="5139228"/>
                </a:lnTo>
                <a:lnTo>
                  <a:pt x="5121773" y="5140575"/>
                </a:lnTo>
                <a:lnTo>
                  <a:pt x="5116384" y="5141024"/>
                </a:lnTo>
                <a:lnTo>
                  <a:pt x="5110547" y="5141473"/>
                </a:lnTo>
                <a:lnTo>
                  <a:pt x="5104709" y="5141922"/>
                </a:lnTo>
                <a:lnTo>
                  <a:pt x="5098872" y="5141473"/>
                </a:lnTo>
                <a:lnTo>
                  <a:pt x="5093034" y="5141024"/>
                </a:lnTo>
                <a:lnTo>
                  <a:pt x="5086747" y="5140126"/>
                </a:lnTo>
                <a:lnTo>
                  <a:pt x="5080012" y="5138779"/>
                </a:lnTo>
                <a:lnTo>
                  <a:pt x="5072827" y="5136983"/>
                </a:lnTo>
                <a:lnTo>
                  <a:pt x="4999633" y="5142820"/>
                </a:lnTo>
                <a:lnTo>
                  <a:pt x="4942604" y="5149556"/>
                </a:lnTo>
                <a:lnTo>
                  <a:pt x="4913865" y="5153148"/>
                </a:lnTo>
                <a:lnTo>
                  <a:pt x="4885126" y="5155843"/>
                </a:lnTo>
                <a:lnTo>
                  <a:pt x="4856836" y="5158537"/>
                </a:lnTo>
                <a:lnTo>
                  <a:pt x="4828097" y="5160333"/>
                </a:lnTo>
                <a:lnTo>
                  <a:pt x="4799358" y="5162129"/>
                </a:lnTo>
                <a:lnTo>
                  <a:pt x="4770620" y="5163476"/>
                </a:lnTo>
                <a:lnTo>
                  <a:pt x="4741881" y="5163925"/>
                </a:lnTo>
                <a:lnTo>
                  <a:pt x="4713591" y="5164374"/>
                </a:lnTo>
                <a:lnTo>
                  <a:pt x="4684852" y="5163925"/>
                </a:lnTo>
                <a:lnTo>
                  <a:pt x="4656113" y="5162578"/>
                </a:lnTo>
                <a:lnTo>
                  <a:pt x="4627375" y="5160782"/>
                </a:lnTo>
                <a:lnTo>
                  <a:pt x="4599085" y="5158088"/>
                </a:lnTo>
                <a:lnTo>
                  <a:pt x="4570346" y="5154496"/>
                </a:lnTo>
                <a:lnTo>
                  <a:pt x="4541607" y="5149556"/>
                </a:lnTo>
                <a:lnTo>
                  <a:pt x="4538015" y="5149107"/>
                </a:lnTo>
                <a:lnTo>
                  <a:pt x="4534871" y="5149107"/>
                </a:lnTo>
                <a:lnTo>
                  <a:pt x="4531279" y="5149107"/>
                </a:lnTo>
                <a:lnTo>
                  <a:pt x="4528135" y="5149556"/>
                </a:lnTo>
                <a:lnTo>
                  <a:pt x="4521400" y="5151801"/>
                </a:lnTo>
                <a:lnTo>
                  <a:pt x="4515113" y="5154046"/>
                </a:lnTo>
                <a:lnTo>
                  <a:pt x="4509275" y="5156741"/>
                </a:lnTo>
                <a:lnTo>
                  <a:pt x="4503438" y="5159884"/>
                </a:lnTo>
                <a:lnTo>
                  <a:pt x="4491763" y="5166171"/>
                </a:lnTo>
                <a:lnTo>
                  <a:pt x="4485925" y="5168865"/>
                </a:lnTo>
                <a:lnTo>
                  <a:pt x="4479639" y="5171110"/>
                </a:lnTo>
                <a:lnTo>
                  <a:pt x="4473801" y="5172906"/>
                </a:lnTo>
                <a:lnTo>
                  <a:pt x="4467964" y="5173355"/>
                </a:lnTo>
                <a:lnTo>
                  <a:pt x="4464820" y="5173355"/>
                </a:lnTo>
                <a:lnTo>
                  <a:pt x="4461677" y="5172906"/>
                </a:lnTo>
                <a:lnTo>
                  <a:pt x="4458533" y="5172008"/>
                </a:lnTo>
                <a:lnTo>
                  <a:pt x="4455390" y="5171110"/>
                </a:lnTo>
                <a:lnTo>
                  <a:pt x="4452247" y="5169763"/>
                </a:lnTo>
                <a:lnTo>
                  <a:pt x="4449103" y="5167967"/>
                </a:lnTo>
                <a:lnTo>
                  <a:pt x="4445062" y="5165273"/>
                </a:lnTo>
                <a:lnTo>
                  <a:pt x="4441919" y="5162578"/>
                </a:lnTo>
                <a:lnTo>
                  <a:pt x="4438327" y="5164374"/>
                </a:lnTo>
                <a:lnTo>
                  <a:pt x="4434734" y="5165722"/>
                </a:lnTo>
                <a:lnTo>
                  <a:pt x="4431142" y="5166620"/>
                </a:lnTo>
                <a:lnTo>
                  <a:pt x="4427550" y="5167069"/>
                </a:lnTo>
                <a:lnTo>
                  <a:pt x="4420814" y="5167518"/>
                </a:lnTo>
                <a:lnTo>
                  <a:pt x="4414078" y="5167069"/>
                </a:lnTo>
                <a:lnTo>
                  <a:pt x="4395218" y="5169763"/>
                </a:lnTo>
                <a:lnTo>
                  <a:pt x="4376808" y="5171559"/>
                </a:lnTo>
                <a:lnTo>
                  <a:pt x="4357947" y="5173355"/>
                </a:lnTo>
                <a:lnTo>
                  <a:pt x="4339087" y="5174253"/>
                </a:lnTo>
                <a:lnTo>
                  <a:pt x="4320228" y="5175152"/>
                </a:lnTo>
                <a:lnTo>
                  <a:pt x="4301817" y="5175601"/>
                </a:lnTo>
                <a:lnTo>
                  <a:pt x="4264097" y="5175601"/>
                </a:lnTo>
                <a:lnTo>
                  <a:pt x="4188657" y="5175152"/>
                </a:lnTo>
                <a:lnTo>
                  <a:pt x="4150937" y="5175601"/>
                </a:lnTo>
                <a:lnTo>
                  <a:pt x="4132527" y="5176050"/>
                </a:lnTo>
                <a:lnTo>
                  <a:pt x="4113667" y="5176499"/>
                </a:lnTo>
                <a:lnTo>
                  <a:pt x="4093011" y="5176499"/>
                </a:lnTo>
                <a:lnTo>
                  <a:pt x="4000956" y="5177846"/>
                </a:lnTo>
                <a:lnTo>
                  <a:pt x="3955154" y="5179193"/>
                </a:lnTo>
                <a:lnTo>
                  <a:pt x="3932702" y="5180091"/>
                </a:lnTo>
                <a:lnTo>
                  <a:pt x="3909800" y="5180989"/>
                </a:lnTo>
                <a:lnTo>
                  <a:pt x="3901717" y="5181438"/>
                </a:lnTo>
                <a:lnTo>
                  <a:pt x="3894084" y="5181438"/>
                </a:lnTo>
                <a:lnTo>
                  <a:pt x="3886001" y="5180989"/>
                </a:lnTo>
                <a:lnTo>
                  <a:pt x="3879265" y="5180091"/>
                </a:lnTo>
                <a:lnTo>
                  <a:pt x="3872979" y="5178744"/>
                </a:lnTo>
                <a:lnTo>
                  <a:pt x="3867141" y="5176948"/>
                </a:lnTo>
                <a:lnTo>
                  <a:pt x="3861752" y="5174253"/>
                </a:lnTo>
                <a:lnTo>
                  <a:pt x="3857262" y="5171559"/>
                </a:lnTo>
                <a:lnTo>
                  <a:pt x="3852322" y="5167518"/>
                </a:lnTo>
                <a:lnTo>
                  <a:pt x="3848730" y="5163476"/>
                </a:lnTo>
                <a:lnTo>
                  <a:pt x="3845587" y="5158537"/>
                </a:lnTo>
                <a:lnTo>
                  <a:pt x="3843342" y="5152699"/>
                </a:lnTo>
                <a:lnTo>
                  <a:pt x="3841545" y="5145964"/>
                </a:lnTo>
                <a:lnTo>
                  <a:pt x="3840198" y="5138330"/>
                </a:lnTo>
                <a:lnTo>
                  <a:pt x="3839749" y="5130247"/>
                </a:lnTo>
                <a:lnTo>
                  <a:pt x="3840198" y="5121266"/>
                </a:lnTo>
                <a:lnTo>
                  <a:pt x="3828972" y="5139228"/>
                </a:lnTo>
                <a:lnTo>
                  <a:pt x="3828523" y="5145515"/>
                </a:lnTo>
                <a:lnTo>
                  <a:pt x="3828074" y="5151352"/>
                </a:lnTo>
                <a:lnTo>
                  <a:pt x="3827176" y="5156292"/>
                </a:lnTo>
                <a:lnTo>
                  <a:pt x="3826278" y="5160782"/>
                </a:lnTo>
                <a:lnTo>
                  <a:pt x="3824931" y="5164824"/>
                </a:lnTo>
                <a:lnTo>
                  <a:pt x="3823584" y="5168416"/>
                </a:lnTo>
                <a:lnTo>
                  <a:pt x="3821787" y="5171110"/>
                </a:lnTo>
                <a:lnTo>
                  <a:pt x="3819542" y="5173804"/>
                </a:lnTo>
                <a:lnTo>
                  <a:pt x="3817297" y="5175601"/>
                </a:lnTo>
                <a:lnTo>
                  <a:pt x="3814603" y="5177397"/>
                </a:lnTo>
                <a:lnTo>
                  <a:pt x="3812357" y="5178744"/>
                </a:lnTo>
                <a:lnTo>
                  <a:pt x="3809663" y="5180091"/>
                </a:lnTo>
                <a:lnTo>
                  <a:pt x="3806969" y="5180540"/>
                </a:lnTo>
                <a:lnTo>
                  <a:pt x="3803826" y="5180989"/>
                </a:lnTo>
                <a:lnTo>
                  <a:pt x="3797988" y="5181438"/>
                </a:lnTo>
                <a:lnTo>
                  <a:pt x="3791252" y="5180989"/>
                </a:lnTo>
                <a:lnTo>
                  <a:pt x="3784966" y="5180091"/>
                </a:lnTo>
                <a:lnTo>
                  <a:pt x="3770596" y="5177846"/>
                </a:lnTo>
                <a:lnTo>
                  <a:pt x="3764310" y="5176948"/>
                </a:lnTo>
                <a:lnTo>
                  <a:pt x="3757574" y="5176499"/>
                </a:lnTo>
                <a:lnTo>
                  <a:pt x="3751736" y="5176948"/>
                </a:lnTo>
                <a:lnTo>
                  <a:pt x="3748593" y="5177397"/>
                </a:lnTo>
                <a:lnTo>
                  <a:pt x="3745899" y="5177846"/>
                </a:lnTo>
                <a:lnTo>
                  <a:pt x="3705036" y="5181438"/>
                </a:lnTo>
                <a:lnTo>
                  <a:pt x="3711322" y="5186827"/>
                </a:lnTo>
                <a:lnTo>
                  <a:pt x="3717160" y="5192664"/>
                </a:lnTo>
                <a:lnTo>
                  <a:pt x="3723447" y="5197155"/>
                </a:lnTo>
                <a:lnTo>
                  <a:pt x="3729733" y="5201196"/>
                </a:lnTo>
                <a:lnTo>
                  <a:pt x="3736020" y="5205238"/>
                </a:lnTo>
                <a:lnTo>
                  <a:pt x="3742755" y="5208830"/>
                </a:lnTo>
                <a:lnTo>
                  <a:pt x="3749940" y="5211973"/>
                </a:lnTo>
                <a:lnTo>
                  <a:pt x="3756676" y="5214668"/>
                </a:lnTo>
                <a:lnTo>
                  <a:pt x="3763412" y="5217362"/>
                </a:lnTo>
                <a:lnTo>
                  <a:pt x="3770596" y="5219607"/>
                </a:lnTo>
                <a:lnTo>
                  <a:pt x="3784966" y="5223648"/>
                </a:lnTo>
                <a:lnTo>
                  <a:pt x="3799784" y="5227241"/>
                </a:lnTo>
                <a:lnTo>
                  <a:pt x="3814154" y="5230384"/>
                </a:lnTo>
                <a:lnTo>
                  <a:pt x="3844240" y="5235324"/>
                </a:lnTo>
                <a:lnTo>
                  <a:pt x="3859058" y="5238018"/>
                </a:lnTo>
                <a:lnTo>
                  <a:pt x="3873877" y="5241161"/>
                </a:lnTo>
                <a:lnTo>
                  <a:pt x="3888246" y="5244754"/>
                </a:lnTo>
                <a:lnTo>
                  <a:pt x="3902616" y="5249244"/>
                </a:lnTo>
                <a:lnTo>
                  <a:pt x="3909351" y="5251938"/>
                </a:lnTo>
                <a:lnTo>
                  <a:pt x="3916087" y="5255082"/>
                </a:lnTo>
                <a:lnTo>
                  <a:pt x="3922823" y="5258225"/>
                </a:lnTo>
                <a:lnTo>
                  <a:pt x="3930007" y="5262266"/>
                </a:lnTo>
                <a:lnTo>
                  <a:pt x="3938539" y="5263613"/>
                </a:lnTo>
                <a:lnTo>
                  <a:pt x="3947071" y="5265410"/>
                </a:lnTo>
                <a:lnTo>
                  <a:pt x="3955603" y="5267655"/>
                </a:lnTo>
                <a:lnTo>
                  <a:pt x="3963686" y="5270349"/>
                </a:lnTo>
                <a:lnTo>
                  <a:pt x="3972218" y="5273043"/>
                </a:lnTo>
                <a:lnTo>
                  <a:pt x="3979851" y="5276187"/>
                </a:lnTo>
                <a:lnTo>
                  <a:pt x="3987485" y="5279779"/>
                </a:lnTo>
                <a:lnTo>
                  <a:pt x="3995119" y="5283371"/>
                </a:lnTo>
                <a:lnTo>
                  <a:pt x="4002753" y="5287413"/>
                </a:lnTo>
                <a:lnTo>
                  <a:pt x="4010386" y="5291454"/>
                </a:lnTo>
                <a:lnTo>
                  <a:pt x="4024756" y="5301333"/>
                </a:lnTo>
                <a:lnTo>
                  <a:pt x="4038676" y="5311212"/>
                </a:lnTo>
                <a:lnTo>
                  <a:pt x="4052597" y="5321989"/>
                </a:lnTo>
                <a:lnTo>
                  <a:pt x="4055740" y="5327827"/>
                </a:lnTo>
                <a:lnTo>
                  <a:pt x="4058434" y="5333215"/>
                </a:lnTo>
                <a:lnTo>
                  <a:pt x="4060679" y="5339502"/>
                </a:lnTo>
                <a:lnTo>
                  <a:pt x="4062476" y="5345340"/>
                </a:lnTo>
                <a:lnTo>
                  <a:pt x="4063823" y="5351177"/>
                </a:lnTo>
                <a:lnTo>
                  <a:pt x="4065170" y="5356566"/>
                </a:lnTo>
                <a:lnTo>
                  <a:pt x="4066068" y="5362403"/>
                </a:lnTo>
                <a:lnTo>
                  <a:pt x="4066517" y="5368241"/>
                </a:lnTo>
                <a:lnTo>
                  <a:pt x="4066966" y="5379916"/>
                </a:lnTo>
                <a:lnTo>
                  <a:pt x="4066517" y="5391142"/>
                </a:lnTo>
                <a:lnTo>
                  <a:pt x="4065170" y="5402368"/>
                </a:lnTo>
                <a:lnTo>
                  <a:pt x="4063823" y="5414044"/>
                </a:lnTo>
                <a:lnTo>
                  <a:pt x="4061577" y="5425270"/>
                </a:lnTo>
                <a:lnTo>
                  <a:pt x="4058883" y="5436945"/>
                </a:lnTo>
                <a:lnTo>
                  <a:pt x="4053944" y="5459846"/>
                </a:lnTo>
                <a:lnTo>
                  <a:pt x="4051698" y="5471072"/>
                </a:lnTo>
                <a:lnTo>
                  <a:pt x="4049902" y="5482747"/>
                </a:lnTo>
                <a:lnTo>
                  <a:pt x="4048555" y="5493974"/>
                </a:lnTo>
                <a:lnTo>
                  <a:pt x="4048106" y="5505649"/>
                </a:lnTo>
                <a:lnTo>
                  <a:pt x="4049453" y="5517324"/>
                </a:lnTo>
                <a:lnTo>
                  <a:pt x="4050351" y="5529448"/>
                </a:lnTo>
                <a:lnTo>
                  <a:pt x="4050351" y="5541572"/>
                </a:lnTo>
                <a:lnTo>
                  <a:pt x="4049902" y="5553697"/>
                </a:lnTo>
                <a:lnTo>
                  <a:pt x="4048555" y="5566719"/>
                </a:lnTo>
                <a:lnTo>
                  <a:pt x="4046759" y="5579292"/>
                </a:lnTo>
                <a:lnTo>
                  <a:pt x="4044514" y="5591416"/>
                </a:lnTo>
                <a:lnTo>
                  <a:pt x="4041370" y="5604439"/>
                </a:lnTo>
                <a:lnTo>
                  <a:pt x="4037329" y="5617012"/>
                </a:lnTo>
                <a:lnTo>
                  <a:pt x="4033288" y="5630034"/>
                </a:lnTo>
                <a:lnTo>
                  <a:pt x="4028797" y="5642158"/>
                </a:lnTo>
                <a:lnTo>
                  <a:pt x="4023858" y="5654283"/>
                </a:lnTo>
                <a:lnTo>
                  <a:pt x="4018469" y="5666856"/>
                </a:lnTo>
                <a:lnTo>
                  <a:pt x="4012632" y="5678980"/>
                </a:lnTo>
                <a:lnTo>
                  <a:pt x="4006345" y="5690655"/>
                </a:lnTo>
                <a:lnTo>
                  <a:pt x="3998711" y="5701881"/>
                </a:lnTo>
                <a:lnTo>
                  <a:pt x="3991526" y="5713557"/>
                </a:lnTo>
                <a:lnTo>
                  <a:pt x="3984342" y="5724783"/>
                </a:lnTo>
                <a:lnTo>
                  <a:pt x="3976259" y="5735560"/>
                </a:lnTo>
                <a:lnTo>
                  <a:pt x="3968176" y="5745888"/>
                </a:lnTo>
                <a:lnTo>
                  <a:pt x="3959195" y="5756216"/>
                </a:lnTo>
                <a:lnTo>
                  <a:pt x="3950214" y="5765646"/>
                </a:lnTo>
                <a:lnTo>
                  <a:pt x="3941233" y="5774627"/>
                </a:lnTo>
                <a:lnTo>
                  <a:pt x="3931803" y="5783608"/>
                </a:lnTo>
                <a:lnTo>
                  <a:pt x="3921475" y="5791690"/>
                </a:lnTo>
                <a:lnTo>
                  <a:pt x="3911596" y="5799324"/>
                </a:lnTo>
                <a:lnTo>
                  <a:pt x="3901717" y="5806509"/>
                </a:lnTo>
                <a:lnTo>
                  <a:pt x="3890940" y="5813245"/>
                </a:lnTo>
                <a:lnTo>
                  <a:pt x="3880612" y="5819082"/>
                </a:lnTo>
                <a:lnTo>
                  <a:pt x="3869835" y="5824022"/>
                </a:lnTo>
                <a:lnTo>
                  <a:pt x="3859058" y="5828512"/>
                </a:lnTo>
                <a:lnTo>
                  <a:pt x="3847832" y="5832554"/>
                </a:lnTo>
                <a:lnTo>
                  <a:pt x="3844240" y="5835248"/>
                </a:lnTo>
                <a:lnTo>
                  <a:pt x="3840198" y="5837044"/>
                </a:lnTo>
                <a:lnTo>
                  <a:pt x="3836157" y="5837493"/>
                </a:lnTo>
                <a:lnTo>
                  <a:pt x="3831666" y="5837044"/>
                </a:lnTo>
                <a:lnTo>
                  <a:pt x="3825829" y="5841085"/>
                </a:lnTo>
                <a:lnTo>
                  <a:pt x="3819093" y="5844678"/>
                </a:lnTo>
                <a:lnTo>
                  <a:pt x="3812357" y="5847372"/>
                </a:lnTo>
                <a:lnTo>
                  <a:pt x="3805173" y="5849617"/>
                </a:lnTo>
                <a:lnTo>
                  <a:pt x="3797988" y="5851413"/>
                </a:lnTo>
                <a:lnTo>
                  <a:pt x="3790803" y="5852312"/>
                </a:lnTo>
                <a:lnTo>
                  <a:pt x="3774638" y="5854108"/>
                </a:lnTo>
                <a:lnTo>
                  <a:pt x="3758472" y="5855904"/>
                </a:lnTo>
                <a:lnTo>
                  <a:pt x="3749491" y="5856802"/>
                </a:lnTo>
                <a:lnTo>
                  <a:pt x="3740061" y="5858149"/>
                </a:lnTo>
                <a:lnTo>
                  <a:pt x="3731080" y="5859945"/>
                </a:lnTo>
                <a:lnTo>
                  <a:pt x="3721650" y="5862190"/>
                </a:lnTo>
                <a:lnTo>
                  <a:pt x="3712220" y="5865334"/>
                </a:lnTo>
                <a:lnTo>
                  <a:pt x="3701443" y="5868926"/>
                </a:lnTo>
                <a:lnTo>
                  <a:pt x="3724794" y="5874315"/>
                </a:lnTo>
                <a:lnTo>
                  <a:pt x="3747695" y="5879254"/>
                </a:lnTo>
                <a:lnTo>
                  <a:pt x="3792150" y="5889133"/>
                </a:lnTo>
                <a:lnTo>
                  <a:pt x="3835259" y="5898114"/>
                </a:lnTo>
                <a:lnTo>
                  <a:pt x="3877020" y="5906646"/>
                </a:lnTo>
                <a:lnTo>
                  <a:pt x="3897676" y="5911136"/>
                </a:lnTo>
                <a:lnTo>
                  <a:pt x="3917883" y="5916076"/>
                </a:lnTo>
                <a:lnTo>
                  <a:pt x="3938090" y="5921464"/>
                </a:lnTo>
                <a:lnTo>
                  <a:pt x="3957848" y="5927302"/>
                </a:lnTo>
                <a:lnTo>
                  <a:pt x="3977157" y="5933140"/>
                </a:lnTo>
                <a:lnTo>
                  <a:pt x="3996466" y="5939426"/>
                </a:lnTo>
                <a:lnTo>
                  <a:pt x="4015775" y="5946611"/>
                </a:lnTo>
                <a:lnTo>
                  <a:pt x="4034186" y="5954245"/>
                </a:lnTo>
                <a:lnTo>
                  <a:pt x="4442368" y="6056627"/>
                </a:lnTo>
                <a:lnTo>
                  <a:pt x="4442368" y="6056178"/>
                </a:lnTo>
                <a:lnTo>
                  <a:pt x="4457187" y="6057974"/>
                </a:lnTo>
                <a:lnTo>
                  <a:pt x="4472005" y="6059770"/>
                </a:lnTo>
                <a:lnTo>
                  <a:pt x="4501193" y="6064710"/>
                </a:lnTo>
                <a:lnTo>
                  <a:pt x="4530381" y="6070547"/>
                </a:lnTo>
                <a:lnTo>
                  <a:pt x="4558671" y="6077283"/>
                </a:lnTo>
                <a:lnTo>
                  <a:pt x="4586961" y="6084468"/>
                </a:lnTo>
                <a:lnTo>
                  <a:pt x="4615251" y="6092551"/>
                </a:lnTo>
                <a:lnTo>
                  <a:pt x="4643091" y="6101532"/>
                </a:lnTo>
                <a:lnTo>
                  <a:pt x="4670483" y="6111410"/>
                </a:lnTo>
                <a:lnTo>
                  <a:pt x="4697874" y="6121289"/>
                </a:lnTo>
                <a:lnTo>
                  <a:pt x="4725266" y="6131618"/>
                </a:lnTo>
                <a:lnTo>
                  <a:pt x="4752658" y="6142844"/>
                </a:lnTo>
                <a:lnTo>
                  <a:pt x="4779601" y="6154070"/>
                </a:lnTo>
                <a:lnTo>
                  <a:pt x="4833935" y="6177420"/>
                </a:lnTo>
                <a:lnTo>
                  <a:pt x="4887371" y="6201669"/>
                </a:lnTo>
                <a:lnTo>
                  <a:pt x="4892311" y="6203914"/>
                </a:lnTo>
                <a:lnTo>
                  <a:pt x="4897250" y="6206608"/>
                </a:lnTo>
                <a:lnTo>
                  <a:pt x="4900394" y="6209302"/>
                </a:lnTo>
                <a:lnTo>
                  <a:pt x="4903088" y="6211548"/>
                </a:lnTo>
                <a:lnTo>
                  <a:pt x="4905333" y="6214242"/>
                </a:lnTo>
                <a:lnTo>
                  <a:pt x="4906680" y="6217834"/>
                </a:lnTo>
                <a:lnTo>
                  <a:pt x="4907578" y="6220528"/>
                </a:lnTo>
                <a:lnTo>
                  <a:pt x="4908027" y="6223223"/>
                </a:lnTo>
                <a:lnTo>
                  <a:pt x="4908476" y="6225917"/>
                </a:lnTo>
                <a:lnTo>
                  <a:pt x="4908476" y="6229060"/>
                </a:lnTo>
                <a:lnTo>
                  <a:pt x="4907578" y="6234898"/>
                </a:lnTo>
                <a:lnTo>
                  <a:pt x="4906680" y="6241634"/>
                </a:lnTo>
                <a:lnTo>
                  <a:pt x="4906231" y="6247920"/>
                </a:lnTo>
                <a:lnTo>
                  <a:pt x="4906680" y="6277557"/>
                </a:lnTo>
                <a:lnTo>
                  <a:pt x="4907578" y="6306745"/>
                </a:lnTo>
                <a:lnTo>
                  <a:pt x="4909375" y="6365121"/>
                </a:lnTo>
                <a:lnTo>
                  <a:pt x="4911620" y="6391166"/>
                </a:lnTo>
                <a:lnTo>
                  <a:pt x="4912967" y="6404637"/>
                </a:lnTo>
                <a:lnTo>
                  <a:pt x="4914314" y="6417659"/>
                </a:lnTo>
                <a:lnTo>
                  <a:pt x="4914763" y="6430682"/>
                </a:lnTo>
                <a:lnTo>
                  <a:pt x="4914763" y="6443704"/>
                </a:lnTo>
                <a:lnTo>
                  <a:pt x="4914314" y="6455828"/>
                </a:lnTo>
                <a:lnTo>
                  <a:pt x="4912518" y="6467952"/>
                </a:lnTo>
                <a:lnTo>
                  <a:pt x="4911620" y="6474239"/>
                </a:lnTo>
                <a:lnTo>
                  <a:pt x="4909824" y="6480076"/>
                </a:lnTo>
                <a:lnTo>
                  <a:pt x="4908027" y="6485914"/>
                </a:lnTo>
                <a:lnTo>
                  <a:pt x="4906231" y="6491303"/>
                </a:lnTo>
                <a:lnTo>
                  <a:pt x="4903537" y="6497140"/>
                </a:lnTo>
                <a:lnTo>
                  <a:pt x="4900843" y="6502529"/>
                </a:lnTo>
                <a:lnTo>
                  <a:pt x="4897699" y="6507468"/>
                </a:lnTo>
                <a:lnTo>
                  <a:pt x="4894107" y="6512857"/>
                </a:lnTo>
                <a:lnTo>
                  <a:pt x="4889617" y="6517796"/>
                </a:lnTo>
                <a:lnTo>
                  <a:pt x="4885126" y="6522736"/>
                </a:lnTo>
                <a:lnTo>
                  <a:pt x="4880187" y="6527226"/>
                </a:lnTo>
                <a:lnTo>
                  <a:pt x="4874798" y="6531717"/>
                </a:lnTo>
                <a:lnTo>
                  <a:pt x="4868960" y="6536207"/>
                </a:lnTo>
                <a:lnTo>
                  <a:pt x="4862225" y="6540249"/>
                </a:lnTo>
                <a:lnTo>
                  <a:pt x="4854591" y="6544290"/>
                </a:lnTo>
                <a:lnTo>
                  <a:pt x="4847406" y="6548331"/>
                </a:lnTo>
                <a:lnTo>
                  <a:pt x="4847406" y="6551924"/>
                </a:lnTo>
                <a:lnTo>
                  <a:pt x="4848304" y="6555965"/>
                </a:lnTo>
                <a:lnTo>
                  <a:pt x="4849202" y="6559557"/>
                </a:lnTo>
                <a:lnTo>
                  <a:pt x="4850550" y="6563599"/>
                </a:lnTo>
                <a:lnTo>
                  <a:pt x="4853693" y="6570784"/>
                </a:lnTo>
                <a:lnTo>
                  <a:pt x="4857734" y="6577968"/>
                </a:lnTo>
                <a:lnTo>
                  <a:pt x="4862225" y="6585602"/>
                </a:lnTo>
                <a:lnTo>
                  <a:pt x="4866715" y="6592338"/>
                </a:lnTo>
                <a:lnTo>
                  <a:pt x="4871206" y="6599522"/>
                </a:lnTo>
                <a:lnTo>
                  <a:pt x="4875247" y="6606707"/>
                </a:lnTo>
                <a:lnTo>
                  <a:pt x="4878839" y="6613892"/>
                </a:lnTo>
                <a:lnTo>
                  <a:pt x="4881983" y="6621526"/>
                </a:lnTo>
                <a:lnTo>
                  <a:pt x="4882881" y="6625567"/>
                </a:lnTo>
                <a:lnTo>
                  <a:pt x="4883779" y="6629159"/>
                </a:lnTo>
                <a:lnTo>
                  <a:pt x="4884228" y="6633201"/>
                </a:lnTo>
                <a:lnTo>
                  <a:pt x="4884677" y="6636793"/>
                </a:lnTo>
                <a:lnTo>
                  <a:pt x="4884228" y="6640835"/>
                </a:lnTo>
                <a:lnTo>
                  <a:pt x="4883779" y="6644876"/>
                </a:lnTo>
                <a:lnTo>
                  <a:pt x="4882881" y="6648917"/>
                </a:lnTo>
                <a:lnTo>
                  <a:pt x="4881534" y="6653408"/>
                </a:lnTo>
                <a:lnTo>
                  <a:pt x="4879738" y="6657898"/>
                </a:lnTo>
                <a:lnTo>
                  <a:pt x="4877043" y="6662389"/>
                </a:lnTo>
                <a:lnTo>
                  <a:pt x="4874349" y="6666879"/>
                </a:lnTo>
                <a:lnTo>
                  <a:pt x="4870757" y="6671370"/>
                </a:lnTo>
                <a:lnTo>
                  <a:pt x="4875247" y="6677656"/>
                </a:lnTo>
                <a:lnTo>
                  <a:pt x="4879738" y="6684392"/>
                </a:lnTo>
                <a:lnTo>
                  <a:pt x="4881983" y="6687535"/>
                </a:lnTo>
                <a:lnTo>
                  <a:pt x="4884677" y="6690230"/>
                </a:lnTo>
                <a:lnTo>
                  <a:pt x="4887371" y="6692475"/>
                </a:lnTo>
                <a:lnTo>
                  <a:pt x="4890066" y="6693822"/>
                </a:lnTo>
                <a:lnTo>
                  <a:pt x="4920152" y="6706395"/>
                </a:lnTo>
                <a:lnTo>
                  <a:pt x="4946196" y="6717621"/>
                </a:lnTo>
                <a:lnTo>
                  <a:pt x="4969098" y="6727500"/>
                </a:lnTo>
                <a:lnTo>
                  <a:pt x="4987957" y="6737379"/>
                </a:lnTo>
                <a:lnTo>
                  <a:pt x="4996489" y="6741870"/>
                </a:lnTo>
                <a:lnTo>
                  <a:pt x="5004123" y="6746360"/>
                </a:lnTo>
                <a:lnTo>
                  <a:pt x="5011757" y="6750851"/>
                </a:lnTo>
                <a:lnTo>
                  <a:pt x="5018043" y="6755790"/>
                </a:lnTo>
                <a:lnTo>
                  <a:pt x="5023881" y="6760730"/>
                </a:lnTo>
                <a:lnTo>
                  <a:pt x="5028821" y="6765669"/>
                </a:lnTo>
                <a:lnTo>
                  <a:pt x="5033311" y="6771507"/>
                </a:lnTo>
                <a:lnTo>
                  <a:pt x="5037352" y="6776895"/>
                </a:lnTo>
                <a:lnTo>
                  <a:pt x="5040945" y="6782733"/>
                </a:lnTo>
                <a:lnTo>
                  <a:pt x="5044537" y="6788570"/>
                </a:lnTo>
                <a:lnTo>
                  <a:pt x="5047231" y="6795306"/>
                </a:lnTo>
                <a:lnTo>
                  <a:pt x="5049028" y="6802042"/>
                </a:lnTo>
                <a:lnTo>
                  <a:pt x="5050824" y="6810125"/>
                </a:lnTo>
                <a:lnTo>
                  <a:pt x="5052171" y="6818207"/>
                </a:lnTo>
                <a:lnTo>
                  <a:pt x="5053518" y="6826739"/>
                </a:lnTo>
                <a:lnTo>
                  <a:pt x="5053967" y="6835720"/>
                </a:lnTo>
                <a:lnTo>
                  <a:pt x="5054416" y="6846048"/>
                </a:lnTo>
                <a:lnTo>
                  <a:pt x="5054865" y="6856376"/>
                </a:lnTo>
                <a:lnTo>
                  <a:pt x="5054835" y="6857999"/>
                </a:lnTo>
                <a:lnTo>
                  <a:pt x="0" y="685799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cxnSp>
        <p:nvCxnSpPr>
          <p:cNvPr id="11" name="Straight Connector 10">
            <a:extLst>
              <a:ext uri="{FF2B5EF4-FFF2-40B4-BE49-F238E27FC236}">
                <a16:creationId xmlns:a16="http://schemas.microsoft.com/office/drawing/2014/main" id="{A888B3E0-8DCD-456C-9A81-A06047A540F1}"/>
              </a:ext>
            </a:extLst>
          </p:cNvPr>
          <p:cNvCxnSpPr>
            <a:cxnSpLocks/>
          </p:cNvCxnSpPr>
          <p:nvPr userDrawn="1"/>
        </p:nvCxnSpPr>
        <p:spPr>
          <a:xfrm>
            <a:off x="664448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230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515745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ED1C14C-A143-42F5-B247-D0E800131009}" type="datetimeFigureOut">
              <a:rPr lang="en-US" smtClean="0"/>
              <a:t>6/1/2024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548060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59277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6/1/2024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94929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6/1/2024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707216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6/1/2024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49657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06967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48238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D1C14C-A143-42F5-B247-D0E800131009}" type="datetimeFigureOut">
              <a:rPr lang="en-US" smtClean="0"/>
              <a:t>6/1/2024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3786615591"/>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3.png"/><Relationship Id="rId7" Type="http://schemas.openxmlformats.org/officeDocument/2006/relationships/diagramColors" Target="../diagrams/colors6.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1.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4.png"/><Relationship Id="rId7" Type="http://schemas.openxmlformats.org/officeDocument/2006/relationships/diagramColors" Target="../diagrams/colors7.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1.png"/><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5" name="Picture 14">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7" name="Rectangle 16">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4" name="Title 3">
            <a:extLst>
              <a:ext uri="{FF2B5EF4-FFF2-40B4-BE49-F238E27FC236}">
                <a16:creationId xmlns:a16="http://schemas.microsoft.com/office/drawing/2014/main" id="{BD19851F-4305-4854-B51C-49F1E47FE452}"/>
              </a:ext>
            </a:extLst>
          </p:cNvPr>
          <p:cNvSpPr>
            <a:spLocks noGrp="1"/>
          </p:cNvSpPr>
          <p:nvPr>
            <p:ph type="title"/>
          </p:nvPr>
        </p:nvSpPr>
        <p:spPr>
          <a:xfrm>
            <a:off x="430118" y="506034"/>
            <a:ext cx="5031243" cy="3191117"/>
          </a:xfrm>
          <a:noFill/>
          <a:ln w="19050">
            <a:noFill/>
            <a:prstDash val="dash"/>
          </a:ln>
        </p:spPr>
        <p:txBody>
          <a:bodyPr vert="horz" lIns="91440" tIns="45720" rIns="91440" bIns="45720" rtlCol="0" anchor="b">
            <a:normAutofit/>
          </a:bodyPr>
          <a:lstStyle/>
          <a:p>
            <a:r>
              <a:rPr lang="en-US" sz="3700" b="1" dirty="0">
                <a:latin typeface="Amasis MT Pro Black" panose="020F0502020204030204" pitchFamily="18" charset="0"/>
              </a:rPr>
              <a:t>IPL Data Visualization</a:t>
            </a:r>
          </a:p>
        </p:txBody>
      </p:sp>
      <p:sp>
        <p:nvSpPr>
          <p:cNvPr id="5" name="Text Placeholder 4">
            <a:extLst>
              <a:ext uri="{FF2B5EF4-FFF2-40B4-BE49-F238E27FC236}">
                <a16:creationId xmlns:a16="http://schemas.microsoft.com/office/drawing/2014/main" id="{6D5A4593-F996-4719-B2D0-0417A273F3CA}"/>
              </a:ext>
            </a:extLst>
          </p:cNvPr>
          <p:cNvSpPr>
            <a:spLocks noGrp="1"/>
          </p:cNvSpPr>
          <p:nvPr>
            <p:ph type="body" idx="1"/>
          </p:nvPr>
        </p:nvSpPr>
        <p:spPr>
          <a:xfrm>
            <a:off x="2632643" y="3776164"/>
            <a:ext cx="3761965" cy="2293885"/>
          </a:xfrm>
          <a:noFill/>
          <a:ln w="19050">
            <a:noFill/>
            <a:prstDash val="dash"/>
          </a:ln>
        </p:spPr>
        <p:txBody>
          <a:bodyPr vert="horz" lIns="91440" tIns="45720" rIns="91440" bIns="45720" rtlCol="0">
            <a:normAutofit/>
          </a:bodyPr>
          <a:lstStyle/>
          <a:p>
            <a:pPr algn="r"/>
            <a:r>
              <a:rPr lang="en-US" sz="2000" dirty="0">
                <a:latin typeface="Amasis MT Pro Light" panose="020F0502020204030204" pitchFamily="18" charset="0"/>
              </a:rPr>
              <a:t>By Abhijeet Kumar</a:t>
            </a:r>
          </a:p>
        </p:txBody>
      </p:sp>
      <p:pic>
        <p:nvPicPr>
          <p:cNvPr id="8" name="Picture Placeholder 7">
            <a:extLst>
              <a:ext uri="{FF2B5EF4-FFF2-40B4-BE49-F238E27FC236}">
                <a16:creationId xmlns:a16="http://schemas.microsoft.com/office/drawing/2014/main" id="{3F6BEADC-FAE1-884E-8B62-36917E3FB075}"/>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l="33561" r="27057" b="2"/>
          <a:stretch/>
        </p:blipFill>
        <p:spPr>
          <a:xfrm>
            <a:off x="6524063" y="941122"/>
            <a:ext cx="3223117" cy="5115048"/>
          </a:xfrm>
          <a:prstGeom prst="rect">
            <a:avLst/>
          </a:prstGeom>
        </p:spPr>
      </p:pic>
    </p:spTree>
    <p:extLst>
      <p:ext uri="{BB962C8B-B14F-4D97-AF65-F5344CB8AC3E}">
        <p14:creationId xmlns:p14="http://schemas.microsoft.com/office/powerpoint/2010/main" val="51785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 name="slide2" descr="win percentage">
            <a:extLst>
              <a:ext uri="{FF2B5EF4-FFF2-40B4-BE49-F238E27FC236}">
                <a16:creationId xmlns:a16="http://schemas.microsoft.com/office/drawing/2014/main" id="{65B4A292-7FCA-45D1-8EC1-FA1A0F5AD1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510" y="1474708"/>
            <a:ext cx="6907020" cy="4057873"/>
          </a:xfrm>
          <a:prstGeom prst="rect">
            <a:avLst/>
          </a:prstGeom>
        </p:spPr>
      </p:pic>
      <p:graphicFrame>
        <p:nvGraphicFramePr>
          <p:cNvPr id="6" name="TextBox 3">
            <a:extLst>
              <a:ext uri="{FF2B5EF4-FFF2-40B4-BE49-F238E27FC236}">
                <a16:creationId xmlns:a16="http://schemas.microsoft.com/office/drawing/2014/main" id="{42CB6631-18A5-8C92-9A66-4E85F61F754E}"/>
              </a:ext>
            </a:extLst>
          </p:cNvPr>
          <p:cNvGraphicFramePr/>
          <p:nvPr>
            <p:extLst>
              <p:ext uri="{D42A27DB-BD31-4B8C-83A1-F6EECF244321}">
                <p14:modId xmlns:p14="http://schemas.microsoft.com/office/powerpoint/2010/main" val="378405820"/>
              </p:ext>
            </p:extLst>
          </p:nvPr>
        </p:nvGraphicFramePr>
        <p:xfrm>
          <a:off x="7529931" y="317241"/>
          <a:ext cx="4151996" cy="63728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56327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23" name="Rectangle 22">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 name="slide2" descr="Teams Statics">
            <a:extLst>
              <a:ext uri="{FF2B5EF4-FFF2-40B4-BE49-F238E27FC236}">
                <a16:creationId xmlns:a16="http://schemas.microsoft.com/office/drawing/2014/main" id="{9C78B56C-D763-4170-B0A4-E9E87DE70B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899" y="1520383"/>
            <a:ext cx="6770122" cy="4440160"/>
          </a:xfrm>
          <a:prstGeom prst="rect">
            <a:avLst/>
          </a:prstGeom>
        </p:spPr>
      </p:pic>
      <p:graphicFrame>
        <p:nvGraphicFramePr>
          <p:cNvPr id="6" name="TextBox 3">
            <a:extLst>
              <a:ext uri="{FF2B5EF4-FFF2-40B4-BE49-F238E27FC236}">
                <a16:creationId xmlns:a16="http://schemas.microsoft.com/office/drawing/2014/main" id="{EF933C40-987E-E492-6C70-4976652C25AC}"/>
              </a:ext>
            </a:extLst>
          </p:cNvPr>
          <p:cNvGraphicFramePr/>
          <p:nvPr>
            <p:extLst>
              <p:ext uri="{D42A27DB-BD31-4B8C-83A1-F6EECF244321}">
                <p14:modId xmlns:p14="http://schemas.microsoft.com/office/powerpoint/2010/main" val="2465394772"/>
              </p:ext>
            </p:extLst>
          </p:nvPr>
        </p:nvGraphicFramePr>
        <p:xfrm>
          <a:off x="7315200" y="685800"/>
          <a:ext cx="4533901" cy="58834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13867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A0CD6D4-024F-2DB1-CF5F-3BBA203C9326}"/>
              </a:ext>
            </a:extLst>
          </p:cNvPr>
          <p:cNvSpPr/>
          <p:nvPr/>
        </p:nvSpPr>
        <p:spPr>
          <a:xfrm>
            <a:off x="2192694" y="304800"/>
            <a:ext cx="4749282" cy="56294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slide2">
            <a:extLst>
              <a:ext uri="{FF2B5EF4-FFF2-40B4-BE49-F238E27FC236}">
                <a16:creationId xmlns:a16="http://schemas.microsoft.com/office/drawing/2014/main" id="{94FE38CB-38B6-4F85-90FC-C18B93140996}"/>
              </a:ext>
            </a:extLst>
          </p:cNvPr>
          <p:cNvPicPr>
            <a:picLocks noChangeAspect="1"/>
          </p:cNvPicPr>
          <p:nvPr/>
        </p:nvPicPr>
        <p:blipFill rotWithShape="1">
          <a:blip r:embed="rId2">
            <a:extLst>
              <a:ext uri="{28A0092B-C50C-407E-A947-70E740481C1C}">
                <a14:useLocalDpi xmlns:a14="http://schemas.microsoft.com/office/drawing/2010/main" val="0"/>
              </a:ext>
            </a:extLst>
          </a:blip>
          <a:srcRect l="6276" r="6276"/>
          <a:stretch/>
        </p:blipFill>
        <p:spPr>
          <a:xfrm>
            <a:off x="166014" y="1230072"/>
            <a:ext cx="8185985" cy="5265603"/>
          </a:xfrm>
          <a:prstGeom prst="rect">
            <a:avLst/>
          </a:prstGeom>
        </p:spPr>
      </p:pic>
      <p:graphicFrame>
        <p:nvGraphicFramePr>
          <p:cNvPr id="27" name="TextBox 2">
            <a:extLst>
              <a:ext uri="{FF2B5EF4-FFF2-40B4-BE49-F238E27FC236}">
                <a16:creationId xmlns:a16="http://schemas.microsoft.com/office/drawing/2014/main" id="{2712FDBA-8681-D79F-6BBD-582DA879B444}"/>
              </a:ext>
            </a:extLst>
          </p:cNvPr>
          <p:cNvGraphicFramePr/>
          <p:nvPr/>
        </p:nvGraphicFramePr>
        <p:xfrm>
          <a:off x="8518013" y="127389"/>
          <a:ext cx="3588774" cy="66723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0BFA2723-404A-24B2-31E8-6A79991019D6}"/>
              </a:ext>
            </a:extLst>
          </p:cNvPr>
          <p:cNvSpPr txBox="1"/>
          <p:nvPr/>
        </p:nvSpPr>
        <p:spPr>
          <a:xfrm>
            <a:off x="2304662" y="304799"/>
            <a:ext cx="4534678"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800" b="1" dirty="0">
                <a:solidFill>
                  <a:schemeClr val="bg1"/>
                </a:solidFill>
                <a:latin typeface="Aptos Black" panose="020F0502020204030204" pitchFamily="34" charset="0"/>
              </a:rPr>
              <a:t>Toss V/S Match Outcomes</a:t>
            </a:r>
            <a:endParaRPr lang="en-IN" sz="2800" b="1" dirty="0">
              <a:solidFill>
                <a:schemeClr val="bg1"/>
              </a:solidFill>
              <a:latin typeface="Aptos Black" panose="020F0502020204030204" pitchFamily="34" charset="0"/>
            </a:endParaRPr>
          </a:p>
        </p:txBody>
      </p:sp>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slide3" descr="A screenshot of a computer&#10;&#10;Description automatically generated">
            <a:extLst>
              <a:ext uri="{FF2B5EF4-FFF2-40B4-BE49-F238E27FC236}">
                <a16:creationId xmlns:a16="http://schemas.microsoft.com/office/drawing/2014/main" id="{B6AED0AF-DA3E-4F7B-948D-6560AC8F26BE}"/>
              </a:ext>
            </a:extLst>
          </p:cNvPr>
          <p:cNvPicPr>
            <a:picLocks noChangeAspect="1"/>
          </p:cNvPicPr>
          <p:nvPr/>
        </p:nvPicPr>
        <p:blipFill rotWithShape="1">
          <a:blip r:embed="rId2">
            <a:extLst>
              <a:ext uri="{28A0092B-C50C-407E-A947-70E740481C1C}">
                <a14:useLocalDpi xmlns:a14="http://schemas.microsoft.com/office/drawing/2010/main" val="0"/>
              </a:ext>
            </a:extLst>
          </a:blip>
          <a:srcRect l="4460" t="4658" r="3681"/>
          <a:stretch/>
        </p:blipFill>
        <p:spPr>
          <a:xfrm>
            <a:off x="240631" y="1215190"/>
            <a:ext cx="7567864" cy="4523874"/>
          </a:xfrm>
          <a:prstGeom prst="rect">
            <a:avLst/>
          </a:prstGeom>
        </p:spPr>
      </p:pic>
      <p:sp>
        <p:nvSpPr>
          <p:cNvPr id="4" name="TextBox 3">
            <a:extLst>
              <a:ext uri="{FF2B5EF4-FFF2-40B4-BE49-F238E27FC236}">
                <a16:creationId xmlns:a16="http://schemas.microsoft.com/office/drawing/2014/main" id="{1053C4FB-1ADE-B1D6-16B6-F8AEA25A8C9E}"/>
              </a:ext>
            </a:extLst>
          </p:cNvPr>
          <p:cNvSpPr txBox="1"/>
          <p:nvPr/>
        </p:nvSpPr>
        <p:spPr>
          <a:xfrm>
            <a:off x="2481033" y="434824"/>
            <a:ext cx="4994444" cy="461665"/>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2400">
                <a:latin typeface="Aptos Black" panose="020B0004020202020204" pitchFamily="34" charset="0"/>
              </a:rPr>
              <a:t>Biggest Wins by runs and wickets</a:t>
            </a:r>
            <a:endParaRPr lang="en-IN" sz="2400" dirty="0">
              <a:latin typeface="Aptos Black" panose="020B0004020202020204" pitchFamily="34" charset="0"/>
            </a:endParaRPr>
          </a:p>
        </p:txBody>
      </p:sp>
      <p:sp>
        <p:nvSpPr>
          <p:cNvPr id="5" name="TextBox 4">
            <a:extLst>
              <a:ext uri="{FF2B5EF4-FFF2-40B4-BE49-F238E27FC236}">
                <a16:creationId xmlns:a16="http://schemas.microsoft.com/office/drawing/2014/main" id="{7A6F3B59-F6BC-0070-58CA-7B2ABF6C85DD}"/>
              </a:ext>
            </a:extLst>
          </p:cNvPr>
          <p:cNvSpPr txBox="1"/>
          <p:nvPr/>
        </p:nvSpPr>
        <p:spPr>
          <a:xfrm>
            <a:off x="7808495" y="643467"/>
            <a:ext cx="4283241" cy="4483984"/>
          </a:xfrm>
          <a:prstGeom prst="rect">
            <a:avLst/>
          </a:prstGeom>
          <a:noFill/>
        </p:spPr>
        <p:txBody>
          <a:bodyPr wrap="square">
            <a:spAutoFit/>
          </a:bodyPr>
          <a:lstStyle/>
          <a:p>
            <a:pPr marL="315468" indent="-315468" defTabSz="841248">
              <a:lnSpc>
                <a:spcPct val="107000"/>
              </a:lnSpc>
              <a:spcAft>
                <a:spcPts val="736"/>
              </a:spcAft>
              <a:buFont typeface="+mj-lt"/>
              <a:buAutoNum type="arabicPeriod"/>
              <a:tabLst>
                <a:tab pos="420624" algn="l"/>
              </a:tabLst>
            </a:pPr>
            <a:r>
              <a:rPr lang="en-IN" sz="1012" b="1" kern="100" dirty="0">
                <a:solidFill>
                  <a:schemeClr val="tx1"/>
                </a:solidFill>
                <a:latin typeface="Aptos" panose="020B0004020202020204" pitchFamily="34" charset="0"/>
                <a:ea typeface="+mn-ea"/>
                <a:cs typeface="Cordia New" panose="020B0304020202020204" pitchFamily="34" charset="-34"/>
              </a:rPr>
              <a:t>Biggest Wins by Runs</a:t>
            </a:r>
            <a:r>
              <a:rPr lang="en-IN" sz="1012" kern="100" dirty="0">
                <a:solidFill>
                  <a:schemeClr val="tx1"/>
                </a:solidFill>
                <a:latin typeface="Aptos" panose="020B0004020202020204" pitchFamily="34" charset="0"/>
                <a:ea typeface="+mn-ea"/>
                <a:cs typeface="Cordia New" panose="020B0304020202020204" pitchFamily="34" charset="-34"/>
              </a:rPr>
              <a:t>:</a:t>
            </a:r>
          </a:p>
          <a:p>
            <a:pPr marL="683514" lvl="1" indent="-262890" defTabSz="841248">
              <a:lnSpc>
                <a:spcPct val="107000"/>
              </a:lnSpc>
              <a:spcAft>
                <a:spcPts val="736"/>
              </a:spcAft>
              <a:buSzPts val="1000"/>
              <a:buFont typeface="Courier New" panose="02070309020205020404" pitchFamily="49" charset="0"/>
              <a:buChar char="o"/>
              <a:tabLst>
                <a:tab pos="841248" algn="l"/>
              </a:tabLst>
            </a:pPr>
            <a:r>
              <a:rPr lang="en-IN" sz="1012" b="1" kern="100" dirty="0">
                <a:solidFill>
                  <a:schemeClr val="tx1"/>
                </a:solidFill>
                <a:latin typeface="Aptos" panose="020B0004020202020204" pitchFamily="34" charset="0"/>
                <a:ea typeface="+mn-ea"/>
                <a:cs typeface="Times New Roman" panose="02020603050405020304" pitchFamily="18" charset="0"/>
              </a:rPr>
              <a:t>Mumbai Indians (MI)</a:t>
            </a:r>
            <a:r>
              <a:rPr lang="en-IN" sz="1012" kern="100" dirty="0">
                <a:solidFill>
                  <a:schemeClr val="tx1"/>
                </a:solidFill>
                <a:latin typeface="Aptos" panose="020B0004020202020204" pitchFamily="34" charset="0"/>
                <a:ea typeface="+mn-ea"/>
                <a:cs typeface="Times New Roman" panose="02020603050405020304" pitchFamily="18" charset="0"/>
              </a:rPr>
              <a:t> achieved the most significant victory by runs, winning a match by a whopping </a:t>
            </a:r>
            <a:r>
              <a:rPr lang="en-IN" sz="1012" b="1" kern="100" dirty="0">
                <a:solidFill>
                  <a:schemeClr val="tx1"/>
                </a:solidFill>
                <a:latin typeface="Aptos" panose="020B0004020202020204" pitchFamily="34" charset="0"/>
                <a:ea typeface="+mn-ea"/>
                <a:cs typeface="Times New Roman" panose="02020603050405020304" pitchFamily="18" charset="0"/>
              </a:rPr>
              <a:t>146 runs</a:t>
            </a:r>
            <a:r>
              <a:rPr lang="en-IN" sz="1012" kern="100" dirty="0">
                <a:solidFill>
                  <a:schemeClr val="tx1"/>
                </a:solidFill>
                <a:latin typeface="Aptos" panose="020B0004020202020204" pitchFamily="34" charset="0"/>
                <a:ea typeface="+mn-ea"/>
                <a:cs typeface="Times New Roman" panose="02020603050405020304" pitchFamily="18" charset="0"/>
              </a:rPr>
              <a:t>.</a:t>
            </a:r>
          </a:p>
          <a:p>
            <a:pPr marL="683514" lvl="1" indent="-262890" defTabSz="841248">
              <a:lnSpc>
                <a:spcPct val="107000"/>
              </a:lnSpc>
              <a:spcAft>
                <a:spcPts val="736"/>
              </a:spcAft>
              <a:buSzPts val="1000"/>
              <a:buFont typeface="Courier New" panose="02070309020205020404" pitchFamily="49" charset="0"/>
              <a:buChar char="o"/>
              <a:tabLst>
                <a:tab pos="841248" algn="l"/>
              </a:tabLst>
            </a:pPr>
            <a:r>
              <a:rPr lang="en-IN" sz="1012" b="1" kern="100" dirty="0">
                <a:solidFill>
                  <a:schemeClr val="tx1"/>
                </a:solidFill>
                <a:latin typeface="Aptos" panose="020B0004020202020204" pitchFamily="34" charset="0"/>
                <a:ea typeface="+mn-ea"/>
                <a:cs typeface="Times New Roman" panose="02020603050405020304" pitchFamily="18" charset="0"/>
              </a:rPr>
              <a:t>Kolkata Knight Riders (KKR)</a:t>
            </a:r>
            <a:r>
              <a:rPr lang="en-IN" sz="1012" kern="100" dirty="0">
                <a:solidFill>
                  <a:schemeClr val="tx1"/>
                </a:solidFill>
                <a:latin typeface="Aptos" panose="020B0004020202020204" pitchFamily="34" charset="0"/>
                <a:ea typeface="+mn-ea"/>
                <a:cs typeface="Times New Roman" panose="02020603050405020304" pitchFamily="18" charset="0"/>
              </a:rPr>
              <a:t> secured the second-largest win by runs, with a margin of </a:t>
            </a:r>
            <a:r>
              <a:rPr lang="en-IN" sz="1012" b="1" kern="100" dirty="0">
                <a:solidFill>
                  <a:schemeClr val="tx1"/>
                </a:solidFill>
                <a:latin typeface="Aptos" panose="020B0004020202020204" pitchFamily="34" charset="0"/>
                <a:ea typeface="+mn-ea"/>
                <a:cs typeface="Times New Roman" panose="02020603050405020304" pitchFamily="18" charset="0"/>
              </a:rPr>
              <a:t>146 runs</a:t>
            </a:r>
            <a:r>
              <a:rPr lang="en-IN" sz="1012" kern="100" dirty="0">
                <a:solidFill>
                  <a:schemeClr val="tx1"/>
                </a:solidFill>
                <a:latin typeface="Aptos" panose="020B0004020202020204" pitchFamily="34" charset="0"/>
                <a:ea typeface="+mn-ea"/>
                <a:cs typeface="Times New Roman" panose="02020603050405020304" pitchFamily="18" charset="0"/>
              </a:rPr>
              <a:t>.</a:t>
            </a:r>
          </a:p>
          <a:p>
            <a:pPr marL="683514" lvl="1" indent="-262890" defTabSz="841248">
              <a:lnSpc>
                <a:spcPct val="107000"/>
              </a:lnSpc>
              <a:spcAft>
                <a:spcPts val="736"/>
              </a:spcAft>
              <a:buSzPts val="1000"/>
              <a:buFont typeface="Courier New" panose="02070309020205020404" pitchFamily="49" charset="0"/>
              <a:buChar char="o"/>
              <a:tabLst>
                <a:tab pos="841248" algn="l"/>
              </a:tabLst>
            </a:pPr>
            <a:r>
              <a:rPr lang="en-IN" sz="1012" b="1" kern="100" dirty="0">
                <a:solidFill>
                  <a:schemeClr val="tx1"/>
                </a:solidFill>
                <a:latin typeface="Aptos" panose="020B0004020202020204" pitchFamily="34" charset="0"/>
                <a:ea typeface="+mn-ea"/>
                <a:cs typeface="Times New Roman" panose="02020603050405020304" pitchFamily="18" charset="0"/>
              </a:rPr>
              <a:t>Royal </a:t>
            </a:r>
            <a:r>
              <a:rPr lang="en-IN" sz="1012" b="1" kern="100" dirty="0">
                <a:latin typeface="Aptos" panose="020B0004020202020204" pitchFamily="34" charset="0"/>
                <a:cs typeface="Times New Roman" panose="02020603050405020304" pitchFamily="18" charset="0"/>
              </a:rPr>
              <a:t>Challengers Bangalore</a:t>
            </a:r>
            <a:r>
              <a:rPr lang="en-IN" sz="1012" kern="100" dirty="0">
                <a:solidFill>
                  <a:schemeClr val="tx1"/>
                </a:solidFill>
                <a:latin typeface="Aptos" panose="020B0004020202020204" pitchFamily="34" charset="0"/>
                <a:ea typeface="+mn-ea"/>
                <a:cs typeface="Times New Roman" panose="02020603050405020304" pitchFamily="18" charset="0"/>
              </a:rPr>
              <a:t> also had an impressive win by </a:t>
            </a:r>
            <a:r>
              <a:rPr lang="en-IN" sz="1012" b="1" kern="100" dirty="0">
                <a:latin typeface="Aptos" panose="020B0004020202020204" pitchFamily="34" charset="0"/>
                <a:cs typeface="Times New Roman" panose="02020603050405020304" pitchFamily="18" charset="0"/>
              </a:rPr>
              <a:t>144</a:t>
            </a:r>
            <a:r>
              <a:rPr lang="en-IN" sz="1012" b="1" kern="100" dirty="0">
                <a:solidFill>
                  <a:schemeClr val="tx1"/>
                </a:solidFill>
                <a:latin typeface="Aptos" panose="020B0004020202020204" pitchFamily="34" charset="0"/>
                <a:ea typeface="+mn-ea"/>
                <a:cs typeface="Times New Roman" panose="02020603050405020304" pitchFamily="18" charset="0"/>
              </a:rPr>
              <a:t> runs</a:t>
            </a:r>
            <a:r>
              <a:rPr lang="en-IN" sz="1012" kern="100" dirty="0">
                <a:solidFill>
                  <a:schemeClr val="tx1"/>
                </a:solidFill>
                <a:latin typeface="Aptos" panose="020B0004020202020204" pitchFamily="34" charset="0"/>
                <a:ea typeface="+mn-ea"/>
                <a:cs typeface="Times New Roman" panose="02020603050405020304" pitchFamily="18" charset="0"/>
              </a:rPr>
              <a:t>.</a:t>
            </a:r>
          </a:p>
          <a:p>
            <a:pPr marL="683514" lvl="1" indent="-262890" defTabSz="841248">
              <a:lnSpc>
                <a:spcPct val="107000"/>
              </a:lnSpc>
              <a:spcAft>
                <a:spcPts val="736"/>
              </a:spcAft>
              <a:buSzPts val="1000"/>
              <a:buFont typeface="Courier New" panose="02070309020205020404" pitchFamily="49" charset="0"/>
              <a:buChar char="o"/>
              <a:tabLst>
                <a:tab pos="841248" algn="l"/>
              </a:tabLst>
            </a:pPr>
            <a:r>
              <a:rPr lang="en-IN" sz="1012" kern="100" dirty="0">
                <a:solidFill>
                  <a:schemeClr val="tx1"/>
                </a:solidFill>
                <a:latin typeface="Aptos" panose="020B0004020202020204" pitchFamily="34" charset="0"/>
                <a:ea typeface="+mn-ea"/>
                <a:cs typeface="Times New Roman" panose="02020603050405020304" pitchFamily="18" charset="0"/>
              </a:rPr>
              <a:t>These victories highlight dominant batting performances where teams successfully defended large totals.</a:t>
            </a:r>
          </a:p>
          <a:p>
            <a:pPr marL="315468" indent="-315468" defTabSz="841248">
              <a:lnSpc>
                <a:spcPct val="107000"/>
              </a:lnSpc>
              <a:spcAft>
                <a:spcPts val="736"/>
              </a:spcAft>
              <a:buFont typeface="+mj-lt"/>
              <a:buAutoNum type="arabicPeriod"/>
              <a:tabLst>
                <a:tab pos="420624" algn="l"/>
              </a:tabLst>
            </a:pPr>
            <a:r>
              <a:rPr lang="en-IN" sz="1012" b="1" kern="100" dirty="0">
                <a:solidFill>
                  <a:schemeClr val="tx1"/>
                </a:solidFill>
                <a:latin typeface="Aptos" panose="020B0004020202020204" pitchFamily="34" charset="0"/>
                <a:ea typeface="+mn-ea"/>
                <a:cs typeface="Cordia New" panose="020B0304020202020204" pitchFamily="34" charset="-34"/>
              </a:rPr>
              <a:t>Biggest Wins by Wickets</a:t>
            </a:r>
            <a:r>
              <a:rPr lang="en-IN" sz="1012" kern="100" dirty="0">
                <a:solidFill>
                  <a:schemeClr val="tx1"/>
                </a:solidFill>
                <a:latin typeface="Aptos" panose="020B0004020202020204" pitchFamily="34" charset="0"/>
                <a:ea typeface="+mn-ea"/>
                <a:cs typeface="Cordia New" panose="020B0304020202020204" pitchFamily="34" charset="-34"/>
              </a:rPr>
              <a:t>:</a:t>
            </a:r>
          </a:p>
          <a:p>
            <a:pPr marL="683514" lvl="1" indent="-262890" defTabSz="841248">
              <a:lnSpc>
                <a:spcPct val="107000"/>
              </a:lnSpc>
              <a:spcAft>
                <a:spcPts val="736"/>
              </a:spcAft>
              <a:buSzPts val="1000"/>
              <a:buFont typeface="Courier New" panose="02070309020205020404" pitchFamily="49" charset="0"/>
              <a:buChar char="o"/>
              <a:tabLst>
                <a:tab pos="841248" algn="l"/>
              </a:tabLst>
            </a:pPr>
            <a:r>
              <a:rPr lang="en-IN" sz="1012" kern="100" dirty="0">
                <a:solidFill>
                  <a:schemeClr val="tx1"/>
                </a:solidFill>
                <a:latin typeface="Aptos" panose="020B0004020202020204" pitchFamily="34" charset="0"/>
                <a:ea typeface="+mn-ea"/>
                <a:cs typeface="Times New Roman" panose="02020603050405020304" pitchFamily="18" charset="0"/>
              </a:rPr>
              <a:t>The teams listed in this column achieved victories without losing any wickets, which is considered a perfect chase.</a:t>
            </a:r>
          </a:p>
          <a:p>
            <a:pPr marL="683514" lvl="1" indent="-262890" defTabSz="841248">
              <a:lnSpc>
                <a:spcPct val="107000"/>
              </a:lnSpc>
              <a:spcAft>
                <a:spcPts val="736"/>
              </a:spcAft>
              <a:buSzPts val="1000"/>
              <a:buFont typeface="Courier New" panose="02070309020205020404" pitchFamily="49" charset="0"/>
              <a:buChar char="o"/>
              <a:tabLst>
                <a:tab pos="841248" algn="l"/>
              </a:tabLst>
            </a:pPr>
            <a:r>
              <a:rPr lang="en-IN" sz="1012" kern="100" dirty="0">
                <a:solidFill>
                  <a:schemeClr val="tx1"/>
                </a:solidFill>
                <a:latin typeface="Aptos" panose="020B0004020202020204" pitchFamily="34" charset="0"/>
                <a:ea typeface="+mn-ea"/>
                <a:cs typeface="Times New Roman" panose="02020603050405020304" pitchFamily="18" charset="0"/>
              </a:rPr>
              <a:t>The value “10” next to each team indicates that they won by chasing down the target with all wickets intact.</a:t>
            </a:r>
          </a:p>
          <a:p>
            <a:pPr marL="683514" lvl="1" indent="-262890" defTabSz="841248">
              <a:lnSpc>
                <a:spcPct val="107000"/>
              </a:lnSpc>
              <a:spcAft>
                <a:spcPts val="736"/>
              </a:spcAft>
              <a:buSzPts val="1000"/>
              <a:buFont typeface="Courier New" panose="02070309020205020404" pitchFamily="49" charset="0"/>
              <a:buChar char="o"/>
              <a:tabLst>
                <a:tab pos="841248" algn="l"/>
              </a:tabLst>
            </a:pPr>
            <a:r>
              <a:rPr lang="en-IN" sz="1012" kern="100" dirty="0">
                <a:solidFill>
                  <a:schemeClr val="tx1"/>
                </a:solidFill>
                <a:latin typeface="Aptos" panose="020B0004020202020204" pitchFamily="34" charset="0"/>
                <a:ea typeface="+mn-ea"/>
                <a:cs typeface="Times New Roman" panose="02020603050405020304" pitchFamily="18" charset="0"/>
              </a:rPr>
              <a:t>Notable teams achieving this feat include </a:t>
            </a:r>
            <a:r>
              <a:rPr lang="en-IN" sz="1012" b="1" kern="100" dirty="0">
                <a:solidFill>
                  <a:schemeClr val="tx1"/>
                </a:solidFill>
                <a:latin typeface="Aptos" panose="020B0004020202020204" pitchFamily="34" charset="0"/>
                <a:ea typeface="+mn-ea"/>
                <a:cs typeface="Times New Roman" panose="02020603050405020304" pitchFamily="18" charset="0"/>
              </a:rPr>
              <a:t>Sunrisers Hyderabad</a:t>
            </a:r>
            <a:r>
              <a:rPr lang="en-IN" sz="1012" kern="100" dirty="0">
                <a:solidFill>
                  <a:schemeClr val="tx1"/>
                </a:solidFill>
                <a:latin typeface="Aptos" panose="020B0004020202020204" pitchFamily="34" charset="0"/>
                <a:ea typeface="+mn-ea"/>
                <a:cs typeface="Times New Roman" panose="02020603050405020304" pitchFamily="18" charset="0"/>
              </a:rPr>
              <a:t>, </a:t>
            </a:r>
            <a:r>
              <a:rPr lang="en-IN" sz="1012" b="1" kern="100" dirty="0">
                <a:solidFill>
                  <a:schemeClr val="tx1"/>
                </a:solidFill>
                <a:latin typeface="Aptos" panose="020B0004020202020204" pitchFamily="34" charset="0"/>
                <a:ea typeface="+mn-ea"/>
                <a:cs typeface="Times New Roman" panose="02020603050405020304" pitchFamily="18" charset="0"/>
              </a:rPr>
              <a:t>Royal Challengers Bangalore</a:t>
            </a:r>
            <a:r>
              <a:rPr lang="en-IN" sz="1012" kern="100" dirty="0">
                <a:solidFill>
                  <a:schemeClr val="tx1"/>
                </a:solidFill>
                <a:latin typeface="Aptos" panose="020B0004020202020204" pitchFamily="34" charset="0"/>
                <a:ea typeface="+mn-ea"/>
                <a:cs typeface="Times New Roman" panose="02020603050405020304" pitchFamily="18" charset="0"/>
              </a:rPr>
              <a:t>, and </a:t>
            </a:r>
            <a:r>
              <a:rPr lang="en-IN" sz="1012" b="1" kern="100" dirty="0">
                <a:solidFill>
                  <a:schemeClr val="tx1"/>
                </a:solidFill>
                <a:latin typeface="Aptos" panose="020B0004020202020204" pitchFamily="34" charset="0"/>
                <a:ea typeface="+mn-ea"/>
                <a:cs typeface="Times New Roman" panose="02020603050405020304" pitchFamily="18" charset="0"/>
              </a:rPr>
              <a:t>Rajasthan Royals</a:t>
            </a:r>
            <a:r>
              <a:rPr lang="en-IN" sz="1012" kern="100" dirty="0">
                <a:solidFill>
                  <a:schemeClr val="tx1"/>
                </a:solidFill>
                <a:latin typeface="Aptos" panose="020B0004020202020204" pitchFamily="34" charset="0"/>
                <a:ea typeface="+mn-ea"/>
                <a:cs typeface="Times New Roman" panose="02020603050405020304" pitchFamily="18" charset="0"/>
              </a:rPr>
              <a:t>.</a:t>
            </a:r>
          </a:p>
          <a:p>
            <a:pPr marL="315468" indent="-315468" defTabSz="841248">
              <a:lnSpc>
                <a:spcPct val="107000"/>
              </a:lnSpc>
              <a:spcAft>
                <a:spcPts val="736"/>
              </a:spcAft>
              <a:buFont typeface="+mj-lt"/>
              <a:buAutoNum type="arabicPeriod"/>
              <a:tabLst>
                <a:tab pos="420624" algn="l"/>
              </a:tabLst>
            </a:pPr>
            <a:r>
              <a:rPr lang="en-IN" sz="1012" b="1" kern="100" dirty="0">
                <a:solidFill>
                  <a:schemeClr val="tx1"/>
                </a:solidFill>
                <a:latin typeface="Aptos" panose="020B0004020202020204" pitchFamily="34" charset="0"/>
                <a:ea typeface="+mn-ea"/>
                <a:cs typeface="Cordia New" panose="020B0304020202020204" pitchFamily="34" charset="-34"/>
              </a:rPr>
              <a:t>Other Teams</a:t>
            </a:r>
            <a:r>
              <a:rPr lang="en-IN" sz="1012" kern="100" dirty="0">
                <a:solidFill>
                  <a:schemeClr val="tx1"/>
                </a:solidFill>
                <a:latin typeface="Aptos" panose="020B0004020202020204" pitchFamily="34" charset="0"/>
                <a:ea typeface="+mn-ea"/>
                <a:cs typeface="Cordia New" panose="020B0304020202020204" pitchFamily="34" charset="-34"/>
              </a:rPr>
              <a:t>:</a:t>
            </a:r>
          </a:p>
          <a:p>
            <a:pPr marL="683514" lvl="1" indent="-262890" defTabSz="841248">
              <a:lnSpc>
                <a:spcPct val="107000"/>
              </a:lnSpc>
              <a:spcAft>
                <a:spcPts val="736"/>
              </a:spcAft>
              <a:buSzPts val="1000"/>
              <a:buFont typeface="Courier New" panose="02070309020205020404" pitchFamily="49" charset="0"/>
              <a:buChar char="o"/>
              <a:tabLst>
                <a:tab pos="841248" algn="l"/>
              </a:tabLst>
            </a:pPr>
            <a:r>
              <a:rPr lang="en-IN" sz="1012" kern="100" dirty="0">
                <a:solidFill>
                  <a:schemeClr val="tx1"/>
                </a:solidFill>
                <a:latin typeface="Aptos" panose="020B0004020202020204" pitchFamily="34" charset="0"/>
                <a:ea typeface="+mn-ea"/>
                <a:cs typeface="Times New Roman" panose="02020603050405020304" pitchFamily="18" charset="0"/>
              </a:rPr>
              <a:t>Teams like </a:t>
            </a:r>
            <a:r>
              <a:rPr lang="en-IN" sz="1012" b="1" kern="100" dirty="0">
                <a:solidFill>
                  <a:schemeClr val="tx1"/>
                </a:solidFill>
                <a:latin typeface="Aptos" panose="020B0004020202020204" pitchFamily="34" charset="0"/>
                <a:ea typeface="+mn-ea"/>
                <a:cs typeface="Times New Roman" panose="02020603050405020304" pitchFamily="18" charset="0"/>
              </a:rPr>
              <a:t>Deccan Chargers</a:t>
            </a:r>
            <a:r>
              <a:rPr lang="en-IN" sz="1012" kern="100" dirty="0">
                <a:solidFill>
                  <a:schemeClr val="tx1"/>
                </a:solidFill>
                <a:latin typeface="Aptos" panose="020B0004020202020204" pitchFamily="34" charset="0"/>
                <a:ea typeface="+mn-ea"/>
                <a:cs typeface="Times New Roman" panose="02020603050405020304" pitchFamily="18" charset="0"/>
              </a:rPr>
              <a:t> and </a:t>
            </a:r>
            <a:r>
              <a:rPr lang="en-IN" sz="1012" b="1" kern="100" dirty="0">
                <a:solidFill>
                  <a:schemeClr val="tx1"/>
                </a:solidFill>
                <a:latin typeface="Aptos" panose="020B0004020202020204" pitchFamily="34" charset="0"/>
                <a:ea typeface="+mn-ea"/>
                <a:cs typeface="Times New Roman" panose="02020603050405020304" pitchFamily="18" charset="0"/>
              </a:rPr>
              <a:t>Rising Pune </a:t>
            </a:r>
            <a:r>
              <a:rPr lang="en-IN" sz="1012" b="1" kern="100" dirty="0" err="1">
                <a:solidFill>
                  <a:schemeClr val="tx1"/>
                </a:solidFill>
                <a:latin typeface="Aptos" panose="020B0004020202020204" pitchFamily="34" charset="0"/>
                <a:ea typeface="+mn-ea"/>
                <a:cs typeface="Times New Roman" panose="02020603050405020304" pitchFamily="18" charset="0"/>
              </a:rPr>
              <a:t>Supergiants</a:t>
            </a:r>
            <a:r>
              <a:rPr lang="en-IN" sz="1012" kern="100" dirty="0">
                <a:solidFill>
                  <a:schemeClr val="tx1"/>
                </a:solidFill>
                <a:latin typeface="Aptos" panose="020B0004020202020204" pitchFamily="34" charset="0"/>
                <a:ea typeface="+mn-ea"/>
                <a:cs typeface="Times New Roman" panose="02020603050405020304" pitchFamily="18" charset="0"/>
              </a:rPr>
              <a:t> also feature in the table, but their biggest wins are less substantial compared to the top performers.</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9223181-3BAD-ACD2-E5E6-AB8040E1CBC2}"/>
              </a:ext>
            </a:extLst>
          </p:cNvPr>
          <p:cNvSpPr txBox="1"/>
          <p:nvPr/>
        </p:nvSpPr>
        <p:spPr>
          <a:xfrm>
            <a:off x="4455622" y="593154"/>
            <a:ext cx="4142278" cy="84829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p>
            <a:pPr algn="r" defTabSz="914400">
              <a:lnSpc>
                <a:spcPct val="90000"/>
              </a:lnSpc>
              <a:spcBef>
                <a:spcPct val="0"/>
              </a:spcBef>
              <a:spcAft>
                <a:spcPts val="600"/>
              </a:spcAft>
            </a:pPr>
            <a:r>
              <a:rPr lang="en-US" sz="4000" kern="1200" cap="all" baseline="0" dirty="0">
                <a:solidFill>
                  <a:schemeClr val="tx1"/>
                </a:solidFill>
                <a:latin typeface="+mj-lt"/>
                <a:ea typeface="+mj-ea"/>
                <a:cs typeface="+mj-cs"/>
              </a:rPr>
              <a:t>Highest Totals</a:t>
            </a:r>
          </a:p>
        </p:txBody>
      </p:sp>
      <p:pic>
        <p:nvPicPr>
          <p:cNvPr id="4" name="slide4">
            <a:extLst>
              <a:ext uri="{FF2B5EF4-FFF2-40B4-BE49-F238E27FC236}">
                <a16:creationId xmlns:a16="http://schemas.microsoft.com/office/drawing/2014/main" id="{0004B14F-872B-4CB4-A9B8-FA232BD115EB}"/>
              </a:ext>
            </a:extLst>
          </p:cNvPr>
          <p:cNvPicPr>
            <a:picLocks noChangeAspect="1"/>
          </p:cNvPicPr>
          <p:nvPr/>
        </p:nvPicPr>
        <p:blipFill rotWithShape="1">
          <a:blip r:embed="rId2">
            <a:extLst>
              <a:ext uri="{28A0092B-C50C-407E-A947-70E740481C1C}">
                <a14:useLocalDpi xmlns:a14="http://schemas.microsoft.com/office/drawing/2010/main" val="0"/>
              </a:ext>
            </a:extLst>
          </a:blip>
          <a:srcRect l="18522" r="20967"/>
          <a:stretch/>
        </p:blipFill>
        <p:spPr>
          <a:xfrm>
            <a:off x="254926" y="1911163"/>
            <a:ext cx="7714209" cy="4473012"/>
          </a:xfrm>
          <a:prstGeom prst="rect">
            <a:avLst/>
          </a:prstGeom>
        </p:spPr>
      </p:pic>
      <p:sp>
        <p:nvSpPr>
          <p:cNvPr id="6" name="TextBox 5">
            <a:extLst>
              <a:ext uri="{FF2B5EF4-FFF2-40B4-BE49-F238E27FC236}">
                <a16:creationId xmlns:a16="http://schemas.microsoft.com/office/drawing/2014/main" id="{D0E1C17D-507F-5770-AAE7-26FEC4BFE857}"/>
              </a:ext>
            </a:extLst>
          </p:cNvPr>
          <p:cNvSpPr txBox="1"/>
          <p:nvPr/>
        </p:nvSpPr>
        <p:spPr>
          <a:xfrm>
            <a:off x="8079970" y="1745674"/>
            <a:ext cx="3426229" cy="4473012"/>
          </a:xfrm>
          <a:prstGeom prst="rect">
            <a:avLst/>
          </a:prstGeom>
        </p:spPr>
        <p:txBody>
          <a:bodyPr vert="horz" lIns="91440" tIns="45720" rIns="91440" bIns="45720" rtlCol="0">
            <a:normAutofit/>
          </a:bodyPr>
          <a:lstStyle/>
          <a:p>
            <a:pPr marL="342900" lvl="0" indent="-228600" defTabSz="914400">
              <a:lnSpc>
                <a:spcPct val="90000"/>
              </a:lnSpc>
              <a:spcAft>
                <a:spcPts val="800"/>
              </a:spcAft>
              <a:buFont typeface="Arial" panose="020B0604020202020204" pitchFamily="34" charset="0"/>
              <a:buChar char="•"/>
              <a:tabLst>
                <a:tab pos="457200" algn="l"/>
              </a:tabLst>
            </a:pPr>
            <a:r>
              <a:rPr lang="en-US" b="1" dirty="0">
                <a:effectLst/>
              </a:rPr>
              <a:t>Mumbai Indians (MI)</a:t>
            </a:r>
            <a:r>
              <a:rPr lang="en-US" dirty="0">
                <a:effectLst/>
              </a:rPr>
              <a:t> achieved the highest total of </a:t>
            </a:r>
            <a:r>
              <a:rPr lang="en-US" b="1" dirty="0">
                <a:effectLst/>
              </a:rPr>
              <a:t>450 runs</a:t>
            </a:r>
            <a:r>
              <a:rPr lang="en-US" dirty="0">
                <a:effectLst/>
              </a:rPr>
              <a:t> in a match.</a:t>
            </a:r>
          </a:p>
          <a:p>
            <a:pPr marL="342900" lvl="0" indent="-228600" defTabSz="914400">
              <a:lnSpc>
                <a:spcPct val="90000"/>
              </a:lnSpc>
              <a:spcAft>
                <a:spcPts val="800"/>
              </a:spcAft>
              <a:buFont typeface="Arial" panose="020B0604020202020204" pitchFamily="34" charset="0"/>
              <a:buChar char="•"/>
              <a:tabLst>
                <a:tab pos="457200" algn="l"/>
              </a:tabLst>
            </a:pPr>
            <a:r>
              <a:rPr lang="en-US" b="1" dirty="0">
                <a:effectLst/>
              </a:rPr>
              <a:t>Royal Challengers Bangalore (RCB)</a:t>
            </a:r>
            <a:r>
              <a:rPr lang="en-US" dirty="0">
                <a:effectLst/>
              </a:rPr>
              <a:t> also scored an impressive </a:t>
            </a:r>
            <a:r>
              <a:rPr lang="en-US" b="1" dirty="0">
                <a:effectLst/>
              </a:rPr>
              <a:t>400 runs</a:t>
            </a:r>
            <a:r>
              <a:rPr lang="en-US" dirty="0">
                <a:effectLst/>
              </a:rPr>
              <a:t> in a different match.</a:t>
            </a:r>
          </a:p>
          <a:p>
            <a:pPr marL="342900" lvl="0" indent="-228600" defTabSz="914400">
              <a:lnSpc>
                <a:spcPct val="90000"/>
              </a:lnSpc>
              <a:spcAft>
                <a:spcPts val="800"/>
              </a:spcAft>
              <a:buFont typeface="Arial" panose="020B0604020202020204" pitchFamily="34" charset="0"/>
              <a:buChar char="•"/>
              <a:tabLst>
                <a:tab pos="457200" algn="l"/>
              </a:tabLst>
            </a:pPr>
            <a:r>
              <a:rPr lang="en-US" dirty="0">
                <a:effectLst/>
              </a:rPr>
              <a:t>Other notable high totals include </a:t>
            </a:r>
            <a:r>
              <a:rPr lang="en-US" b="1" dirty="0">
                <a:effectLst/>
              </a:rPr>
              <a:t>350</a:t>
            </a:r>
            <a:r>
              <a:rPr lang="en-US" dirty="0">
                <a:effectLst/>
              </a:rPr>
              <a:t>, </a:t>
            </a:r>
            <a:r>
              <a:rPr lang="en-US" b="1" dirty="0">
                <a:effectLst/>
              </a:rPr>
              <a:t>300</a:t>
            </a:r>
            <a:r>
              <a:rPr lang="en-US" dirty="0">
                <a:effectLst/>
              </a:rPr>
              <a:t>, and </a:t>
            </a:r>
            <a:r>
              <a:rPr lang="en-US" b="1" dirty="0">
                <a:effectLst/>
              </a:rPr>
              <a:t>250</a:t>
            </a:r>
            <a:r>
              <a:rPr lang="en-US" dirty="0">
                <a:effectLst/>
              </a:rPr>
              <a:t> runs by various teams.</a:t>
            </a:r>
          </a:p>
        </p:txBody>
      </p:sp>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5DD5BC2-A8E7-4CAD-955A-3807355EC9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11" name="Rounded Rectangle 11">
            <a:extLst>
              <a:ext uri="{FF2B5EF4-FFF2-40B4-BE49-F238E27FC236}">
                <a16:creationId xmlns:a16="http://schemas.microsoft.com/office/drawing/2014/main" id="{2770B5F4-AED0-4A3A-859D-B6239ED38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03" y="643464"/>
            <a:ext cx="10905195"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slide2">
            <a:extLst>
              <a:ext uri="{FF2B5EF4-FFF2-40B4-BE49-F238E27FC236}">
                <a16:creationId xmlns:a16="http://schemas.microsoft.com/office/drawing/2014/main" id="{ACFD7DA5-7578-44DD-82DF-4F6648083DED}"/>
              </a:ext>
            </a:extLst>
          </p:cNvPr>
          <p:cNvPicPr>
            <a:picLocks noChangeAspect="1"/>
          </p:cNvPicPr>
          <p:nvPr/>
        </p:nvPicPr>
        <p:blipFill rotWithShape="1">
          <a:blip r:embed="rId3">
            <a:extLst>
              <a:ext uri="{28A0092B-C50C-407E-A947-70E740481C1C}">
                <a14:useLocalDpi xmlns:a14="http://schemas.microsoft.com/office/drawing/2010/main" val="0"/>
              </a:ext>
            </a:extLst>
          </a:blip>
          <a:srcRect l="6972" t="6749" r="10074" b="6846"/>
          <a:stretch/>
        </p:blipFill>
        <p:spPr>
          <a:xfrm>
            <a:off x="900042" y="1155147"/>
            <a:ext cx="6100637" cy="4245517"/>
          </a:xfrm>
          <a:prstGeom prst="rect">
            <a:avLst/>
          </a:prstGeom>
        </p:spPr>
      </p:pic>
      <p:sp>
        <p:nvSpPr>
          <p:cNvPr id="4" name="TextBox 3">
            <a:extLst>
              <a:ext uri="{FF2B5EF4-FFF2-40B4-BE49-F238E27FC236}">
                <a16:creationId xmlns:a16="http://schemas.microsoft.com/office/drawing/2014/main" id="{7BD1D021-D3E5-AF94-6D84-4DDE9714051A}"/>
              </a:ext>
            </a:extLst>
          </p:cNvPr>
          <p:cNvSpPr txBox="1"/>
          <p:nvPr/>
        </p:nvSpPr>
        <p:spPr>
          <a:xfrm>
            <a:off x="7127409" y="873252"/>
            <a:ext cx="4164549" cy="5111496"/>
          </a:xfrm>
          <a:prstGeom prst="rect">
            <a:avLst/>
          </a:prstGeom>
          <a:noFill/>
        </p:spPr>
        <p:txBody>
          <a:bodyPr wrap="square">
            <a:spAutoFit/>
          </a:bodyPr>
          <a:lstStyle/>
          <a:p>
            <a:pPr marL="298323" indent="-298323" defTabSz="397764">
              <a:lnSpc>
                <a:spcPct val="107000"/>
              </a:lnSpc>
              <a:spcAft>
                <a:spcPts val="696"/>
              </a:spcAft>
              <a:buFont typeface="+mj-lt"/>
              <a:buAutoNum type="arabicPeriod"/>
              <a:tabLst>
                <a:tab pos="397764" algn="l"/>
              </a:tabLst>
            </a:pPr>
            <a:r>
              <a:rPr lang="en-IN" sz="1218" b="1" kern="100" dirty="0">
                <a:solidFill>
                  <a:srgbClr val="555555"/>
                </a:solidFill>
                <a:latin typeface="Aptos" panose="020B0004020202020204" pitchFamily="34" charset="0"/>
                <a:ea typeface="+mn-ea"/>
                <a:cs typeface="Cordia New" panose="020B0304020202020204" pitchFamily="34" charset="-34"/>
              </a:rPr>
              <a:t>Toss vs. Match Outcomes</a:t>
            </a:r>
            <a:r>
              <a:rPr lang="en-IN" sz="1218" kern="100" dirty="0">
                <a:solidFill>
                  <a:srgbClr val="555555"/>
                </a:solidFill>
                <a:latin typeface="Aptos" panose="020B0004020202020204" pitchFamily="34" charset="0"/>
                <a:ea typeface="+mn-ea"/>
                <a:cs typeface="Cordia New" panose="020B0304020202020204" pitchFamily="34" charset="-34"/>
              </a:rPr>
              <a:t>:</a:t>
            </a:r>
          </a:p>
          <a:p>
            <a:pPr marL="646367" lvl="1" indent="-248603" defTabSz="397764">
              <a:lnSpc>
                <a:spcPct val="107000"/>
              </a:lnSpc>
              <a:spcAft>
                <a:spcPts val="696"/>
              </a:spcAft>
              <a:buSzPts val="1000"/>
              <a:buFont typeface="Courier New" panose="02070309020205020404" pitchFamily="49" charset="0"/>
              <a:buChar char="o"/>
              <a:tabLst>
                <a:tab pos="795528" algn="l"/>
              </a:tabLst>
            </a:pPr>
            <a:r>
              <a:rPr lang="en-IN" sz="1218" kern="100" dirty="0">
                <a:solidFill>
                  <a:srgbClr val="555555"/>
                </a:solidFill>
                <a:latin typeface="Aptos" panose="020B0004020202020204" pitchFamily="34" charset="0"/>
                <a:ea typeface="+mn-ea"/>
                <a:cs typeface="Times New Roman" panose="02020603050405020304" pitchFamily="18" charset="0"/>
              </a:rPr>
              <a:t>The correlation between winning the toss and winning the match varies across venues.</a:t>
            </a:r>
          </a:p>
          <a:p>
            <a:pPr marL="646367" lvl="1" indent="-248603" defTabSz="397764">
              <a:lnSpc>
                <a:spcPct val="107000"/>
              </a:lnSpc>
              <a:spcAft>
                <a:spcPts val="696"/>
              </a:spcAft>
              <a:buSzPts val="1000"/>
              <a:buFont typeface="Courier New" panose="02070309020205020404" pitchFamily="49" charset="0"/>
              <a:buChar char="o"/>
              <a:tabLst>
                <a:tab pos="795528" algn="l"/>
              </a:tabLst>
            </a:pPr>
            <a:r>
              <a:rPr lang="en-IN" sz="1218" kern="100" dirty="0">
                <a:solidFill>
                  <a:srgbClr val="555555"/>
                </a:solidFill>
                <a:latin typeface="Aptos" panose="020B0004020202020204" pitchFamily="34" charset="0"/>
                <a:ea typeface="+mn-ea"/>
                <a:cs typeface="Times New Roman" panose="02020603050405020304" pitchFamily="18" charset="0"/>
              </a:rPr>
              <a:t>Some venues show a strong connection, while others do not.</a:t>
            </a:r>
          </a:p>
          <a:p>
            <a:pPr marL="646367" lvl="1" indent="-248603" defTabSz="397764">
              <a:lnSpc>
                <a:spcPct val="107000"/>
              </a:lnSpc>
              <a:spcAft>
                <a:spcPts val="696"/>
              </a:spcAft>
              <a:buSzPts val="1000"/>
              <a:buFont typeface="Courier New" panose="02070309020205020404" pitchFamily="49" charset="0"/>
              <a:buChar char="o"/>
              <a:tabLst>
                <a:tab pos="795528" algn="l"/>
              </a:tabLst>
            </a:pPr>
            <a:r>
              <a:rPr lang="en-IN" sz="1218" kern="100" dirty="0">
                <a:solidFill>
                  <a:srgbClr val="555555"/>
                </a:solidFill>
                <a:latin typeface="Aptos" panose="020B0004020202020204" pitchFamily="34" charset="0"/>
                <a:ea typeface="+mn-ea"/>
                <a:cs typeface="Times New Roman" panose="02020603050405020304" pitchFamily="18" charset="0"/>
              </a:rPr>
              <a:t>Further analysis is needed to understand the impact of the toss on match results.</a:t>
            </a:r>
          </a:p>
          <a:p>
            <a:pPr marL="298323" indent="-298323" defTabSz="397764">
              <a:lnSpc>
                <a:spcPct val="107000"/>
              </a:lnSpc>
              <a:spcAft>
                <a:spcPts val="696"/>
              </a:spcAft>
              <a:buFont typeface="+mj-lt"/>
              <a:buAutoNum type="arabicPeriod"/>
              <a:tabLst>
                <a:tab pos="397764" algn="l"/>
              </a:tabLst>
            </a:pPr>
            <a:r>
              <a:rPr lang="en-IN" sz="1218" b="1" kern="100" dirty="0">
                <a:solidFill>
                  <a:srgbClr val="555555"/>
                </a:solidFill>
                <a:latin typeface="Aptos" panose="020B0004020202020204" pitchFamily="34" charset="0"/>
                <a:ea typeface="+mn-ea"/>
                <a:cs typeface="Cordia New" panose="020B0304020202020204" pitchFamily="34" charset="-34"/>
              </a:rPr>
              <a:t>Highest &amp; Lowest Total</a:t>
            </a:r>
            <a:r>
              <a:rPr lang="en-IN" sz="1218" kern="100" dirty="0">
                <a:solidFill>
                  <a:srgbClr val="555555"/>
                </a:solidFill>
                <a:latin typeface="Aptos" panose="020B0004020202020204" pitchFamily="34" charset="0"/>
                <a:ea typeface="+mn-ea"/>
                <a:cs typeface="Cordia New" panose="020B0304020202020204" pitchFamily="34" charset="-34"/>
              </a:rPr>
              <a:t>:</a:t>
            </a:r>
          </a:p>
          <a:p>
            <a:pPr marL="646367" lvl="1" indent="-248603" defTabSz="397764">
              <a:lnSpc>
                <a:spcPct val="107000"/>
              </a:lnSpc>
              <a:spcAft>
                <a:spcPts val="696"/>
              </a:spcAft>
              <a:buSzPts val="1000"/>
              <a:buFont typeface="Courier New" panose="02070309020205020404" pitchFamily="49" charset="0"/>
              <a:buChar char="o"/>
              <a:tabLst>
                <a:tab pos="795528" algn="l"/>
              </a:tabLst>
            </a:pPr>
            <a:r>
              <a:rPr lang="en-IN" sz="1218" kern="100" dirty="0">
                <a:solidFill>
                  <a:srgbClr val="555555"/>
                </a:solidFill>
                <a:latin typeface="Aptos" panose="020B0004020202020204" pitchFamily="34" charset="0"/>
                <a:ea typeface="+mn-ea"/>
                <a:cs typeface="Times New Roman" panose="02020603050405020304" pitchFamily="18" charset="0"/>
              </a:rPr>
              <a:t>Match IDs with extreme total scores are listed.</a:t>
            </a:r>
          </a:p>
          <a:p>
            <a:pPr marL="646367" lvl="1" indent="-248603" defTabSz="397764">
              <a:lnSpc>
                <a:spcPct val="107000"/>
              </a:lnSpc>
              <a:spcAft>
                <a:spcPts val="696"/>
              </a:spcAft>
              <a:buSzPts val="1000"/>
              <a:buFont typeface="Courier New" panose="02070309020205020404" pitchFamily="49" charset="0"/>
              <a:buChar char="o"/>
              <a:tabLst>
                <a:tab pos="795528" algn="l"/>
              </a:tabLst>
            </a:pPr>
            <a:r>
              <a:rPr lang="en-IN" sz="1218" kern="100" dirty="0">
                <a:solidFill>
                  <a:srgbClr val="555555"/>
                </a:solidFill>
                <a:latin typeface="Aptos" panose="020B0004020202020204" pitchFamily="34" charset="0"/>
                <a:ea typeface="+mn-ea"/>
                <a:cs typeface="Times New Roman" panose="02020603050405020304" pitchFamily="18" charset="0"/>
              </a:rPr>
              <a:t>The highest total recorded is 259, while the lowest is 41.</a:t>
            </a:r>
          </a:p>
          <a:p>
            <a:pPr marL="646367" lvl="1" indent="-248603" defTabSz="397764">
              <a:lnSpc>
                <a:spcPct val="107000"/>
              </a:lnSpc>
              <a:spcAft>
                <a:spcPts val="696"/>
              </a:spcAft>
              <a:buSzPts val="1000"/>
              <a:buFont typeface="Courier New" panose="02070309020205020404" pitchFamily="49" charset="0"/>
              <a:buChar char="o"/>
              <a:tabLst>
                <a:tab pos="795528" algn="l"/>
              </a:tabLst>
            </a:pPr>
            <a:r>
              <a:rPr lang="en-IN" sz="1218" kern="100" dirty="0">
                <a:solidFill>
                  <a:srgbClr val="555555"/>
                </a:solidFill>
                <a:latin typeface="Aptos" panose="020B0004020202020204" pitchFamily="34" charset="0"/>
                <a:ea typeface="+mn-ea"/>
                <a:cs typeface="Times New Roman" panose="02020603050405020304" pitchFamily="18" charset="0"/>
              </a:rPr>
              <a:t>Investigate factors contributing to high or low scoring games.</a:t>
            </a:r>
          </a:p>
          <a:p>
            <a:pPr marL="298323" indent="-298323" defTabSz="397764">
              <a:lnSpc>
                <a:spcPct val="107000"/>
              </a:lnSpc>
              <a:spcAft>
                <a:spcPts val="696"/>
              </a:spcAft>
              <a:buFont typeface="+mj-lt"/>
              <a:buAutoNum type="arabicPeriod"/>
              <a:tabLst>
                <a:tab pos="397764" algn="l"/>
              </a:tabLst>
            </a:pPr>
            <a:r>
              <a:rPr lang="en-IN" sz="1218" b="1" kern="100" dirty="0">
                <a:solidFill>
                  <a:srgbClr val="555555"/>
                </a:solidFill>
                <a:latin typeface="Aptos" panose="020B0004020202020204" pitchFamily="34" charset="0"/>
                <a:ea typeface="+mn-ea"/>
                <a:cs typeface="Cordia New" panose="020B0304020202020204" pitchFamily="34" charset="-34"/>
              </a:rPr>
              <a:t>Biggest Wins</a:t>
            </a:r>
            <a:r>
              <a:rPr lang="en-IN" sz="1218" kern="100" dirty="0">
                <a:solidFill>
                  <a:srgbClr val="555555"/>
                </a:solidFill>
                <a:latin typeface="Aptos" panose="020B0004020202020204" pitchFamily="34" charset="0"/>
                <a:ea typeface="+mn-ea"/>
                <a:cs typeface="Cordia New" panose="020B0304020202020204" pitchFamily="34" charset="-34"/>
              </a:rPr>
              <a:t>:</a:t>
            </a:r>
          </a:p>
          <a:p>
            <a:pPr marL="646367" lvl="1" indent="-248603" defTabSz="397764">
              <a:lnSpc>
                <a:spcPct val="107000"/>
              </a:lnSpc>
              <a:spcAft>
                <a:spcPts val="696"/>
              </a:spcAft>
              <a:buSzPts val="1000"/>
              <a:buFont typeface="Courier New" panose="02070309020205020404" pitchFamily="49" charset="0"/>
              <a:buChar char="o"/>
              <a:tabLst>
                <a:tab pos="795528" algn="l"/>
              </a:tabLst>
            </a:pPr>
            <a:r>
              <a:rPr lang="en-IN" sz="1218" kern="100" dirty="0">
                <a:solidFill>
                  <a:srgbClr val="555555"/>
                </a:solidFill>
                <a:latin typeface="Aptos" panose="020B0004020202020204" pitchFamily="34" charset="0"/>
                <a:ea typeface="+mn-ea"/>
                <a:cs typeface="Times New Roman" panose="02020603050405020304" pitchFamily="18" charset="0"/>
              </a:rPr>
              <a:t>Matches with significant winning margins (by runs or wickets) are highlighted.</a:t>
            </a:r>
          </a:p>
          <a:p>
            <a:pPr marL="646367" lvl="1" indent="-248603" defTabSz="397764">
              <a:lnSpc>
                <a:spcPct val="107000"/>
              </a:lnSpc>
              <a:spcAft>
                <a:spcPts val="696"/>
              </a:spcAft>
              <a:buSzPts val="1000"/>
              <a:buFont typeface="Courier New" panose="02070309020205020404" pitchFamily="49" charset="0"/>
              <a:buChar char="o"/>
              <a:tabLst>
                <a:tab pos="795528" algn="l"/>
              </a:tabLst>
            </a:pPr>
            <a:r>
              <a:rPr lang="en-IN" sz="1218" kern="100" dirty="0">
                <a:solidFill>
                  <a:srgbClr val="555555"/>
                </a:solidFill>
                <a:latin typeface="Aptos" panose="020B0004020202020204" pitchFamily="34" charset="0"/>
                <a:ea typeface="+mn-ea"/>
                <a:cs typeface="Times New Roman" panose="02020603050405020304" pitchFamily="18" charset="0"/>
              </a:rPr>
              <a:t>For example, one match was won by 145 runs, and another by 10 wickets.</a:t>
            </a:r>
          </a:p>
          <a:p>
            <a:pPr marL="646367" lvl="1" indent="-248603" defTabSz="397764">
              <a:lnSpc>
                <a:spcPct val="107000"/>
              </a:lnSpc>
              <a:spcAft>
                <a:spcPts val="696"/>
              </a:spcAft>
              <a:buSzPts val="1000"/>
              <a:buFont typeface="Courier New" panose="02070309020205020404" pitchFamily="49" charset="0"/>
              <a:buChar char="o"/>
              <a:tabLst>
                <a:tab pos="795528" algn="l"/>
              </a:tabLst>
            </a:pPr>
            <a:r>
              <a:rPr lang="en-IN" sz="1218" kern="100" dirty="0">
                <a:solidFill>
                  <a:srgbClr val="555555"/>
                </a:solidFill>
                <a:latin typeface="Aptos" panose="020B0004020202020204" pitchFamily="34" charset="0"/>
                <a:ea typeface="+mn-ea"/>
                <a:cs typeface="Times New Roman" panose="02020603050405020304" pitchFamily="18" charset="0"/>
              </a:rPr>
              <a:t>Explore dominant performances in terms of runs or wickets.</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7832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slide10" descr="Total fours by season">
            <a:extLst>
              <a:ext uri="{FF2B5EF4-FFF2-40B4-BE49-F238E27FC236}">
                <a16:creationId xmlns:a16="http://schemas.microsoft.com/office/drawing/2014/main" id="{9AF8BECB-1199-4EB1-BC7B-E9F2ED2AEB72}"/>
              </a:ext>
            </a:extLst>
          </p:cNvPr>
          <p:cNvPicPr>
            <a:picLocks noChangeAspect="1"/>
          </p:cNvPicPr>
          <p:nvPr/>
        </p:nvPicPr>
        <p:blipFill rotWithShape="1">
          <a:blip r:embed="rId2">
            <a:extLst>
              <a:ext uri="{28A0092B-C50C-407E-A947-70E740481C1C}">
                <a14:useLocalDpi xmlns:a14="http://schemas.microsoft.com/office/drawing/2010/main" val="0"/>
              </a:ext>
            </a:extLst>
          </a:blip>
          <a:srcRect t="894" r="1" b="4740"/>
          <a:stretch/>
        </p:blipFill>
        <p:spPr>
          <a:xfrm>
            <a:off x="270200" y="1239552"/>
            <a:ext cx="8451623" cy="5135484"/>
          </a:xfrm>
          <a:prstGeom prst="rect">
            <a:avLst/>
          </a:prstGeom>
        </p:spPr>
      </p:pic>
      <p:graphicFrame>
        <p:nvGraphicFramePr>
          <p:cNvPr id="44" name="TextBox 1">
            <a:extLst>
              <a:ext uri="{FF2B5EF4-FFF2-40B4-BE49-F238E27FC236}">
                <a16:creationId xmlns:a16="http://schemas.microsoft.com/office/drawing/2014/main" id="{6B395D80-6556-97EB-B884-4AA7B0554067}"/>
              </a:ext>
            </a:extLst>
          </p:cNvPr>
          <p:cNvGraphicFramePr/>
          <p:nvPr>
            <p:extLst>
              <p:ext uri="{D42A27DB-BD31-4B8C-83A1-F6EECF244321}">
                <p14:modId xmlns:p14="http://schemas.microsoft.com/office/powerpoint/2010/main" val="1324642182"/>
              </p:ext>
            </p:extLst>
          </p:nvPr>
        </p:nvGraphicFramePr>
        <p:xfrm>
          <a:off x="8721823" y="-573882"/>
          <a:ext cx="3389312" cy="72398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72CDD353-7760-6BBA-0F50-51F42AD0D7B3}"/>
              </a:ext>
            </a:extLst>
          </p:cNvPr>
          <p:cNvSpPr txBox="1"/>
          <p:nvPr/>
        </p:nvSpPr>
        <p:spPr>
          <a:xfrm>
            <a:off x="2835973" y="438122"/>
            <a:ext cx="3320076" cy="461665"/>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2400" dirty="0">
                <a:latin typeface="Aptos Black" panose="020B0004020202020204" pitchFamily="34" charset="0"/>
              </a:rPr>
              <a:t>Total Fours by Season</a:t>
            </a:r>
            <a:endParaRPr lang="en-IN" sz="2400" dirty="0">
              <a:latin typeface="Aptos Black" panose="020B0004020202020204" pitchFamily="34" charset="0"/>
            </a:endParaRPr>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slide11" descr="Total Sixes by Season">
            <a:extLst>
              <a:ext uri="{FF2B5EF4-FFF2-40B4-BE49-F238E27FC236}">
                <a16:creationId xmlns:a16="http://schemas.microsoft.com/office/drawing/2014/main" id="{E5248BCC-72E8-4EEF-B9AD-6FB1325F4ED7}"/>
              </a:ext>
            </a:extLst>
          </p:cNvPr>
          <p:cNvPicPr>
            <a:picLocks noChangeAspect="1"/>
          </p:cNvPicPr>
          <p:nvPr/>
        </p:nvPicPr>
        <p:blipFill rotWithShape="1">
          <a:blip r:embed="rId2">
            <a:extLst>
              <a:ext uri="{28A0092B-C50C-407E-A947-70E740481C1C}">
                <a14:useLocalDpi xmlns:a14="http://schemas.microsoft.com/office/drawing/2010/main" val="0"/>
              </a:ext>
            </a:extLst>
          </a:blip>
          <a:srcRect r="1" b="5634"/>
          <a:stretch/>
        </p:blipFill>
        <p:spPr>
          <a:xfrm>
            <a:off x="171879" y="961502"/>
            <a:ext cx="8113706" cy="5270090"/>
          </a:xfrm>
          <a:prstGeom prst="rect">
            <a:avLst/>
          </a:prstGeom>
        </p:spPr>
      </p:pic>
      <p:graphicFrame>
        <p:nvGraphicFramePr>
          <p:cNvPr id="25" name="TextBox 1">
            <a:extLst>
              <a:ext uri="{FF2B5EF4-FFF2-40B4-BE49-F238E27FC236}">
                <a16:creationId xmlns:a16="http://schemas.microsoft.com/office/drawing/2014/main" id="{56C421CA-A4CB-662D-6BAD-D193E38AAE17}"/>
              </a:ext>
            </a:extLst>
          </p:cNvPr>
          <p:cNvGraphicFramePr/>
          <p:nvPr>
            <p:extLst>
              <p:ext uri="{D42A27DB-BD31-4B8C-83A1-F6EECF244321}">
                <p14:modId xmlns:p14="http://schemas.microsoft.com/office/powerpoint/2010/main" val="2803510670"/>
              </p:ext>
            </p:extLst>
          </p:nvPr>
        </p:nvGraphicFramePr>
        <p:xfrm>
          <a:off x="8388796" y="492813"/>
          <a:ext cx="3631325" cy="62074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45F7601A-4BCF-5288-41A6-ED2D8C672304}"/>
              </a:ext>
            </a:extLst>
          </p:cNvPr>
          <p:cNvSpPr txBox="1"/>
          <p:nvPr/>
        </p:nvSpPr>
        <p:spPr>
          <a:xfrm>
            <a:off x="2987025" y="330302"/>
            <a:ext cx="3454664" cy="461665"/>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2400" dirty="0">
                <a:latin typeface="Aptos Black" panose="020B0004020202020204" pitchFamily="34" charset="0"/>
              </a:rPr>
              <a:t>Total Sixes by Seasons</a:t>
            </a:r>
            <a:endParaRPr lang="en-IN" sz="2400" dirty="0">
              <a:latin typeface="Aptos Black" panose="020B0004020202020204" pitchFamily="34" charset="0"/>
            </a:endParaRPr>
          </a:p>
        </p:txBody>
      </p:sp>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5" name="TextBox 1">
            <a:extLst>
              <a:ext uri="{FF2B5EF4-FFF2-40B4-BE49-F238E27FC236}">
                <a16:creationId xmlns:a16="http://schemas.microsoft.com/office/drawing/2014/main" id="{7298F5AD-2BB1-6EC9-3987-25678FD6606E}"/>
              </a:ext>
            </a:extLst>
          </p:cNvPr>
          <p:cNvGraphicFramePr/>
          <p:nvPr/>
        </p:nvGraphicFramePr>
        <p:xfrm>
          <a:off x="8217317" y="288370"/>
          <a:ext cx="3860383" cy="6491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a:extLst>
              <a:ext uri="{FF2B5EF4-FFF2-40B4-BE49-F238E27FC236}">
                <a16:creationId xmlns:a16="http://schemas.microsoft.com/office/drawing/2014/main" id="{64BD8172-BA73-6440-6589-F061FAF5204F}"/>
              </a:ext>
            </a:extLst>
          </p:cNvPr>
          <p:cNvPicPr>
            <a:picLocks noChangeAspect="1"/>
          </p:cNvPicPr>
          <p:nvPr/>
        </p:nvPicPr>
        <p:blipFill rotWithShape="1">
          <a:blip r:embed="rId7"/>
          <a:srcRect t="6704" b="6395"/>
          <a:stretch/>
        </p:blipFill>
        <p:spPr>
          <a:xfrm>
            <a:off x="94027" y="943897"/>
            <a:ext cx="7989116" cy="4542503"/>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slide13" descr="total wins vs Loss">
            <a:extLst>
              <a:ext uri="{FF2B5EF4-FFF2-40B4-BE49-F238E27FC236}">
                <a16:creationId xmlns:a16="http://schemas.microsoft.com/office/drawing/2014/main" id="{613C1622-26BC-445A-B636-E4A7AF6614E3}"/>
              </a:ext>
            </a:extLst>
          </p:cNvPr>
          <p:cNvPicPr>
            <a:picLocks noChangeAspect="1"/>
          </p:cNvPicPr>
          <p:nvPr/>
        </p:nvPicPr>
        <p:blipFill rotWithShape="1">
          <a:blip r:embed="rId2">
            <a:extLst>
              <a:ext uri="{28A0092B-C50C-407E-A947-70E740481C1C}">
                <a14:useLocalDpi xmlns:a14="http://schemas.microsoft.com/office/drawing/2010/main" val="0"/>
              </a:ext>
            </a:extLst>
          </a:blip>
          <a:srcRect t="3785" b="626"/>
          <a:stretch/>
        </p:blipFill>
        <p:spPr>
          <a:xfrm>
            <a:off x="185854" y="1454836"/>
            <a:ext cx="8043745" cy="4788083"/>
          </a:xfrm>
          <a:prstGeom prst="rect">
            <a:avLst/>
          </a:prstGeom>
        </p:spPr>
      </p:pic>
      <p:graphicFrame>
        <p:nvGraphicFramePr>
          <p:cNvPr id="52" name="TextBox 1">
            <a:extLst>
              <a:ext uri="{FF2B5EF4-FFF2-40B4-BE49-F238E27FC236}">
                <a16:creationId xmlns:a16="http://schemas.microsoft.com/office/drawing/2014/main" id="{3B2FD67D-90DD-6A9A-3901-911307A1574C}"/>
              </a:ext>
            </a:extLst>
          </p:cNvPr>
          <p:cNvGraphicFramePr/>
          <p:nvPr>
            <p:extLst>
              <p:ext uri="{D42A27DB-BD31-4B8C-83A1-F6EECF244321}">
                <p14:modId xmlns:p14="http://schemas.microsoft.com/office/powerpoint/2010/main" val="1706537291"/>
              </p:ext>
            </p:extLst>
          </p:nvPr>
        </p:nvGraphicFramePr>
        <p:xfrm>
          <a:off x="8360627" y="246371"/>
          <a:ext cx="3700345" cy="70586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EA9BA4D3-F4D7-D882-A062-EC3C315FAA6B}"/>
              </a:ext>
            </a:extLst>
          </p:cNvPr>
          <p:cNvSpPr txBox="1"/>
          <p:nvPr/>
        </p:nvSpPr>
        <p:spPr>
          <a:xfrm>
            <a:off x="2855167" y="546136"/>
            <a:ext cx="2937214" cy="461665"/>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sz="2400" dirty="0">
                <a:latin typeface="Aptos Black" panose="020B0004020202020204" pitchFamily="34" charset="0"/>
              </a:rPr>
              <a:t>Total wins V/S Loss</a:t>
            </a:r>
            <a:endParaRPr lang="en-IN" sz="2400" dirty="0">
              <a:latin typeface="Aptos Black" panose="020B0004020202020204" pitchFamily="34" charset="0"/>
            </a:endParaRPr>
          </a:p>
        </p:txBody>
      </p:sp>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220</TotalTime>
  <Words>1481</Words>
  <Application>Microsoft Office PowerPoint</Application>
  <PresentationFormat>Widescreen</PresentationFormat>
  <Paragraphs>117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Amasis MT Pro Black</vt:lpstr>
      <vt:lpstr>Amasis MT Pro Light</vt:lpstr>
      <vt:lpstr>Aptos</vt:lpstr>
      <vt:lpstr>Aptos Black</vt:lpstr>
      <vt:lpstr>Arial</vt:lpstr>
      <vt:lpstr>Century Gothic</vt:lpstr>
      <vt:lpstr>Courier New</vt:lpstr>
      <vt:lpstr>Vapor Trail</vt:lpstr>
      <vt:lpstr>IPL 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abhijeet kumar</dc:creator>
  <cp:lastModifiedBy>abhijeet kumar</cp:lastModifiedBy>
  <cp:revision>3</cp:revision>
  <dcterms:created xsi:type="dcterms:W3CDTF">2024-05-26T08:40:53Z</dcterms:created>
  <dcterms:modified xsi:type="dcterms:W3CDTF">2024-06-01T09:57:14Z</dcterms:modified>
</cp:coreProperties>
</file>