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7E7C0-9B1A-468E-AE02-E0831DD13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33D6A-D7E3-4F50-898C-BEF902561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E06F3-A8C2-4F3E-BC20-C0BCCDCB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8643A-E97D-4EF3-8400-E387EED8960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5116E-4D54-4CFE-A222-0E50187CD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4B346-AAFF-4C0E-91C0-EE3A8084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9813C-613E-4E37-99A4-A1B886A27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21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50BB-00F5-44A9-ABB0-F5CB6C8A6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1FE9A-A5AA-4D59-964B-1E282D657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F6E0F-5EF3-4256-8FA8-8B3CB7356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8643A-E97D-4EF3-8400-E387EED8960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5D310-064E-4910-8A18-CA9BBC372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D82C0-42E2-4124-AFC1-6593A50A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9813C-613E-4E37-99A4-A1B886A27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5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27AD8-9B89-4626-900F-5097C61538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35863-6F5D-48DF-9EFD-61996E011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4F29F-EF67-4C59-B8C3-BEB2C6BB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8643A-E97D-4EF3-8400-E387EED8960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98EF2-E44D-4529-9C8A-D55D359F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4D771-EE5E-4C7C-A7BB-AC4B8B53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9813C-613E-4E37-99A4-A1B886A27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2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2009-C722-49A4-B382-491F00A7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73087-B09B-41AD-956B-09B406802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77E1A-0CC4-4450-BE62-F36683D4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8643A-E97D-4EF3-8400-E387EED8960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31588-CB89-4714-9148-776754893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E943A-F11D-40A5-AE47-902D24814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9813C-613E-4E37-99A4-A1B886A27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6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1BEBF-FA26-4DC2-B0BB-1385EDCBF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237B3-1057-4169-A2C9-7C625A2A7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331A8-46EF-43A4-B5C5-9F8CA9146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8643A-E97D-4EF3-8400-E387EED8960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6D115-1BC7-448E-A7CC-AB8529A7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0597C-AE8C-49E0-A67A-F08627AD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9813C-613E-4E37-99A4-A1B886A27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4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F5F7F-FBD5-4CEA-B15C-231908C9A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13A89-DF8B-4659-8EDA-5A04CBB2F7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5B1EE-EA46-4E8B-96E6-414B5F847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20FEB-DE13-4571-9314-F92CB18B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8643A-E97D-4EF3-8400-E387EED8960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3245F-3E0B-42E2-85F9-3FEF6A115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0E575-ABC9-42EC-9DBB-EBD2DAD51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9813C-613E-4E37-99A4-A1B886A27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4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6067F-F955-4D9A-9CF2-3CED8DDB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53D66-0B66-432E-9C58-75403E675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CE978-FF39-4901-8B67-A092B1368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B34412-573D-4F26-8C65-D55287272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2C2B3C-30AE-4340-AD62-DC30BBC92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5918F4-3E33-4E81-B819-1F3B7DB99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8643A-E97D-4EF3-8400-E387EED8960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43DA6C-9FF3-4D9A-92D4-32ECFEAFD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840C7C-CF30-43D5-8039-0A5E5C91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9813C-613E-4E37-99A4-A1B886A27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5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04C0F-9068-4A2A-B509-7258CD166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AC69D1-B431-40F2-9343-2DC0DDA9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8643A-E97D-4EF3-8400-E387EED8960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22D7A-0ABA-4DBE-B766-AB91029FB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79B06-7058-496D-B7B5-3B989A4F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9813C-613E-4E37-99A4-A1B886A27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7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7E6961-0F69-46DA-80C3-E29B8BE15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8643A-E97D-4EF3-8400-E387EED8960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E6380C-64A8-4EBC-960C-7864C46EB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A7064-A633-4893-9FDB-27CC14C8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9813C-613E-4E37-99A4-A1B886A27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1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DA46-0B97-4AB9-BBD6-29900C0A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30405-5A6C-4684-8840-EB6C04944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0256D-6AC4-4EF0-948D-E1B7CCEEE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8792A-2807-41CC-9524-F5FFB1B1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8643A-E97D-4EF3-8400-E387EED8960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CFF6F-7BEE-43C2-BD4A-E194690A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80E19-1961-452D-BF89-AF4A5347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9813C-613E-4E37-99A4-A1B886A27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1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CC52-A52B-4607-A055-D41991E1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3A7447-7FA9-4286-A89B-89775C9B1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3DF9A-20D5-4D09-9640-A9CA2E111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853AA-9F72-4715-B96B-5DBD6F3FA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8643A-E97D-4EF3-8400-E387EED8960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98FF5-4A3D-436E-AA22-F5AA85125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D9505-DEF5-4F0D-8123-784E9E3C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9813C-613E-4E37-99A4-A1B886A27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8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B5FC7E-8077-476A-B217-F3133404C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85C6D-D48A-484A-B62A-C1F2E7949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B475A-C97A-4557-B135-F455BDEC8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8643A-E97D-4EF3-8400-E387EED8960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815B9-A626-480F-B496-9129165FC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32D2C-4DBC-485F-8809-760D848FD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9813C-613E-4E37-99A4-A1B886A27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4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66F615-257A-4FBE-BBC0-BCF89C1A6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8187" y="0"/>
            <a:ext cx="10715625" cy="6858000"/>
          </a:xfrm>
          <a:prstGeom prst="rect">
            <a:avLst/>
          </a:prstGeom>
          <a:noFill/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4428F0-7686-4A25-B760-C2556378497C}"/>
              </a:ext>
            </a:extLst>
          </p:cNvPr>
          <p:cNvSpPr txBox="1"/>
          <p:nvPr/>
        </p:nvSpPr>
        <p:spPr>
          <a:xfrm>
            <a:off x="738187" y="309842"/>
            <a:ext cx="1071562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solidFill>
                  <a:schemeClr val="bg1">
                    <a:lumMod val="95000"/>
                  </a:schemeClr>
                </a:solidFill>
                <a:ea typeface="Cambria" panose="02040503050406030204" pitchFamily="18" charset="0"/>
              </a:rPr>
              <a:t>DEVELOPERS</a:t>
            </a:r>
            <a:endParaRPr lang="en-US" sz="8000" b="1" dirty="0">
              <a:solidFill>
                <a:schemeClr val="bg1">
                  <a:lumMod val="95000"/>
                </a:schemeClr>
              </a:solidFill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FA9FD-F878-457F-BD8C-C1E3D798B754}"/>
              </a:ext>
            </a:extLst>
          </p:cNvPr>
          <p:cNvSpPr txBox="1"/>
          <p:nvPr/>
        </p:nvSpPr>
        <p:spPr>
          <a:xfrm>
            <a:off x="3886099" y="2525833"/>
            <a:ext cx="4419800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>
                <a:solidFill>
                  <a:schemeClr val="bg1">
                    <a:lumMod val="95000"/>
                  </a:schemeClr>
                </a:solidFill>
              </a:rPr>
              <a:t>&lt;/&gt;</a:t>
            </a:r>
          </a:p>
        </p:txBody>
      </p:sp>
    </p:spTree>
    <p:extLst>
      <p:ext uri="{BB962C8B-B14F-4D97-AF65-F5344CB8AC3E}">
        <p14:creationId xmlns:p14="http://schemas.microsoft.com/office/powerpoint/2010/main" val="269366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B3AD7C-6950-4D5D-80DB-32B8E6AB9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A55D93-0823-4B81-9E11-6D01FCDD9A81}"/>
              </a:ext>
            </a:extLst>
          </p:cNvPr>
          <p:cNvSpPr txBox="1"/>
          <p:nvPr/>
        </p:nvSpPr>
        <p:spPr>
          <a:xfrm>
            <a:off x="609601" y="495300"/>
            <a:ext cx="1097279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solidFill>
                  <a:schemeClr val="bg1">
                    <a:lumMod val="95000"/>
                  </a:schemeClr>
                </a:solidFill>
              </a:rPr>
              <a:t>PLAYLISTS</a:t>
            </a:r>
            <a:endParaRPr lang="en-US" sz="199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4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AKUL KUMAR-(App. No. 121006193)</dc:creator>
  <cp:lastModifiedBy>AKUL KUMAR-(App. No. 121006193)</cp:lastModifiedBy>
  <cp:revision>2</cp:revision>
  <dcterms:created xsi:type="dcterms:W3CDTF">2022-01-03T05:44:58Z</dcterms:created>
  <dcterms:modified xsi:type="dcterms:W3CDTF">2022-01-03T16:01:36Z</dcterms:modified>
</cp:coreProperties>
</file>