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Montserrat Black"/>
      <p:regular r:id="rId15"/>
    </p:embeddedFont>
    <p:embeddedFont>
      <p:font typeface="Montserrat Black"/>
      <p:regular r:id="rId16"/>
    </p:embeddedFont>
    <p:embeddedFont>
      <p:font typeface="Inconsolata"/>
      <p:regular r:id="rId17"/>
    </p:embeddedFont>
    <p:embeddedFont>
      <p:font typeface="Inconsolata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9202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Classifying Personality Types with NLP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649742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Using Natural Language Processing to analyze user text and predict personality types.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63069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Dataset: Myers-Briggs Personality Type Indicator (MBTI) from Kaggle.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561165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Goal: Accurately classify personality types from written text data.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360646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Introduction to Personality Classification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827145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1530906" y="39050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Project Overview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4395430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Leverage NLP techniques for personality type classification.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713803" y="3827145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5450919" y="39050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Importance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0919" y="4395430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Useful in psychology, marketing, human resources.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937766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1530906" y="60156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Challenges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650605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Handling text variability and personality subjectivity.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752124"/>
            <a:ext cx="72228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MBTI Dataset Overview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801064"/>
            <a:ext cx="3664863" cy="1685092"/>
          </a:xfrm>
          <a:prstGeom prst="roundRect">
            <a:avLst>
              <a:gd name="adj" fmla="val 543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1028224" y="30354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Source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525917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Kaggle dataset by datasnaek, 8,675 profiles.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801064"/>
            <a:ext cx="3664863" cy="1685092"/>
          </a:xfrm>
          <a:prstGeom prst="roundRect">
            <a:avLst>
              <a:gd name="adj" fmla="val 543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4919901" y="30354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Data Content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9901" y="3525917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Each user has 50 recent text posts collected.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712970"/>
            <a:ext cx="7556421" cy="1764387"/>
          </a:xfrm>
          <a:prstGeom prst="roundRect">
            <a:avLst>
              <a:gd name="adj" fmla="val 51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1028224" y="49474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Personality Types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5437822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16 MBTI categories (e.g., INFJ, ENTP)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28224" y="5880021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Reflects diverse personality traits.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64437"/>
            <a:ext cx="81656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NLP Pipeline Methodology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40192"/>
            <a:ext cx="29640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Text Preprocessing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21336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Cleaning, tokenization, stemming for data preparation.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440192"/>
            <a:ext cx="286690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Feature Extraction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021336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Using TF-IDF and word embeddings (Word2Vec, GloVe).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440192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Model Selection &amp; Evaluation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375666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Naive Bayes, SVM, Random Forest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72067" y="4817864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Neural Networks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872067" y="5260062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Metrics: accuracy, precision, recall, F1-score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44247"/>
            <a:ext cx="824388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Text Preprocessing Details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200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Cleaning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401145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Remove URLs, special characters, stop words.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8200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Tokenization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401145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Split text into individual meaningful words.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820001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Stemming &amp; Lemmatization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755475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Reduce words to root forms, e.g., "running" → "run".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81250"/>
            <a:ext cx="94287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Feature Extraction Techniques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570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TF-IDF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3814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Measures important words frequency in documents.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657005"/>
            <a:ext cx="285500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Word Embeddings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23814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Vector representations capturing word semantics.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6570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Popular Models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23814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Word2Vec trained on Google News (3B words)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72067" y="504324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GloVe trained on Wikipedia and web texts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92260"/>
            <a:ext cx="704921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Results and Evaluation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941201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7017306" y="30190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Model Accuracy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3509486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Random Forest achieved 65% classification accuracy.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200203" y="2941201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10937319" y="3019068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Feature Importance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937319" y="3863816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Identified key words aiding type differentiation.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406152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7017306" y="54840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Confusion Matrix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597443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Highlights common misclassifications between types.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1567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Conclusion and Future Work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373398"/>
            <a:ext cx="170021" cy="853321"/>
          </a:xfrm>
          <a:prstGeom prst="roundRect">
            <a:avLst>
              <a:gd name="adj" fmla="val 537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6790373" y="33733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Summary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790373" y="3863816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NLP shows promising results in personality classification.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620351" y="4453533"/>
            <a:ext cx="170021" cy="853321"/>
          </a:xfrm>
          <a:prstGeom prst="roundRect">
            <a:avLst>
              <a:gd name="adj" fmla="val 537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7130534" y="44535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Limitations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30534" y="4943951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Dataset biases, text length, and contextual challenges.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960632" y="5533668"/>
            <a:ext cx="170021" cy="853321"/>
          </a:xfrm>
          <a:prstGeom prst="roundRect">
            <a:avLst>
              <a:gd name="adj" fmla="val 5378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sx="100000" sy="100000" kx="0" ky="0" algn="bl" rotWithShape="0" blurRad="0" dist="20320" dir="2700000">
              <a:srgbClr val="151617">
                <a:alpha val="10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7470815" y="55336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Next Steps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470815" y="6024086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Integrate more data, refine models, apply advanced NLP.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2025-05-27T05:24:16Z</dcterms:created>
  <dcterms:modified xsi:type="dcterms:W3CDTF">2025-05-27T05:24:16Z</dcterms:modified>
</cp:coreProperties>
</file>