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 GOURABH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55A440-4FF3-4B1B-A1AE-4FA3BC76E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8EFCC3-3BD3-48FC-85E9-CF9F6037C1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DD6F9-E506-4AE3-867A-B77745ED4D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244" y="1849281"/>
            <a:ext cx="5628018" cy="29265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1DCDE-D4DC-4B44-818C-BCBAD55BE5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269821"/>
            <a:ext cx="5330216" cy="11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D070-811E-4C81-9211-F4B99C2FAE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5583" y="900371"/>
            <a:ext cx="5284788" cy="2654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9CE20-2D09-4233-918D-E0A05CC61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313" y="3815279"/>
            <a:ext cx="5284788" cy="26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results. Hyperparameter Tuning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60F58-72DC-4B31-9ADA-00721AFCDB2B}"/>
              </a:ext>
            </a:extLst>
          </p:cNvPr>
          <p:cNvPicPr/>
          <p:nvPr/>
        </p:nvPicPr>
        <p:blipFill rotWithShape="1">
          <a:blip r:embed="rId2"/>
          <a:srcRect r="13960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N" sz="2200" b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have used Grid Search CV</a:t>
            </a:r>
            <a:endParaRPr lang="en-IN" sz="22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D0349-1D3B-40D8-9FAE-C4E90D8B8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5B17C9-36A2-4F6B-B2A6-0B112E9526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36" y="858525"/>
            <a:ext cx="3271707" cy="52119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345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a good accuracy score of more than 80 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my data was limited, I did not go for under-sampling, but it was needed as not all classes have equal percentage of data for model training. Ideally, I could have reduced the number of data points having Rating = 5, as that contributes to about 35-40% of the data.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data needed for Ratings 1 and 2.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1B907-6D0C-4ECE-9800-BF5C43321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39CFC-1DED-40E7-96B2-7A84D40614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A890D5-072E-4317-BB63-74ED14765D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508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PowerPoint Presentation</vt:lpstr>
      <vt:lpstr>List of Models used: </vt:lpstr>
      <vt:lpstr>Model Comparisons: </vt:lpstr>
      <vt:lpstr>Random Forest Classifier gives best results. Hyperparameter Tuning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Kumar Gourabh</cp:lastModifiedBy>
  <cp:revision>9</cp:revision>
  <dcterms:created xsi:type="dcterms:W3CDTF">2021-04-22T14:17:35Z</dcterms:created>
  <dcterms:modified xsi:type="dcterms:W3CDTF">2021-05-22T08:22:07Z</dcterms:modified>
</cp:coreProperties>
</file>