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64" r:id="rId6"/>
    <p:sldId id="260" r:id="rId7"/>
    <p:sldId id="261" r:id="rId8"/>
    <p:sldId id="259" r:id="rId9"/>
    <p:sldId id="262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29605-17A2-473F-8B3B-4850AC9608C3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5273E-8097-460E-AA57-E90BB64939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5273E-8097-460E-AA57-E90BB64939E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CB14-E6B5-4DB2-B912-80678650F911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6E7F-47EF-4576-9B78-A5DDD2F7C1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CB14-E6B5-4DB2-B912-80678650F911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6E7F-47EF-4576-9B78-A5DDD2F7C1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CB14-E6B5-4DB2-B912-80678650F911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6E7F-47EF-4576-9B78-A5DDD2F7C1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CB14-E6B5-4DB2-B912-80678650F911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6E7F-47EF-4576-9B78-A5DDD2F7C1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CB14-E6B5-4DB2-B912-80678650F911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6E7F-47EF-4576-9B78-A5DDD2F7C1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CB14-E6B5-4DB2-B912-80678650F911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6E7F-47EF-4576-9B78-A5DDD2F7C1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CB14-E6B5-4DB2-B912-80678650F911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6E7F-47EF-4576-9B78-A5DDD2F7C1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CB14-E6B5-4DB2-B912-80678650F911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6E7F-47EF-4576-9B78-A5DDD2F7C1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CB14-E6B5-4DB2-B912-80678650F911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6E7F-47EF-4576-9B78-A5DDD2F7C1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CB14-E6B5-4DB2-B912-80678650F911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6E7F-47EF-4576-9B78-A5DDD2F7C1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CB14-E6B5-4DB2-B912-80678650F911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14F6E7F-47EF-4576-9B78-A5DDD2F7C1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DE4CB14-E6B5-4DB2-B912-80678650F911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14F6E7F-47EF-4576-9B78-A5DDD2F7C15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DOCKER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images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We need docker images for running the containers.</a:t>
            </a:r>
          </a:p>
          <a:p>
            <a:pPr>
              <a:buNone/>
            </a:pPr>
            <a:r>
              <a:rPr lang="en-US" dirty="0" smtClean="0"/>
              <a:t>   The basic docker images are found in docker store inside the docker hub.</a:t>
            </a:r>
          </a:p>
          <a:p>
            <a:pPr>
              <a:buNone/>
            </a:pPr>
            <a:r>
              <a:rPr lang="en-US" dirty="0" smtClean="0"/>
              <a:t>    If we want to create a custom docker image, we can               either go for building a Dockerfile or can commit the existing container.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Even though the containers have individual ip, but  when we try to access a container, we  need to use ip of the base OS. So, we go for Mapping, because ip of container exists only for that local machine but not to the external world.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Docker run –it –p [base OS’s ip]:[Container ip] –d image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Bridge: When you create a container without specifying the network, by default docker opts bridge.</a:t>
            </a:r>
          </a:p>
          <a:p>
            <a:r>
              <a:rPr lang="en-US" dirty="0" smtClean="0"/>
              <a:t>Host: Adds the container to the host’s network. (Host network has no isolation between host and the container.</a:t>
            </a:r>
          </a:p>
          <a:p>
            <a:pPr>
              <a:buNone/>
            </a:pPr>
            <a:r>
              <a:rPr lang="en-US" dirty="0" smtClean="0"/>
              <a:t>    Whatever the ports needed to opened in container are opened in host.</a:t>
            </a:r>
          </a:p>
          <a:p>
            <a:pPr>
              <a:buNone/>
            </a:pPr>
            <a:r>
              <a:rPr lang="en-US" dirty="0" smtClean="0"/>
              <a:t>  docker run –d –network=host image name/application</a:t>
            </a:r>
          </a:p>
          <a:p>
            <a:r>
              <a:rPr lang="en-US" dirty="0" smtClean="0"/>
              <a:t>None: As the name itself indicates, no network connection is enabled.</a:t>
            </a:r>
          </a:p>
          <a:p>
            <a:pPr>
              <a:buNone/>
            </a:pPr>
            <a:r>
              <a:rPr lang="en-US" dirty="0" smtClean="0"/>
              <a:t>    Command to check networks: docker network ls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Storage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Mounts: Here we decide the path on host file system which can be mounted with the containers.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Docker volumes: When you use a bind mount, a file or directory on the host machine is mounted into a container. When you use a volume, a new directory is created within Docker's storage directory on the host machine, and Docker manages that directory's contents.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8596" y="928670"/>
            <a:ext cx="8215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docker run -p 8080:8080 -p 50000:50000 --mount /your/home:/var/jenkins_home jenkins/jenkins (mounts to host’s directory).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00034" y="3071810"/>
            <a:ext cx="82153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docker run -p 8080:8080 -p 50000:50000 –v voulme1:/var/jenkins_home jenkins/jenkins (volume attached to host’s directory with specified name).</a:t>
            </a:r>
          </a:p>
          <a:p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00034" y="4929198"/>
            <a:ext cx="7715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docker run -p 8080:8080 -p 50000:50000 –v /var/jenkins_home jenkins/jenkins (volume attached to host’s directory an0nymous volume).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Tags are named references to docker images. They make it easy to pull and run images, and for image authors to roll out updates automatically.</a:t>
            </a:r>
          </a:p>
          <a:p>
            <a:r>
              <a:rPr lang="en-US" dirty="0" smtClean="0"/>
              <a:t>Through the tag, we can specify or identify the versions of an image.</a:t>
            </a:r>
          </a:p>
          <a:p>
            <a:r>
              <a:rPr lang="en-US" dirty="0" smtClean="0"/>
              <a:t>If you don’t provide a tag, docker automatically uses a default tag called latest.</a:t>
            </a:r>
          </a:p>
          <a:p>
            <a:pPr>
              <a:buNone/>
            </a:pPr>
            <a:r>
              <a:rPr lang="en-US" dirty="0" smtClean="0"/>
              <a:t>   Tagging an image:-</a:t>
            </a:r>
          </a:p>
          <a:p>
            <a:pPr>
              <a:buNone/>
            </a:pPr>
            <a:r>
              <a:rPr lang="en-US" dirty="0" smtClean="0"/>
              <a:t>docker tag tag_demo:latest tag_demo:new_tag_name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Objectives:	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is Docker?</a:t>
            </a:r>
          </a:p>
          <a:p>
            <a:r>
              <a:rPr lang="en-US" smtClean="0"/>
              <a:t>How to create Docker images.</a:t>
            </a:r>
          </a:p>
          <a:p>
            <a:r>
              <a:rPr lang="en-US" smtClean="0"/>
              <a:t>How to map ports between Docker and the Host OS.</a:t>
            </a:r>
          </a:p>
          <a:p>
            <a:r>
              <a:rPr lang="en-US" smtClean="0"/>
              <a:t>The basics of Docker networking.</a:t>
            </a:r>
          </a:p>
          <a:p>
            <a:r>
              <a:rPr lang="en-US" smtClean="0"/>
              <a:t>How to use volumes for persistent storage.</a:t>
            </a:r>
          </a:p>
          <a:p>
            <a:r>
              <a:rPr lang="en-US" smtClean="0"/>
              <a:t>How to tag images.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Docker?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Docker is a container platform that bundles your code and all its dependencies into a self contained entity that can run on any supported system.</a:t>
            </a:r>
          </a:p>
          <a:p>
            <a:r>
              <a:rPr lang="en-US" dirty="0" smtClean="0"/>
              <a:t>Single executable for all your code.</a:t>
            </a:r>
          </a:p>
          <a:p>
            <a:endParaRPr lang="en-US" dirty="0" smtClean="0"/>
          </a:p>
          <a:p>
            <a:r>
              <a:rPr lang="en-US" dirty="0" smtClean="0"/>
              <a:t>Docker daemon:- The Docker daemon </a:t>
            </a:r>
            <a:r>
              <a:rPr lang="en-US" b="1" dirty="0" smtClean="0"/>
              <a:t>listens for Docker API requests and manages Docker objects such as images, containers, networks, and volumes</a:t>
            </a:r>
            <a:r>
              <a:rPr lang="en-US" dirty="0" smtClean="0"/>
              <a:t>. A daemon can also communicate with other daemons to manage Docker services.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Architecture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follows a client-server architecture :-</a:t>
            </a:r>
          </a:p>
          <a:p>
            <a:pPr>
              <a:buNone/>
            </a:pPr>
            <a:r>
              <a:rPr lang="en-US" dirty="0" smtClean="0"/>
              <a:t>    Where the docker daemon acts as  the server and docker binaries acts as the client.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ckerArchitecture_BlogImage-min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85720" y="1357298"/>
            <a:ext cx="7804150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</a:p>
          <a:p>
            <a:r>
              <a:rPr lang="en-US" dirty="0" smtClean="0"/>
              <a:t>Control groups</a:t>
            </a:r>
          </a:p>
          <a:p>
            <a:r>
              <a:rPr lang="en-US" dirty="0" smtClean="0"/>
              <a:t>UnionFS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Namespace allows you to isolate system resources.</a:t>
            </a:r>
          </a:p>
          <a:p>
            <a:pPr marL="514350" indent="-514350">
              <a:buAutoNum type="arabicParenR"/>
            </a:pPr>
            <a:r>
              <a:rPr lang="en-US" dirty="0" smtClean="0"/>
              <a:t>pid namespace:- Process isolation (PID : process id)</a:t>
            </a:r>
          </a:p>
          <a:p>
            <a:pPr marL="514350" indent="-514350">
              <a:buAutoNum type="arabicParenR"/>
            </a:pPr>
            <a:r>
              <a:rPr lang="en-US" dirty="0" smtClean="0"/>
              <a:t>net namespace:- Managing network interfaces(NET : Networking)</a:t>
            </a:r>
          </a:p>
          <a:p>
            <a:pPr marL="514350" indent="-514350">
              <a:buAutoNum type="arabicParenR"/>
            </a:pPr>
            <a:r>
              <a:rPr lang="en-US" dirty="0" smtClean="0"/>
              <a:t>ipc namespace:- Managing access to IPC resources (IPC :  Inter Process Communication).</a:t>
            </a:r>
          </a:p>
          <a:p>
            <a:pPr marL="514350" indent="-514350">
              <a:buAutoNum type="arabicParenR"/>
            </a:pPr>
            <a:r>
              <a:rPr lang="en-US" dirty="0" smtClean="0"/>
              <a:t>mnt namespace:- Managing filesystem mount points (mnt : Mount).</a:t>
            </a:r>
          </a:p>
          <a:p>
            <a:pPr marL="514350" indent="-514350">
              <a:buAutoNum type="arabicParenR"/>
            </a:pPr>
            <a:r>
              <a:rPr lang="en-US" dirty="0" smtClean="0"/>
              <a:t>uts namespace:- Isolating kernel and version identifiers. (UTS : Unix Timesharing System)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limiting:- groups can be set to not exceed a configured memory limit.</a:t>
            </a:r>
          </a:p>
          <a:p>
            <a:r>
              <a:rPr lang="en-US" dirty="0" smtClean="0"/>
              <a:t>Prioritization:- some groups may get a larger share of CPU utilization or disk I/O throughput.</a:t>
            </a:r>
          </a:p>
          <a:p>
            <a:r>
              <a:rPr lang="en-US" dirty="0" smtClean="0"/>
              <a:t>Accounting:- measures a group’s resource usage.</a:t>
            </a:r>
          </a:p>
          <a:p>
            <a:r>
              <a:rPr lang="en-US" dirty="0" smtClean="0"/>
              <a:t>Control:- freezing groups of processes.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UnionFS (Union File System):-when u launch a container, u will be in the  first layer. When u keep on adding the packages, new layers will be created.</a:t>
            </a:r>
          </a:p>
          <a:p>
            <a:pPr>
              <a:buNone/>
            </a:pPr>
            <a:r>
              <a:rPr lang="en-US" dirty="0" smtClean="0"/>
              <a:t>   In order to keep all the changes in one layer, docker has a function called merging (where all the branches are merged to one).</a:t>
            </a:r>
          </a:p>
          <a:p>
            <a:r>
              <a:rPr lang="en-US" dirty="0" smtClean="0"/>
              <a:t> Merging:- overlay filesystem branches to merge changes.</a:t>
            </a:r>
          </a:p>
          <a:p>
            <a:r>
              <a:rPr lang="en-US" dirty="0" smtClean="0"/>
              <a:t>Read/Write:- branches can be read-only or read-write.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421</TotalTime>
  <Words>752</Words>
  <Application>Microsoft Office PowerPoint</Application>
  <PresentationFormat>On-screen Show (4:3)</PresentationFormat>
  <Paragraphs>67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INTRODUCTION TO DOCKER </vt:lpstr>
      <vt:lpstr>Learning Objectives:  </vt:lpstr>
      <vt:lpstr>What is Docker?</vt:lpstr>
      <vt:lpstr>Docker Architecture </vt:lpstr>
      <vt:lpstr>Slide 5</vt:lpstr>
      <vt:lpstr>Docker Technologies</vt:lpstr>
      <vt:lpstr>Namespaces</vt:lpstr>
      <vt:lpstr>Control groups</vt:lpstr>
      <vt:lpstr>UnionFS</vt:lpstr>
      <vt:lpstr>Docker images </vt:lpstr>
      <vt:lpstr>Port Mapping</vt:lpstr>
      <vt:lpstr>Docker Networking</vt:lpstr>
      <vt:lpstr>Docker Storage options</vt:lpstr>
      <vt:lpstr>Slide 14</vt:lpstr>
      <vt:lpstr>Image Tags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917406750250</dc:creator>
  <cp:lastModifiedBy>917406750250</cp:lastModifiedBy>
  <cp:revision>45</cp:revision>
  <dcterms:created xsi:type="dcterms:W3CDTF">2022-02-01T05:50:33Z</dcterms:created>
  <dcterms:modified xsi:type="dcterms:W3CDTF">2022-02-01T13:23:10Z</dcterms:modified>
</cp:coreProperties>
</file>