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4" r:id="rId2"/>
    <p:sldId id="596" r:id="rId3"/>
    <p:sldId id="59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87447297-A598-9246-9E1B-6A028E76E62D}">
          <p14:sldIdLst>
            <p14:sldId id="304"/>
            <p14:sldId id="596"/>
            <p14:sldId id="5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-712" y="-104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t>9/18/14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t>9/18/14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4987737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10.png"/>
          <p:cNvPicPr>
            <a:picLocks noChangeAspect="1"/>
          </p:cNvPicPr>
          <p:nvPr userDrawn="1"/>
        </p:nvPicPr>
        <p:blipFill>
          <a:blip r:embed="rId10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Optimal Shape Design Using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</a:t>
            </a:r>
            <a:r>
              <a:rPr lang="en-US" sz="2800" baseline="30000" dirty="0" smtClean="0"/>
              <a:t>th</a:t>
            </a:r>
            <a:r>
              <a:rPr lang="en-US" dirty="0" smtClean="0"/>
              <a:t>-30</a:t>
            </a:r>
            <a:r>
              <a:rPr lang="en-US" sz="2800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Trent Lukaczyk, Francisco Palacios</a:t>
            </a:r>
            <a:endParaRPr lang="en-US" dirty="0"/>
          </a:p>
          <a:p>
            <a:r>
              <a:rPr lang="en-US" dirty="0"/>
              <a:t>Aeronautics &amp; Astronautics </a:t>
            </a:r>
            <a:r>
              <a:rPr lang="en-US" dirty="0" smtClean="0"/>
              <a:t>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55624">
        <p:fade/>
      </p:transition>
    </mc:Choice>
    <mc:Fallback xmlns="">
      <p:transition xmlns:p14="http://schemas.microsoft.com/office/powerpoint/2010/main" advTm="55624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00050" indent="-400050">
              <a:buAutoNum type="romanUcParenR"/>
            </a:pPr>
            <a:r>
              <a:rPr lang="en-US" dirty="0" smtClean="0"/>
              <a:t>Introduction</a:t>
            </a:r>
            <a:endParaRPr lang="en-US" dirty="0"/>
          </a:p>
          <a:p>
            <a:pPr marL="400050" indent="-400050">
              <a:buAutoNum type="romanUcParenR"/>
            </a:pPr>
            <a:r>
              <a:rPr lang="en-US" dirty="0" smtClean="0"/>
              <a:t>Basic Stuff</a:t>
            </a:r>
            <a:endParaRPr lang="en-US" dirty="0"/>
          </a:p>
          <a:p>
            <a:pPr marL="285750" indent="-285750">
              <a:buAutoNum type="romanUcParenR"/>
            </a:pPr>
            <a:r>
              <a:rPr lang="en-US" dirty="0" smtClean="0"/>
              <a:t> Other Stuff</a:t>
            </a:r>
          </a:p>
          <a:p>
            <a:pPr marL="285750" indent="-285750">
              <a:buAutoNum type="romanUcParenR"/>
            </a:pPr>
            <a:r>
              <a:rPr lang="en-US" dirty="0"/>
              <a:t> </a:t>
            </a:r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9613">
        <p:fade/>
      </p:transition>
    </mc:Choice>
    <mc:Fallback xmlns="">
      <p:transition xmlns:p14="http://schemas.microsoft.com/office/powerpoint/2010/main" advTm="961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4459"/>
      </p:ext>
    </p:extLst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39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SU_Preso_4x3_v5</vt:lpstr>
      <vt:lpstr>Optimal Shape Design Using SU2</vt:lpstr>
      <vt:lpstr>PowerPoint Presentation</vt:lpstr>
      <vt:lpstr>Introduction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subject/>
  <dc:creator>Francisco Palacios</dc:creator>
  <cp:keywords/>
  <dc:description/>
  <cp:lastModifiedBy>Francisco Palacios</cp:lastModifiedBy>
  <cp:revision>251</cp:revision>
  <dcterms:created xsi:type="dcterms:W3CDTF">2012-12-05T23:46:21Z</dcterms:created>
  <dcterms:modified xsi:type="dcterms:W3CDTF">2014-09-18T15:11:20Z</dcterms:modified>
  <cp:category/>
</cp:coreProperties>
</file>