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84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0138" y="969688"/>
            <a:ext cx="1452123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tpoint.com/" TargetMode="External"/><Relationship Id="rId3" Type="http://schemas.openxmlformats.org/officeDocument/2006/relationships/hyperlink" Target="http://www.youtube.com/watch?v=iL_5Mh" TargetMode="External"/><Relationship Id="rId7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tackoverflow.com/" TargetMode="Externa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github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834" y="2585001"/>
            <a:ext cx="5675630" cy="488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algn="ctr">
              <a:lnSpc>
                <a:spcPct val="100000"/>
              </a:lnSpc>
            </a:pPr>
            <a:r>
              <a:rPr sz="1200" b="1" spc="30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2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oo</a:t>
            </a:r>
            <a:r>
              <a:rPr sz="1200" b="1" dirty="0">
                <a:solidFill>
                  <a:srgbClr val="16365D"/>
                </a:solidFill>
                <a:latin typeface="Times New Roman"/>
                <a:cs typeface="Times New Roman"/>
              </a:rPr>
              <a:t>na</a:t>
            </a:r>
            <a:r>
              <a:rPr sz="1200" b="1" spc="-4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6365D"/>
                </a:solidFill>
                <a:latin typeface="Times New Roman"/>
                <a:cs typeface="Times New Roman"/>
              </a:rPr>
              <a:t>Di</a:t>
            </a:r>
            <a:r>
              <a:rPr sz="1200" b="1" spc="60" dirty="0">
                <a:solidFill>
                  <a:srgbClr val="16365D"/>
                </a:solidFill>
                <a:latin typeface="Times New Roman"/>
                <a:cs typeface="Times New Roman"/>
              </a:rPr>
              <a:t>s</a:t>
            </a:r>
            <a:r>
              <a:rPr sz="12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200" b="1" dirty="0">
                <a:solidFill>
                  <a:srgbClr val="16365D"/>
                </a:solidFill>
                <a:latin typeface="Times New Roman"/>
                <a:cs typeface="Times New Roman"/>
              </a:rPr>
              <a:t>ict</a:t>
            </a:r>
            <a:r>
              <a:rPr sz="1200" b="1" spc="-3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16365D"/>
                </a:solidFill>
                <a:latin typeface="Times New Roman"/>
                <a:cs typeface="Times New Roman"/>
              </a:rPr>
              <a:t>du</a:t>
            </a:r>
            <a:r>
              <a:rPr sz="12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c</a:t>
            </a:r>
            <a:r>
              <a:rPr sz="12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r>
              <a:rPr sz="1200" b="1" spc="45" dirty="0">
                <a:solidFill>
                  <a:srgbClr val="16365D"/>
                </a:solidFill>
                <a:latin typeface="Times New Roman"/>
                <a:cs typeface="Times New Roman"/>
              </a:rPr>
              <a:t>i</a:t>
            </a:r>
            <a:r>
              <a:rPr sz="12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o</a:t>
            </a:r>
            <a:r>
              <a:rPr sz="1200" b="1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2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2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s</a:t>
            </a:r>
            <a:r>
              <a:rPr sz="1200" b="1" spc="60" dirty="0">
                <a:solidFill>
                  <a:srgbClr val="16365D"/>
                </a:solidFill>
                <a:latin typeface="Times New Roman"/>
                <a:cs typeface="Times New Roman"/>
              </a:rPr>
              <a:t>s</a:t>
            </a:r>
            <a:r>
              <a:rPr sz="12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o</a:t>
            </a:r>
            <a:r>
              <a:rPr sz="12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16365D"/>
                </a:solidFill>
                <a:latin typeface="Times New Roman"/>
                <a:cs typeface="Times New Roman"/>
              </a:rPr>
              <a:t>i</a:t>
            </a:r>
            <a:r>
              <a:rPr sz="12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r>
              <a:rPr sz="1200" b="1" dirty="0">
                <a:solidFill>
                  <a:srgbClr val="16365D"/>
                </a:solidFill>
                <a:latin typeface="Times New Roman"/>
                <a:cs typeface="Times New Roman"/>
              </a:rPr>
              <a:t>i</a:t>
            </a:r>
            <a:r>
              <a:rPr sz="12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o</a:t>
            </a:r>
            <a:r>
              <a:rPr sz="1200" b="1" spc="30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2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’</a:t>
            </a:r>
            <a:r>
              <a:rPr sz="1200" b="1" dirty="0">
                <a:solidFill>
                  <a:srgbClr val="16365D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32384" algn="ctr">
              <a:lnSpc>
                <a:spcPts val="2875"/>
              </a:lnSpc>
              <a:spcBef>
                <a:spcPts val="1010"/>
              </a:spcBef>
            </a:pPr>
            <a:r>
              <a:rPr sz="2400" b="1" dirty="0">
                <a:solidFill>
                  <a:srgbClr val="365F90"/>
                </a:solidFill>
                <a:latin typeface="Times New Roman"/>
                <a:cs typeface="Times New Roman"/>
              </a:rPr>
              <a:t>An</a:t>
            </a:r>
            <a:r>
              <a:rPr sz="2400" b="1" spc="5" dirty="0">
                <a:solidFill>
                  <a:srgbClr val="365F9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365F9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365F90"/>
                </a:solidFill>
                <a:latin typeface="Times New Roman"/>
                <a:cs typeface="Times New Roman"/>
              </a:rPr>
              <a:t>ahe</a:t>
            </a:r>
            <a:r>
              <a:rPr sz="2400" b="1" spc="30" dirty="0">
                <a:solidFill>
                  <a:srgbClr val="365F9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365F90"/>
                </a:solidFill>
                <a:latin typeface="Times New Roman"/>
                <a:cs typeface="Times New Roman"/>
              </a:rPr>
              <a:t>aga</a:t>
            </a:r>
            <a:r>
              <a:rPr sz="2400" b="1" spc="-65" dirty="0">
                <a:solidFill>
                  <a:srgbClr val="365F90"/>
                </a:solidFill>
                <a:latin typeface="Times New Roman"/>
                <a:cs typeface="Times New Roman"/>
              </a:rPr>
              <a:t>r</a:t>
            </a:r>
            <a:r>
              <a:rPr sz="2400" b="1" spc="35" dirty="0">
                <a:solidFill>
                  <a:srgbClr val="365F9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365F90"/>
                </a:solidFill>
                <a:latin typeface="Times New Roman"/>
                <a:cs typeface="Times New Roman"/>
              </a:rPr>
              <a:t>ahav</a:t>
            </a:r>
            <a:r>
              <a:rPr sz="2400" b="1" spc="5" dirty="0">
                <a:solidFill>
                  <a:srgbClr val="365F9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365F90"/>
                </a:solidFill>
                <a:latin typeface="Times New Roman"/>
                <a:cs typeface="Times New Roman"/>
              </a:rPr>
              <a:t>dya</a:t>
            </a:r>
            <a:r>
              <a:rPr sz="2400" b="1" spc="-50" dirty="0">
                <a:solidFill>
                  <a:srgbClr val="365F9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365F90"/>
                </a:solidFill>
                <a:latin typeface="Times New Roman"/>
                <a:cs typeface="Times New Roman"/>
              </a:rPr>
              <a:t>aya</a:t>
            </a:r>
            <a:endParaRPr sz="2400">
              <a:latin typeface="Times New Roman"/>
              <a:cs typeface="Times New Roman"/>
            </a:endParaRPr>
          </a:p>
          <a:p>
            <a:pPr marL="34925" algn="ctr">
              <a:lnSpc>
                <a:spcPts val="1675"/>
              </a:lnSpc>
            </a:pPr>
            <a:r>
              <a:rPr sz="1400" b="1" dirty="0">
                <a:solidFill>
                  <a:srgbClr val="16365D"/>
                </a:solidFill>
                <a:latin typeface="Times New Roman"/>
                <a:cs typeface="Times New Roman"/>
              </a:rPr>
              <a:t>H</a:t>
            </a:r>
            <a:r>
              <a:rPr sz="14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d</a:t>
            </a:r>
            <a:r>
              <a:rPr sz="14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25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4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s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,</a:t>
            </a:r>
            <a:r>
              <a:rPr sz="1400" b="1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un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41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1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 02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985"/>
              </a:spcBef>
            </a:pPr>
            <a:r>
              <a:rPr sz="1400" b="1" spc="-15" dirty="0">
                <a:latin typeface="Times New Roman"/>
                <a:cs typeface="Times New Roman"/>
              </a:rPr>
              <a:t>A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45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ect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p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O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1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</a:pPr>
            <a:r>
              <a:rPr sz="1550" b="1" spc="30" dirty="0">
                <a:latin typeface="Times New Roman"/>
                <a:cs typeface="Times New Roman"/>
              </a:rPr>
              <a:t>“</a:t>
            </a:r>
            <a:r>
              <a:rPr sz="1550" b="1" spc="20" dirty="0">
                <a:latin typeface="Times New Roman"/>
                <a:cs typeface="Times New Roman"/>
              </a:rPr>
              <a:t>ELECTRICITY</a:t>
            </a:r>
            <a:r>
              <a:rPr sz="1550" b="1" spc="45" dirty="0">
                <a:latin typeface="Times New Roman"/>
                <a:cs typeface="Times New Roman"/>
              </a:rPr>
              <a:t> </a:t>
            </a:r>
            <a:r>
              <a:rPr sz="1550" b="1" spc="20" dirty="0">
                <a:latin typeface="Times New Roman"/>
                <a:cs typeface="Times New Roman"/>
              </a:rPr>
              <a:t>B</a:t>
            </a:r>
            <a:r>
              <a:rPr sz="1550" b="1" spc="15" dirty="0">
                <a:latin typeface="Times New Roman"/>
                <a:cs typeface="Times New Roman"/>
              </a:rPr>
              <a:t>ILLI</a:t>
            </a:r>
            <a:r>
              <a:rPr sz="1550" b="1" spc="75" dirty="0">
                <a:latin typeface="Times New Roman"/>
                <a:cs typeface="Times New Roman"/>
              </a:rPr>
              <a:t>N</a:t>
            </a:r>
            <a:r>
              <a:rPr sz="1550" b="1" spc="20" dirty="0">
                <a:latin typeface="Times New Roman"/>
                <a:cs typeface="Times New Roman"/>
              </a:rPr>
              <a:t>G</a:t>
            </a:r>
            <a:r>
              <a:rPr sz="1550" b="1" spc="10" dirty="0">
                <a:latin typeface="Times New Roman"/>
                <a:cs typeface="Times New Roman"/>
              </a:rPr>
              <a:t> </a:t>
            </a:r>
            <a:r>
              <a:rPr sz="1550" b="1" spc="-5" dirty="0">
                <a:latin typeface="Times New Roman"/>
                <a:cs typeface="Times New Roman"/>
              </a:rPr>
              <a:t>S</a:t>
            </a:r>
            <a:r>
              <a:rPr sz="1550" b="1" spc="75" dirty="0">
                <a:latin typeface="Times New Roman"/>
                <a:cs typeface="Times New Roman"/>
              </a:rPr>
              <a:t>Y</a:t>
            </a:r>
            <a:r>
              <a:rPr sz="1550" b="1" spc="-5" dirty="0">
                <a:latin typeface="Times New Roman"/>
                <a:cs typeface="Times New Roman"/>
              </a:rPr>
              <a:t>S</a:t>
            </a:r>
            <a:r>
              <a:rPr sz="1550" b="1" spc="20" dirty="0">
                <a:latin typeface="Times New Roman"/>
                <a:cs typeface="Times New Roman"/>
              </a:rPr>
              <a:t>TE</a:t>
            </a:r>
            <a:r>
              <a:rPr sz="1550" b="1" spc="100" dirty="0">
                <a:latin typeface="Times New Roman"/>
                <a:cs typeface="Times New Roman"/>
              </a:rPr>
              <a:t>M</a:t>
            </a:r>
            <a:r>
              <a:rPr sz="1550" b="1" spc="15" dirty="0">
                <a:latin typeface="Times New Roman"/>
                <a:cs typeface="Times New Roman"/>
              </a:rPr>
              <a:t>”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ts val="1590"/>
              </a:lnSpc>
              <a:spcBef>
                <a:spcPts val="815"/>
              </a:spcBef>
            </a:pPr>
            <a:r>
              <a:rPr sz="1350" i="1" spc="-10" dirty="0">
                <a:latin typeface="Times New Roman"/>
                <a:cs typeface="Times New Roman"/>
              </a:rPr>
              <a:t>Sub</a:t>
            </a:r>
            <a:r>
              <a:rPr sz="1350" i="1" spc="-25" dirty="0">
                <a:latin typeface="Times New Roman"/>
                <a:cs typeface="Times New Roman"/>
              </a:rPr>
              <a:t>m</a:t>
            </a:r>
            <a:r>
              <a:rPr sz="1350" i="1" dirty="0">
                <a:latin typeface="Times New Roman"/>
                <a:cs typeface="Times New Roman"/>
              </a:rPr>
              <a:t>itt</a:t>
            </a:r>
            <a:r>
              <a:rPr sz="1350" i="1" spc="-35" dirty="0">
                <a:latin typeface="Times New Roman"/>
                <a:cs typeface="Times New Roman"/>
              </a:rPr>
              <a:t>e</a:t>
            </a:r>
            <a:r>
              <a:rPr sz="1350" i="1" spc="-10" dirty="0">
                <a:latin typeface="Times New Roman"/>
                <a:cs typeface="Times New Roman"/>
              </a:rPr>
              <a:t>d</a:t>
            </a:r>
            <a:r>
              <a:rPr sz="1350" i="1" spc="4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i</a:t>
            </a:r>
            <a:r>
              <a:rPr sz="1350" i="1" spc="-10" dirty="0">
                <a:latin typeface="Times New Roman"/>
                <a:cs typeface="Times New Roman"/>
              </a:rPr>
              <a:t>n</a:t>
            </a:r>
            <a:r>
              <a:rPr sz="1350" i="1" spc="-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t</a:t>
            </a:r>
            <a:r>
              <a:rPr sz="1350" i="1" spc="-10" dirty="0">
                <a:latin typeface="Times New Roman"/>
                <a:cs typeface="Times New Roman"/>
              </a:rPr>
              <a:t>he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Times New Roman"/>
                <a:cs typeface="Times New Roman"/>
              </a:rPr>
              <a:t>par</a:t>
            </a:r>
            <a:r>
              <a:rPr sz="1350" i="1" dirty="0">
                <a:latin typeface="Times New Roman"/>
                <a:cs typeface="Times New Roman"/>
              </a:rPr>
              <a:t>ti</a:t>
            </a:r>
            <a:r>
              <a:rPr sz="1350" i="1" spc="-10" dirty="0">
                <a:latin typeface="Times New Roman"/>
                <a:cs typeface="Times New Roman"/>
              </a:rPr>
              <a:t>al</a:t>
            </a:r>
            <a:r>
              <a:rPr sz="1350" i="1" spc="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f</a:t>
            </a:r>
            <a:r>
              <a:rPr sz="1350" i="1" spc="-10" dirty="0">
                <a:latin typeface="Times New Roman"/>
                <a:cs typeface="Times New Roman"/>
              </a:rPr>
              <a:t>u</a:t>
            </a:r>
            <a:r>
              <a:rPr sz="1350" i="1" dirty="0">
                <a:latin typeface="Times New Roman"/>
                <a:cs typeface="Times New Roman"/>
              </a:rPr>
              <a:t>lfil</a:t>
            </a:r>
            <a:r>
              <a:rPr sz="1350" i="1" spc="-25" dirty="0">
                <a:latin typeface="Times New Roman"/>
                <a:cs typeface="Times New Roman"/>
              </a:rPr>
              <a:t>m</a:t>
            </a:r>
            <a:r>
              <a:rPr sz="1350" i="1" spc="-35" dirty="0">
                <a:latin typeface="Times New Roman"/>
                <a:cs typeface="Times New Roman"/>
              </a:rPr>
              <a:t>e</a:t>
            </a:r>
            <a:r>
              <a:rPr sz="1350" i="1" spc="-10" dirty="0">
                <a:latin typeface="Times New Roman"/>
                <a:cs typeface="Times New Roman"/>
              </a:rPr>
              <a:t>nt</a:t>
            </a:r>
            <a:r>
              <a:rPr sz="1350" i="1" spc="5" dirty="0"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Times New Roman"/>
                <a:cs typeface="Times New Roman"/>
              </a:rPr>
              <a:t>of</a:t>
            </a:r>
            <a:r>
              <a:rPr sz="1350" i="1" spc="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t</a:t>
            </a:r>
            <a:r>
              <a:rPr sz="1350" i="1" spc="-10" dirty="0">
                <a:latin typeface="Times New Roman"/>
                <a:cs typeface="Times New Roman"/>
              </a:rPr>
              <a:t>he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Times New Roman"/>
                <a:cs typeface="Times New Roman"/>
              </a:rPr>
              <a:t>r</a:t>
            </a:r>
            <a:r>
              <a:rPr sz="1350" i="1" spc="-35" dirty="0">
                <a:latin typeface="Times New Roman"/>
                <a:cs typeface="Times New Roman"/>
              </a:rPr>
              <a:t>e</a:t>
            </a:r>
            <a:r>
              <a:rPr sz="1350" i="1" spc="-10" dirty="0">
                <a:latin typeface="Times New Roman"/>
                <a:cs typeface="Times New Roman"/>
              </a:rPr>
              <a:t>qu</a:t>
            </a:r>
            <a:r>
              <a:rPr sz="1350" i="1" dirty="0">
                <a:latin typeface="Times New Roman"/>
                <a:cs typeface="Times New Roman"/>
              </a:rPr>
              <a:t>i</a:t>
            </a:r>
            <a:r>
              <a:rPr sz="1350" i="1" spc="-10" dirty="0">
                <a:latin typeface="Times New Roman"/>
                <a:cs typeface="Times New Roman"/>
              </a:rPr>
              <a:t>r</a:t>
            </a:r>
            <a:r>
              <a:rPr sz="1350" i="1" spc="-35" dirty="0">
                <a:latin typeface="Times New Roman"/>
                <a:cs typeface="Times New Roman"/>
              </a:rPr>
              <a:t>e</a:t>
            </a:r>
            <a:r>
              <a:rPr sz="1350" i="1" spc="-25" dirty="0">
                <a:latin typeface="Times New Roman"/>
                <a:cs typeface="Times New Roman"/>
              </a:rPr>
              <a:t>m</a:t>
            </a:r>
            <a:r>
              <a:rPr sz="1350" i="1" spc="-35" dirty="0">
                <a:latin typeface="Times New Roman"/>
                <a:cs typeface="Times New Roman"/>
              </a:rPr>
              <a:t>e</a:t>
            </a:r>
            <a:r>
              <a:rPr sz="1350" i="1" spc="-10" dirty="0">
                <a:latin typeface="Times New Roman"/>
                <a:cs typeface="Times New Roman"/>
              </a:rPr>
              <a:t>n</a:t>
            </a:r>
            <a:r>
              <a:rPr sz="1350" i="1" dirty="0">
                <a:latin typeface="Times New Roman"/>
                <a:cs typeface="Times New Roman"/>
              </a:rPr>
              <a:t>t</a:t>
            </a:r>
            <a:r>
              <a:rPr sz="1350" i="1" spc="-10" dirty="0">
                <a:latin typeface="Times New Roman"/>
                <a:cs typeface="Times New Roman"/>
              </a:rPr>
              <a:t>s</a:t>
            </a:r>
            <a:r>
              <a:rPr sz="1350" i="1" dirty="0">
                <a:latin typeface="Times New Roman"/>
                <a:cs typeface="Times New Roman"/>
              </a:rPr>
              <a:t> f</a:t>
            </a:r>
            <a:r>
              <a:rPr sz="1350" i="1" spc="-10" dirty="0">
                <a:latin typeface="Times New Roman"/>
                <a:cs typeface="Times New Roman"/>
              </a:rPr>
              <a:t>or</a:t>
            </a:r>
            <a:r>
              <a:rPr sz="1350" i="1" dirty="0">
                <a:latin typeface="Times New Roman"/>
                <a:cs typeface="Times New Roman"/>
              </a:rPr>
              <a:t> t</a:t>
            </a:r>
            <a:r>
              <a:rPr sz="1350" i="1" spc="-10" dirty="0">
                <a:latin typeface="Times New Roman"/>
                <a:cs typeface="Times New Roman"/>
              </a:rPr>
              <a:t>he</a:t>
            </a:r>
            <a:r>
              <a:rPr sz="1350" i="1" spc="25" dirty="0"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Times New Roman"/>
                <a:cs typeface="Times New Roman"/>
              </a:rPr>
              <a:t>a</a:t>
            </a:r>
            <a:r>
              <a:rPr sz="1350" i="1" spc="-45" dirty="0">
                <a:latin typeface="Times New Roman"/>
                <a:cs typeface="Times New Roman"/>
              </a:rPr>
              <a:t>w</a:t>
            </a:r>
            <a:r>
              <a:rPr sz="1350" i="1" spc="-10" dirty="0">
                <a:latin typeface="Times New Roman"/>
                <a:cs typeface="Times New Roman"/>
              </a:rPr>
              <a:t>ard</a:t>
            </a:r>
            <a:r>
              <a:rPr sz="1350" i="1" spc="45" dirty="0"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Times New Roman"/>
                <a:cs typeface="Times New Roman"/>
              </a:rPr>
              <a:t>of</a:t>
            </a:r>
            <a:r>
              <a:rPr sz="1350" i="1" spc="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t</a:t>
            </a:r>
            <a:r>
              <a:rPr sz="1350" i="1" spc="-10" dirty="0">
                <a:latin typeface="Times New Roman"/>
                <a:cs typeface="Times New Roman"/>
              </a:rPr>
              <a:t>he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1350" i="1" spc="25" dirty="0">
                <a:latin typeface="Times New Roman"/>
                <a:cs typeface="Times New Roman"/>
              </a:rPr>
              <a:t>D</a:t>
            </a:r>
            <a:r>
              <a:rPr sz="1350" i="1" spc="-35" dirty="0">
                <a:latin typeface="Times New Roman"/>
                <a:cs typeface="Times New Roman"/>
              </a:rPr>
              <a:t>e</a:t>
            </a:r>
            <a:r>
              <a:rPr sz="1350" i="1" spc="-10" dirty="0">
                <a:latin typeface="Times New Roman"/>
                <a:cs typeface="Times New Roman"/>
              </a:rPr>
              <a:t>gr</a:t>
            </a:r>
            <a:r>
              <a:rPr sz="1350" i="1" spc="15" dirty="0">
                <a:latin typeface="Times New Roman"/>
                <a:cs typeface="Times New Roman"/>
              </a:rPr>
              <a:t>e</a:t>
            </a:r>
            <a:r>
              <a:rPr sz="1350" i="1" spc="-10" dirty="0">
                <a:latin typeface="Times New Roman"/>
                <a:cs typeface="Times New Roman"/>
              </a:rPr>
              <a:t>e</a:t>
            </a:r>
            <a:r>
              <a:rPr sz="1350" i="1" spc="-5" dirty="0">
                <a:latin typeface="Times New Roman"/>
                <a:cs typeface="Times New Roman"/>
              </a:rPr>
              <a:t> of</a:t>
            </a:r>
            <a:endParaRPr sz="135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  <a:spcBef>
                <a:spcPts val="680"/>
              </a:spcBef>
            </a:pPr>
            <a:r>
              <a:rPr sz="1400" b="1" i="1" spc="-30" dirty="0">
                <a:latin typeface="Times New Roman"/>
                <a:cs typeface="Times New Roman"/>
              </a:rPr>
              <a:t>B</a:t>
            </a:r>
            <a:r>
              <a:rPr sz="1400" b="1" i="1" spc="5" dirty="0">
                <a:latin typeface="Times New Roman"/>
                <a:cs typeface="Times New Roman"/>
              </a:rPr>
              <a:t>a</a:t>
            </a:r>
            <a:r>
              <a:rPr sz="1400" b="1" i="1" spc="-10" dirty="0">
                <a:latin typeface="Times New Roman"/>
                <a:cs typeface="Times New Roman"/>
              </a:rPr>
              <a:t>c</a:t>
            </a:r>
            <a:r>
              <a:rPr sz="1400" b="1" i="1" spc="-20" dirty="0">
                <a:latin typeface="Times New Roman"/>
                <a:cs typeface="Times New Roman"/>
              </a:rPr>
              <a:t>h</a:t>
            </a:r>
            <a:r>
              <a:rPr sz="1400" b="1" i="1" spc="-5" dirty="0">
                <a:latin typeface="Times New Roman"/>
                <a:cs typeface="Times New Roman"/>
              </a:rPr>
              <a:t>el</a:t>
            </a:r>
            <a:r>
              <a:rPr sz="1400" b="1" i="1" spc="0" dirty="0">
                <a:latin typeface="Times New Roman"/>
                <a:cs typeface="Times New Roman"/>
              </a:rPr>
              <a:t>o</a:t>
            </a:r>
            <a:r>
              <a:rPr sz="1400" b="1" i="1" spc="-10" dirty="0">
                <a:latin typeface="Times New Roman"/>
                <a:cs typeface="Times New Roman"/>
              </a:rPr>
              <a:t>r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spc="5" dirty="0">
                <a:latin typeface="Times New Roman"/>
                <a:cs typeface="Times New Roman"/>
              </a:rPr>
              <a:t>o</a:t>
            </a:r>
            <a:r>
              <a:rPr sz="1400" b="1" i="1" spc="-5" dirty="0">
                <a:latin typeface="Times New Roman"/>
                <a:cs typeface="Times New Roman"/>
              </a:rPr>
              <a:t>f</a:t>
            </a:r>
            <a:r>
              <a:rPr sz="1400" b="1" i="1" spc="15" dirty="0">
                <a:latin typeface="Times New Roman"/>
                <a:cs typeface="Times New Roman"/>
              </a:rPr>
              <a:t> </a:t>
            </a:r>
            <a:r>
              <a:rPr sz="1400" b="1" i="1" spc="5" dirty="0">
                <a:latin typeface="Times New Roman"/>
                <a:cs typeface="Times New Roman"/>
              </a:rPr>
              <a:t>b</a:t>
            </a:r>
            <a:r>
              <a:rPr sz="1400" b="1" i="1" spc="-20" dirty="0">
                <a:latin typeface="Times New Roman"/>
                <a:cs typeface="Times New Roman"/>
              </a:rPr>
              <a:t>u</a:t>
            </a:r>
            <a:r>
              <a:rPr sz="1400" b="1" i="1" spc="-25" dirty="0">
                <a:latin typeface="Times New Roman"/>
                <a:cs typeface="Times New Roman"/>
              </a:rPr>
              <a:t>s</a:t>
            </a:r>
            <a:r>
              <a:rPr sz="1400" b="1" i="1" spc="-5" dirty="0">
                <a:latin typeface="Times New Roman"/>
                <a:cs typeface="Times New Roman"/>
              </a:rPr>
              <a:t>i</a:t>
            </a:r>
            <a:r>
              <a:rPr sz="1400" b="1" i="1" spc="-20" dirty="0">
                <a:latin typeface="Times New Roman"/>
                <a:cs typeface="Times New Roman"/>
              </a:rPr>
              <a:t>n</a:t>
            </a:r>
            <a:r>
              <a:rPr sz="1400" b="1" i="1" spc="-10" dirty="0">
                <a:latin typeface="Times New Roman"/>
                <a:cs typeface="Times New Roman"/>
              </a:rPr>
              <a:t>e</a:t>
            </a:r>
            <a:r>
              <a:rPr sz="1400" b="1" i="1" spc="-25" dirty="0">
                <a:latin typeface="Times New Roman"/>
                <a:cs typeface="Times New Roman"/>
              </a:rPr>
              <a:t>s</a:t>
            </a:r>
            <a:r>
              <a:rPr sz="1400" b="1" i="1" spc="-10" dirty="0">
                <a:latin typeface="Times New Roman"/>
                <a:cs typeface="Times New Roman"/>
              </a:rPr>
              <a:t>s</a:t>
            </a:r>
            <a:r>
              <a:rPr sz="1400" b="1" i="1" spc="15" dirty="0">
                <a:latin typeface="Times New Roman"/>
                <a:cs typeface="Times New Roman"/>
              </a:rPr>
              <a:t> </a:t>
            </a:r>
            <a:r>
              <a:rPr sz="1400" b="1" i="1" spc="5" dirty="0">
                <a:latin typeface="Times New Roman"/>
                <a:cs typeface="Times New Roman"/>
              </a:rPr>
              <a:t>ad</a:t>
            </a:r>
            <a:r>
              <a:rPr sz="1400" b="1" i="1" dirty="0">
                <a:latin typeface="Times New Roman"/>
                <a:cs typeface="Times New Roman"/>
              </a:rPr>
              <a:t>m</a:t>
            </a:r>
            <a:r>
              <a:rPr sz="1400" b="1" i="1" spc="-5" dirty="0">
                <a:latin typeface="Times New Roman"/>
                <a:cs typeface="Times New Roman"/>
              </a:rPr>
              <a:t>i</a:t>
            </a:r>
            <a:r>
              <a:rPr sz="1400" b="1" i="1" spc="-20" dirty="0">
                <a:latin typeface="Times New Roman"/>
                <a:cs typeface="Times New Roman"/>
              </a:rPr>
              <a:t>n</a:t>
            </a:r>
            <a:r>
              <a:rPr sz="1400" b="1" i="1" spc="-5" dirty="0">
                <a:latin typeface="Times New Roman"/>
                <a:cs typeface="Times New Roman"/>
              </a:rPr>
              <a:t>i</a:t>
            </a:r>
            <a:r>
              <a:rPr sz="1400" b="1" i="1" spc="-30" dirty="0">
                <a:latin typeface="Times New Roman"/>
                <a:cs typeface="Times New Roman"/>
              </a:rPr>
              <a:t>s</a:t>
            </a:r>
            <a:r>
              <a:rPr sz="1400" b="1" i="1" spc="-5" dirty="0">
                <a:latin typeface="Times New Roman"/>
                <a:cs typeface="Times New Roman"/>
              </a:rPr>
              <a:t>t</a:t>
            </a:r>
            <a:r>
              <a:rPr sz="1400" b="1" i="1" spc="-30" dirty="0">
                <a:latin typeface="Times New Roman"/>
                <a:cs typeface="Times New Roman"/>
              </a:rPr>
              <a:t>r</a:t>
            </a:r>
            <a:r>
              <a:rPr sz="1400" b="1" i="1" spc="5" dirty="0">
                <a:latin typeface="Times New Roman"/>
                <a:cs typeface="Times New Roman"/>
              </a:rPr>
              <a:t>a</a:t>
            </a:r>
            <a:r>
              <a:rPr sz="1400" b="1" i="1" spc="-5" dirty="0">
                <a:latin typeface="Times New Roman"/>
                <a:cs typeface="Times New Roman"/>
              </a:rPr>
              <a:t>t</a:t>
            </a:r>
            <a:r>
              <a:rPr sz="1400" b="1" i="1" spc="-15" dirty="0">
                <a:latin typeface="Times New Roman"/>
                <a:cs typeface="Times New Roman"/>
              </a:rPr>
              <a:t>i</a:t>
            </a:r>
            <a:r>
              <a:rPr sz="1400" b="1" i="1" spc="5" dirty="0">
                <a:latin typeface="Times New Roman"/>
                <a:cs typeface="Times New Roman"/>
              </a:rPr>
              <a:t>o</a:t>
            </a:r>
            <a:r>
              <a:rPr sz="1400" b="1" i="1" spc="-10" dirty="0">
                <a:latin typeface="Times New Roman"/>
                <a:cs typeface="Times New Roman"/>
              </a:rPr>
              <a:t>n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in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c</a:t>
            </a:r>
            <a:r>
              <a:rPr sz="1400" b="1" i="1" spc="5" dirty="0">
                <a:latin typeface="Times New Roman"/>
                <a:cs typeface="Times New Roman"/>
              </a:rPr>
              <a:t>o</a:t>
            </a:r>
            <a:r>
              <a:rPr sz="1400" b="1" i="1" dirty="0">
                <a:latin typeface="Times New Roman"/>
                <a:cs typeface="Times New Roman"/>
              </a:rPr>
              <a:t>m</a:t>
            </a:r>
            <a:r>
              <a:rPr sz="1400" b="1" i="1" spc="5" dirty="0">
                <a:latin typeface="Times New Roman"/>
                <a:cs typeface="Times New Roman"/>
              </a:rPr>
              <a:t>p</a:t>
            </a:r>
            <a:r>
              <a:rPr sz="1400" b="1" i="1" spc="-20" dirty="0">
                <a:latin typeface="Times New Roman"/>
                <a:cs typeface="Times New Roman"/>
              </a:rPr>
              <a:t>u</a:t>
            </a:r>
            <a:r>
              <a:rPr sz="1400" b="1" i="1" spc="-10" dirty="0">
                <a:latin typeface="Times New Roman"/>
                <a:cs typeface="Times New Roman"/>
              </a:rPr>
              <a:t>ter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spc="5" dirty="0">
                <a:latin typeface="Times New Roman"/>
                <a:cs typeface="Times New Roman"/>
              </a:rPr>
              <a:t>app</a:t>
            </a:r>
            <a:r>
              <a:rPr sz="1400" b="1" i="1" spc="-5" dirty="0">
                <a:latin typeface="Times New Roman"/>
                <a:cs typeface="Times New Roman"/>
              </a:rPr>
              <a:t>l</a:t>
            </a:r>
            <a:r>
              <a:rPr sz="1400" b="1" i="1" spc="-15" dirty="0">
                <a:latin typeface="Times New Roman"/>
                <a:cs typeface="Times New Roman"/>
              </a:rPr>
              <a:t>i</a:t>
            </a:r>
            <a:r>
              <a:rPr sz="1400" b="1" i="1" spc="-10" dirty="0">
                <a:latin typeface="Times New Roman"/>
                <a:cs typeface="Times New Roman"/>
              </a:rPr>
              <a:t>c</a:t>
            </a:r>
            <a:r>
              <a:rPr sz="1400" b="1" i="1" spc="5" dirty="0">
                <a:latin typeface="Times New Roman"/>
                <a:cs typeface="Times New Roman"/>
              </a:rPr>
              <a:t>a</a:t>
            </a:r>
            <a:r>
              <a:rPr sz="1400" b="1" i="1" spc="-5" dirty="0">
                <a:latin typeface="Times New Roman"/>
                <a:cs typeface="Times New Roman"/>
              </a:rPr>
              <a:t>t</a:t>
            </a:r>
            <a:r>
              <a:rPr sz="1400" b="1" i="1" spc="-15" dirty="0">
                <a:latin typeface="Times New Roman"/>
                <a:cs typeface="Times New Roman"/>
              </a:rPr>
              <a:t>i</a:t>
            </a:r>
            <a:r>
              <a:rPr sz="1400" b="1" i="1" spc="5" dirty="0">
                <a:latin typeface="Times New Roman"/>
                <a:cs typeface="Times New Roman"/>
              </a:rPr>
              <a:t>o</a:t>
            </a:r>
            <a:r>
              <a:rPr sz="1400" b="1" i="1" spc="-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050">
              <a:latin typeface="Times New Roman"/>
              <a:cs typeface="Times New Roman"/>
            </a:endParaRPr>
          </a:p>
          <a:p>
            <a:pPr marL="37465" algn="ctr">
              <a:lnSpc>
                <a:spcPct val="100000"/>
              </a:lnSpc>
            </a:pP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7305" algn="ctr">
              <a:lnSpc>
                <a:spcPct val="100000"/>
              </a:lnSpc>
            </a:pPr>
            <a:r>
              <a:rPr sz="1400" b="1" spc="50" dirty="0">
                <a:latin typeface="Times New Roman"/>
                <a:cs typeface="Times New Roman"/>
              </a:rPr>
              <a:t>K</a:t>
            </a:r>
            <a:r>
              <a:rPr sz="1400" b="1" spc="-20" dirty="0">
                <a:latin typeface="Times New Roman"/>
                <a:cs typeface="Times New Roman"/>
              </a:rPr>
              <a:t>um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M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4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k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nd</a:t>
            </a:r>
            <a:r>
              <a:rPr sz="1400" b="1" spc="45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35" dirty="0">
                <a:latin typeface="Times New Roman"/>
                <a:cs typeface="Times New Roman"/>
              </a:rPr>
              <a:t>av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25" dirty="0">
                <a:latin typeface="Times New Roman"/>
                <a:cs typeface="Times New Roman"/>
              </a:rPr>
              <a:t>h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30480" algn="ctr">
              <a:lnSpc>
                <a:spcPct val="100000"/>
              </a:lnSpc>
              <a:spcBef>
                <a:spcPts val="1105"/>
              </a:spcBef>
            </a:pPr>
            <a:r>
              <a:rPr sz="1400" spc="-15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nd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gu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  <a:p>
            <a:pPr marL="2857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20" dirty="0">
                <a:latin typeface="Times New Roman"/>
                <a:cs typeface="Times New Roman"/>
              </a:rPr>
              <a:t>.</a:t>
            </a:r>
            <a:r>
              <a:rPr sz="1400" b="1" spc="10" dirty="0">
                <a:latin typeface="Times New Roman"/>
                <a:cs typeface="Times New Roman"/>
              </a:rPr>
              <a:t>M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NE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25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C.</a:t>
            </a:r>
            <a:endParaRPr sz="14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25"/>
              </a:spcBef>
            </a:pPr>
            <a:r>
              <a:rPr sz="1400" spc="-20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G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8983" y="8146363"/>
            <a:ext cx="3252470" cy="90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40" algn="ctr">
              <a:lnSpc>
                <a:spcPts val="1600"/>
              </a:lnSpc>
            </a:pP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p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BB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(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2320"/>
              </a:lnSpc>
            </a:pPr>
            <a:r>
              <a:rPr sz="2000" spc="-2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nn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365F90"/>
                </a:solidFill>
                <a:latin typeface="Times New Roman"/>
                <a:cs typeface="Times New Roman"/>
              </a:rPr>
              <a:t>s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65F90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365F90"/>
                </a:solidFill>
                <a:latin typeface="Times New Roman"/>
                <a:cs typeface="Times New Roman"/>
              </a:rPr>
              <a:t>M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365F90"/>
                </a:solidFill>
                <a:latin typeface="Times New Roman"/>
                <a:cs typeface="Times New Roman"/>
              </a:rPr>
              <a:t>g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65F90"/>
                </a:solidFill>
                <a:latin typeface="Times New Roman"/>
                <a:cs typeface="Times New Roman"/>
              </a:rPr>
              <a:t>r</a:t>
            </a:r>
            <a:r>
              <a:rPr sz="2000" spc="-15" dirty="0">
                <a:solidFill>
                  <a:srgbClr val="365F90"/>
                </a:solidFill>
                <a:latin typeface="Times New Roman"/>
                <a:cs typeface="Times New Roman"/>
              </a:rPr>
              <a:t>M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365F90"/>
                </a:solidFill>
                <a:latin typeface="Times New Roman"/>
                <a:cs typeface="Times New Roman"/>
              </a:rPr>
              <a:t>v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d</a:t>
            </a:r>
            <a:r>
              <a:rPr sz="2000" spc="-100" dirty="0">
                <a:solidFill>
                  <a:srgbClr val="365F90"/>
                </a:solidFill>
                <a:latin typeface="Times New Roman"/>
                <a:cs typeface="Times New Roman"/>
              </a:rPr>
              <a:t>y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al</a:t>
            </a:r>
            <a:r>
              <a:rPr sz="2000" spc="6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100" dirty="0">
                <a:solidFill>
                  <a:srgbClr val="365F90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5715" algn="ctr">
              <a:lnSpc>
                <a:spcPts val="1635"/>
              </a:lnSpc>
              <a:spcBef>
                <a:spcPts val="20"/>
              </a:spcBef>
            </a:pPr>
            <a:r>
              <a:rPr sz="1400" b="1" dirty="0">
                <a:solidFill>
                  <a:srgbClr val="16365D"/>
                </a:solidFill>
                <a:latin typeface="Times New Roman"/>
                <a:cs typeface="Times New Roman"/>
              </a:rPr>
              <a:t>H</a:t>
            </a:r>
            <a:r>
              <a:rPr sz="14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d</a:t>
            </a:r>
            <a:r>
              <a:rPr sz="14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25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4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s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,</a:t>
            </a:r>
            <a:r>
              <a:rPr sz="1400" b="1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un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41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1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 02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R="107314" algn="ctr">
              <a:lnSpc>
                <a:spcPts val="1635"/>
              </a:lnSpc>
            </a:pP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202</a:t>
            </a:r>
            <a:r>
              <a:rPr sz="1400" b="1" spc="15" dirty="0">
                <a:solidFill>
                  <a:srgbClr val="16365D"/>
                </a:solidFill>
                <a:latin typeface="Times New Roman"/>
                <a:cs typeface="Times New Roman"/>
              </a:rPr>
              <a:t>0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-21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7590" y="1160525"/>
            <a:ext cx="85725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265" y="880229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74" y="1003120"/>
            <a:ext cx="15868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latin typeface="Times New Roman"/>
                <a:cs typeface="Times New Roman"/>
              </a:rPr>
              <a:t>M</a:t>
            </a:r>
            <a:r>
              <a:rPr sz="1100" spc="20" dirty="0">
                <a:latin typeface="Times New Roman"/>
                <a:cs typeface="Times New Roman"/>
              </a:rPr>
              <a:t>ou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ti</a:t>
            </a: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 m</a:t>
            </a:r>
            <a:r>
              <a:rPr sz="1100" spc="20" dirty="0">
                <a:latin typeface="Times New Roman"/>
                <a:cs typeface="Times New Roman"/>
              </a:rPr>
              <a:t>ou</a:t>
            </a:r>
            <a:r>
              <a:rPr sz="1100" dirty="0">
                <a:latin typeface="Times New Roman"/>
                <a:cs typeface="Times New Roman"/>
              </a:rPr>
              <a:t>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01" y="1284429"/>
            <a:ext cx="186880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spc="-20" dirty="0">
                <a:latin typeface="Times New Roman"/>
                <a:cs typeface="Times New Roman"/>
              </a:rPr>
              <a:t>S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ft</a:t>
            </a:r>
            <a:r>
              <a:rPr sz="1400" b="1" spc="-15" dirty="0">
                <a:latin typeface="Times New Roman"/>
                <a:cs typeface="Times New Roman"/>
              </a:rPr>
              <a:t>w</a:t>
            </a:r>
            <a:r>
              <a:rPr sz="1400" b="1" spc="15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 R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25" dirty="0">
                <a:latin typeface="Times New Roman"/>
                <a:cs typeface="Times New Roman"/>
              </a:rPr>
              <a:t>q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i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244475">
              <a:lnSpc>
                <a:spcPts val="1855"/>
              </a:lnSpc>
            </a:pPr>
            <a:r>
              <a:rPr sz="1550" spc="30" dirty="0">
                <a:latin typeface="MS PGothic"/>
                <a:cs typeface="MS PGothic"/>
              </a:rPr>
              <a:t>➢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163" y="1657273"/>
            <a:ext cx="2275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25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ng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S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5" dirty="0">
                <a:latin typeface="Times New Roman"/>
                <a:cs typeface="Times New Roman"/>
              </a:rPr>
              <a:t>: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-</a:t>
            </a:r>
            <a:r>
              <a:rPr sz="1350" spc="-40" dirty="0">
                <a:latin typeface="Times New Roman"/>
                <a:cs typeface="Times New Roman"/>
              </a:rPr>
              <a:t>W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10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248" y="1898905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157" y="2021795"/>
            <a:ext cx="18999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f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w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7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v</a:t>
            </a:r>
            <a:r>
              <a:rPr sz="1100" spc="-6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4241" y="2203955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0150" y="2326846"/>
            <a:ext cx="23266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nd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6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5" dirty="0">
                <a:latin typeface="Times New Roman"/>
                <a:cs typeface="Times New Roman"/>
              </a:rPr>
              <a:t>w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(</a:t>
            </a:r>
            <a:r>
              <a:rPr sz="1100" spc="-3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t</a:t>
            </a:r>
            <a:r>
              <a:rPr sz="1100" spc="-6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ea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4241" y="2765038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0150" y="2887928"/>
            <a:ext cx="11842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latin typeface="Times New Roman"/>
                <a:cs typeface="Times New Roman"/>
              </a:rPr>
              <a:t>B</a:t>
            </a:r>
            <a:r>
              <a:rPr sz="1100" spc="3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nd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7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15" dirty="0">
                <a:latin typeface="Times New Roman"/>
                <a:cs typeface="Times New Roman"/>
              </a:rPr>
              <a:t>Q</a:t>
            </a:r>
            <a:r>
              <a:rPr sz="1100" dirty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995" y="941892"/>
            <a:ext cx="483616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u="heavy" spc="15" dirty="0">
                <a:solidFill>
                  <a:srgbClr val="974705"/>
                </a:solidFill>
                <a:latin typeface="Times New Roman"/>
                <a:cs typeface="Times New Roman"/>
              </a:rPr>
              <a:t>S</a:t>
            </a: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Y</a:t>
            </a:r>
            <a:r>
              <a:rPr sz="2200" b="1" u="heavy" spc="15" dirty="0">
                <a:solidFill>
                  <a:srgbClr val="974705"/>
                </a:solidFill>
                <a:latin typeface="Times New Roman"/>
                <a:cs typeface="Times New Roman"/>
              </a:rPr>
              <a:t>S</a:t>
            </a:r>
            <a:r>
              <a:rPr sz="2200" b="1" u="heavy" spc="-40" dirty="0">
                <a:solidFill>
                  <a:srgbClr val="974705"/>
                </a:solidFill>
                <a:latin typeface="Times New Roman"/>
                <a:cs typeface="Times New Roman"/>
              </a:rPr>
              <a:t>T</a:t>
            </a:r>
            <a:r>
              <a:rPr sz="2200" b="1" u="heavy" spc="10" dirty="0">
                <a:solidFill>
                  <a:srgbClr val="974705"/>
                </a:solidFill>
                <a:latin typeface="Times New Roman"/>
                <a:cs typeface="Times New Roman"/>
              </a:rPr>
              <a:t>E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M </a:t>
            </a: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D</a:t>
            </a:r>
            <a:r>
              <a:rPr sz="2200" b="1" u="heavy" spc="-40" dirty="0">
                <a:solidFill>
                  <a:srgbClr val="974705"/>
                </a:solidFill>
                <a:latin typeface="Times New Roman"/>
                <a:cs typeface="Times New Roman"/>
              </a:rPr>
              <a:t>E</a:t>
            </a:r>
            <a:r>
              <a:rPr sz="2200" b="1" u="heavy" spc="15" dirty="0">
                <a:solidFill>
                  <a:srgbClr val="974705"/>
                </a:solidFill>
                <a:latin typeface="Times New Roman"/>
                <a:cs typeface="Times New Roman"/>
              </a:rPr>
              <a:t>S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I</a:t>
            </a:r>
            <a:r>
              <a:rPr sz="2200" b="1" u="heavy" spc="10" dirty="0">
                <a:solidFill>
                  <a:srgbClr val="974705"/>
                </a:solidFill>
                <a:latin typeface="Times New Roman"/>
                <a:cs typeface="Times New Roman"/>
              </a:rPr>
              <a:t>G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N</a:t>
            </a:r>
            <a:r>
              <a:rPr sz="2200" b="1" u="heavy" spc="-40" dirty="0">
                <a:solidFill>
                  <a:srgbClr val="974705"/>
                </a:solidFill>
                <a:latin typeface="Times New Roman"/>
                <a:cs typeface="Times New Roman"/>
              </a:rPr>
              <a:t> </a:t>
            </a: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AN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D</a:t>
            </a:r>
            <a:r>
              <a:rPr sz="2200" b="1" u="heavy" spc="10" dirty="0">
                <a:solidFill>
                  <a:srgbClr val="974705"/>
                </a:solidFill>
                <a:latin typeface="Times New Roman"/>
                <a:cs typeface="Times New Roman"/>
              </a:rPr>
              <a:t> </a:t>
            </a:r>
            <a:r>
              <a:rPr sz="2200" b="1" u="heavy" spc="-20" dirty="0">
                <a:solidFill>
                  <a:srgbClr val="974705"/>
                </a:solidFill>
                <a:latin typeface="Times New Roman"/>
                <a:cs typeface="Times New Roman"/>
              </a:rPr>
              <a:t>M</a:t>
            </a:r>
            <a:r>
              <a:rPr sz="2200" b="1" u="heavy" spc="5" dirty="0">
                <a:solidFill>
                  <a:srgbClr val="974705"/>
                </a:solidFill>
                <a:latin typeface="Times New Roman"/>
                <a:cs typeface="Times New Roman"/>
              </a:rPr>
              <a:t>O</a:t>
            </a: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D</a:t>
            </a:r>
            <a:r>
              <a:rPr sz="2200" b="1" u="heavy" spc="-40" dirty="0">
                <a:solidFill>
                  <a:srgbClr val="974705"/>
                </a:solidFill>
                <a:latin typeface="Times New Roman"/>
                <a:cs typeface="Times New Roman"/>
              </a:rPr>
              <a:t>E</a:t>
            </a:r>
            <a:r>
              <a:rPr sz="2200" b="1" u="heavy" spc="10" dirty="0">
                <a:solidFill>
                  <a:srgbClr val="974705"/>
                </a:solidFill>
                <a:latin typeface="Times New Roman"/>
                <a:cs typeface="Times New Roman"/>
              </a:rPr>
              <a:t>LL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I</a:t>
            </a:r>
            <a:r>
              <a:rPr sz="2200" b="1" u="heavy" spc="-55" dirty="0">
                <a:solidFill>
                  <a:srgbClr val="974705"/>
                </a:solidFill>
                <a:latin typeface="Times New Roman"/>
                <a:cs typeface="Times New Roman"/>
              </a:rPr>
              <a:t>N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89" y="1564689"/>
            <a:ext cx="5970270" cy="246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3</a:t>
            </a:r>
            <a:r>
              <a:rPr sz="2000" b="1" spc="20" dirty="0">
                <a:latin typeface="Times New Roman"/>
                <a:cs typeface="Times New Roman"/>
              </a:rPr>
              <a:t>.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85" dirty="0">
                <a:latin typeface="Times New Roman"/>
                <a:cs typeface="Times New Roman"/>
              </a:rPr>
              <a:t>P</a:t>
            </a:r>
            <a:r>
              <a:rPr sz="2000" b="1" spc="10" dirty="0">
                <a:latin typeface="Times New Roman"/>
                <a:cs typeface="Times New Roman"/>
              </a:rPr>
              <a:t>re</a:t>
            </a:r>
            <a:r>
              <a:rPr sz="2000" b="1" spc="-35" dirty="0">
                <a:latin typeface="Times New Roman"/>
                <a:cs typeface="Times New Roman"/>
              </a:rPr>
              <a:t>l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45" dirty="0">
                <a:latin typeface="Times New Roman"/>
                <a:cs typeface="Times New Roman"/>
              </a:rPr>
              <a:t>m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D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spc="-3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gn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01899"/>
              </a:lnSpc>
              <a:spcBef>
                <a:spcPts val="905"/>
              </a:spcBef>
            </a:pPr>
            <a:r>
              <a:rPr sz="1400" spc="25" dirty="0">
                <a:latin typeface="Times New Roman"/>
                <a:cs typeface="Times New Roman"/>
              </a:rPr>
              <a:t>S</a:t>
            </a:r>
            <a:r>
              <a:rPr sz="1400" spc="-8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eir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 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er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q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ei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ies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yp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pp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ac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12065" indent="457834" algn="just">
              <a:lnSpc>
                <a:spcPct val="102200"/>
              </a:lnSpc>
              <a:spcBef>
                <a:spcPts val="875"/>
              </a:spcBef>
            </a:pPr>
            <a:r>
              <a:rPr sz="1400" spc="-15" dirty="0">
                <a:latin typeface="Times New Roman"/>
                <a:cs typeface="Times New Roman"/>
              </a:rPr>
              <a:t>D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 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0" dirty="0">
                <a:latin typeface="Times New Roman"/>
                <a:cs typeface="Times New Roman"/>
              </a:rPr>
              <a:t>rm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ro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can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lete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ou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q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ter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269" y="4468292"/>
            <a:ext cx="5974080" cy="364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3</a:t>
            </a:r>
            <a:r>
              <a:rPr sz="2000" b="1" spc="20" dirty="0">
                <a:latin typeface="Times New Roman"/>
                <a:cs typeface="Times New Roman"/>
              </a:rPr>
              <a:t>.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-25" dirty="0">
                <a:latin typeface="Times New Roman"/>
                <a:cs typeface="Times New Roman"/>
              </a:rPr>
              <a:t>.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spc="-50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y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-65" dirty="0">
                <a:latin typeface="Times New Roman"/>
                <a:cs typeface="Times New Roman"/>
              </a:rPr>
              <a:t>R</a:t>
            </a:r>
            <a:r>
              <a:rPr sz="2000" b="1" spc="10" dirty="0">
                <a:latin typeface="Times New Roman"/>
                <a:cs typeface="Times New Roman"/>
              </a:rPr>
              <a:t>el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0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spc="-20" dirty="0">
                <a:latin typeface="Times New Roman"/>
                <a:cs typeface="Times New Roman"/>
              </a:rPr>
              <a:t>nsh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D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ag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am</a:t>
            </a:r>
            <a:endParaRPr sz="2000">
              <a:latin typeface="Times New Roman"/>
              <a:cs typeface="Times New Roman"/>
            </a:endParaRPr>
          </a:p>
          <a:p>
            <a:pPr marL="12700" marR="17145" indent="457834" algn="just">
              <a:lnSpc>
                <a:spcPct val="101899"/>
              </a:lnSpc>
              <a:spcBef>
                <a:spcPts val="905"/>
              </a:spcBef>
            </a:pP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am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D)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ets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35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t,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po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et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la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bu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ro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wo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Y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75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’r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8890" indent="457834" algn="just">
              <a:lnSpc>
                <a:spcPct val="102000"/>
              </a:lnSpc>
              <a:spcBef>
                <a:spcPts val="880"/>
              </a:spcBef>
            </a:pP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x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fr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ou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Y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x</a:t>
            </a:r>
            <a:r>
              <a:rPr sz="1400" spc="5" dirty="0">
                <a:latin typeface="Times New Roman"/>
                <a:cs typeface="Times New Roman"/>
              </a:rPr>
              <a:t>po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yo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V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ts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ho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ical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8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15240" indent="457834" algn="just">
              <a:lnSpc>
                <a:spcPct val="100000"/>
              </a:lnSpc>
              <a:spcBef>
                <a:spcPts val="865"/>
              </a:spcBef>
            </a:pP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z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0" dirty="0">
                <a:latin typeface="Times New Roman"/>
                <a:cs typeface="Times New Roman"/>
              </a:rPr>
              <a:t>rm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tem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du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D:</a:t>
            </a:r>
            <a:endParaRPr sz="14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  <a:spcBef>
                <a:spcPts val="810"/>
              </a:spcBef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132" y="8061619"/>
            <a:ext cx="53975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4100"/>
              </a:lnSpc>
            </a:pPr>
            <a:r>
              <a:rPr sz="1350" spc="-20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s,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ec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s.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ob</a:t>
            </a:r>
            <a:r>
              <a:rPr sz="1350" dirty="0">
                <a:latin typeface="Times New Roman"/>
                <a:cs typeface="Times New Roman"/>
              </a:rPr>
              <a:t>j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pt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bout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217" y="8445459"/>
            <a:ext cx="22669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126" y="8622832"/>
            <a:ext cx="536892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4100"/>
              </a:lnSpc>
            </a:pP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w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k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ust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k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onsh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dirty="0">
                <a:latin typeface="Times New Roman"/>
                <a:cs typeface="Times New Roman"/>
              </a:rPr>
              <a:t>it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no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i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nnot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un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q</a:t>
            </a:r>
            <a:r>
              <a:rPr sz="1350" spc="30" dirty="0">
                <a:latin typeface="Times New Roman"/>
                <a:cs typeface="Times New Roman"/>
              </a:rPr>
              <a:t>u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it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265" y="1107662"/>
            <a:ext cx="22669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74" y="1285036"/>
            <a:ext cx="51244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7000"/>
              </a:lnSpc>
            </a:pPr>
            <a:r>
              <a:rPr sz="1350" spc="-25" dirty="0">
                <a:latin typeface="Times New Roman"/>
                <a:cs typeface="Times New Roman"/>
              </a:rPr>
              <a:t>A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ons,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ond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s, </a:t>
            </a:r>
            <a:r>
              <a:rPr sz="1350" spc="-10" dirty="0">
                <a:latin typeface="Times New Roman"/>
                <a:cs typeface="Times New Roman"/>
              </a:rPr>
              <a:t>sh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w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w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 sh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272" y="1668876"/>
            <a:ext cx="22669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181" y="1846249"/>
            <a:ext cx="4866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7000"/>
              </a:lnSpc>
            </a:pPr>
            <a:r>
              <a:rPr sz="1350" spc="-7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s,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4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0" dirty="0">
                <a:latin typeface="Times New Roman"/>
                <a:cs typeface="Times New Roman"/>
              </a:rPr>
              <a:t>f</a:t>
            </a:r>
            <a:r>
              <a:rPr sz="1350" spc="-25" dirty="0">
                <a:latin typeface="Times New Roman"/>
                <a:cs typeface="Times New Roman"/>
              </a:rPr>
              <a:t>-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30" dirty="0">
                <a:latin typeface="Times New Roman"/>
                <a:cs typeface="Times New Roman"/>
              </a:rPr>
              <a:t>k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d. </a:t>
            </a:r>
            <a:r>
              <a:rPr sz="1350" spc="0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30" dirty="0">
                <a:latin typeface="Times New Roman"/>
                <a:cs typeface="Times New Roman"/>
              </a:rPr>
              <a:t>x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35" dirty="0">
                <a:latin typeface="Times New Roman"/>
                <a:cs typeface="Times New Roman"/>
              </a:rPr>
              <a:t>ee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 sup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35" dirty="0">
                <a:latin typeface="Times New Roman"/>
                <a:cs typeface="Times New Roman"/>
              </a:rPr>
              <a:t>ee</a:t>
            </a:r>
            <a:r>
              <a:rPr sz="1350" spc="-5" dirty="0">
                <a:latin typeface="Times New Roman"/>
                <a:cs typeface="Times New Roman"/>
              </a:rPr>
              <a:t>s.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265" y="2229958"/>
            <a:ext cx="22669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174" y="2407332"/>
            <a:ext cx="49904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7000"/>
              </a:lnSpc>
            </a:pPr>
            <a:r>
              <a:rPr sz="1350" spc="-70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s,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5" dirty="0">
                <a:latin typeface="Times New Roman"/>
                <a:cs typeface="Times New Roman"/>
              </a:rPr>
              <a:t>s.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k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un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q</a:t>
            </a:r>
            <a:r>
              <a:rPr sz="1350" spc="30" dirty="0">
                <a:latin typeface="Times New Roman"/>
                <a:cs typeface="Times New Roman"/>
              </a:rPr>
              <a:t>u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, 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sh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ng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c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4259" y="2791041"/>
            <a:ext cx="22669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0168" y="2968414"/>
            <a:ext cx="49034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7000"/>
              </a:lnSpc>
            </a:pP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dirty="0">
                <a:latin typeface="Times New Roman"/>
                <a:cs typeface="Times New Roman"/>
              </a:rPr>
              <a:t>lt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0" dirty="0">
                <a:latin typeface="Times New Roman"/>
                <a:cs typeface="Times New Roman"/>
              </a:rPr>
              <a:t>u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50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0" dirty="0">
                <a:latin typeface="Times New Roman"/>
                <a:cs typeface="Times New Roman"/>
              </a:rPr>
              <a:t>u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. </a:t>
            </a:r>
            <a:r>
              <a:rPr sz="1350" spc="0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30" dirty="0">
                <a:latin typeface="Times New Roman"/>
                <a:cs typeface="Times New Roman"/>
              </a:rPr>
              <a:t>x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dirty="0">
                <a:latin typeface="Times New Roman"/>
                <a:cs typeface="Times New Roman"/>
              </a:rPr>
              <a:t>lti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sk</a:t>
            </a:r>
            <a:r>
              <a:rPr sz="1350" dirty="0">
                <a:latin typeface="Times New Roman"/>
                <a:cs typeface="Times New Roman"/>
              </a:rPr>
              <a:t>il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4253" y="3352255"/>
            <a:ext cx="22669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0162" y="3529628"/>
            <a:ext cx="52882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7000"/>
              </a:lnSpc>
            </a:pP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no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. </a:t>
            </a:r>
            <a:r>
              <a:rPr sz="1350" spc="0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30" dirty="0">
                <a:latin typeface="Times New Roman"/>
                <a:cs typeface="Times New Roman"/>
              </a:rPr>
              <a:t>x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'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4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15" dirty="0">
                <a:latin typeface="Times New Roman"/>
                <a:cs typeface="Times New Roman"/>
              </a:rPr>
              <a:t>ee</a:t>
            </a:r>
            <a:r>
              <a:rPr sz="1350" spc="-55" dirty="0">
                <a:latin typeface="Times New Roman"/>
                <a:cs typeface="Times New Roman"/>
              </a:rPr>
              <a:t>'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nu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4246" y="3913349"/>
            <a:ext cx="22669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0155" y="4090722"/>
            <a:ext cx="545909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7200"/>
              </a:lnSpc>
            </a:pPr>
            <a:r>
              <a:rPr sz="1350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onn</a:t>
            </a:r>
            <a:r>
              <a:rPr sz="1350" spc="-35" dirty="0">
                <a:latin typeface="Times New Roman"/>
                <a:cs typeface="Times New Roman"/>
              </a:rPr>
              <a:t>ec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g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s, </a:t>
            </a:r>
            <a:r>
              <a:rPr sz="1350" spc="-10" dirty="0">
                <a:latin typeface="Times New Roman"/>
                <a:cs typeface="Times New Roman"/>
              </a:rPr>
              <a:t>so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15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nn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sh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w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onsh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ps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4240" y="4468466"/>
            <a:ext cx="22669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0149" y="4645840"/>
            <a:ext cx="5504180" cy="65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8430">
              <a:lnSpc>
                <a:spcPct val="77200"/>
              </a:lnSpc>
            </a:pPr>
            <a:r>
              <a:rPr sz="1350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sp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w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ce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f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one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ns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no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Or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lit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so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os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-10" dirty="0">
                <a:latin typeface="Times New Roman"/>
                <a:cs typeface="Times New Roman"/>
              </a:rPr>
              <a:t>nk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50" spc="0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1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3.1.1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4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16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R</a:t>
            </a:r>
            <a:r>
              <a:rPr sz="1350" spc="1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15" dirty="0">
                <a:latin typeface="Times New Roman"/>
                <a:cs typeface="Times New Roman"/>
              </a:rPr>
              <a:t>m</a:t>
            </a:r>
            <a:r>
              <a:rPr sz="1350" spc="1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7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Billi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g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S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I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15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1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282" y="5322996"/>
            <a:ext cx="595503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</a:pP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5" dirty="0">
                <a:latin typeface="Times New Roman"/>
                <a:cs typeface="Times New Roman"/>
              </a:rPr>
              <a:t>n,</a:t>
            </a:r>
            <a:r>
              <a:rPr sz="1350" spc="13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us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x,</a:t>
            </a:r>
            <a:r>
              <a:rPr sz="1350" spc="1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dirty="0">
                <a:latin typeface="Times New Roman"/>
                <a:cs typeface="Times New Roman"/>
              </a:rPr>
              <a:t>ill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spc="140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5" dirty="0">
                <a:latin typeface="Times New Roman"/>
                <a:cs typeface="Times New Roman"/>
              </a:rPr>
              <a:t>o.</a:t>
            </a:r>
            <a:r>
              <a:rPr sz="1350" spc="140" dirty="0">
                <a:latin typeface="Times New Roman"/>
                <a:cs typeface="Times New Roman"/>
              </a:rPr>
              <a:t> </a:t>
            </a:r>
            <a:r>
              <a:rPr sz="1350" spc="-65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s.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65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bu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und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d.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10" y="7899274"/>
            <a:ext cx="162433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5573268" cy="6469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7383780"/>
            <a:ext cx="5570855" cy="7620"/>
          </a:xfrm>
          <a:custGeom>
            <a:avLst/>
            <a:gdLst/>
            <a:ahLst/>
            <a:cxnLst/>
            <a:rect l="l" t="t" r="r" b="b"/>
            <a:pathLst>
              <a:path w="5570855" h="7620">
                <a:moveTo>
                  <a:pt x="0" y="7619"/>
                </a:moveTo>
                <a:lnTo>
                  <a:pt x="557085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673" y="6099817"/>
            <a:ext cx="208788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35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6857999" cy="5162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9509" y="939089"/>
            <a:ext cx="24523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4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JE</a:t>
            </a:r>
            <a:r>
              <a:rPr sz="2200" spc="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6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G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35704"/>
            <a:ext cx="7772400" cy="583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17776"/>
            <a:ext cx="12985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3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430" y="2962912"/>
            <a:ext cx="1278890" cy="67691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f</a:t>
            </a:r>
            <a:r>
              <a:rPr sz="1200" spc="30" dirty="0">
                <a:latin typeface="Times New Roman"/>
                <a:cs typeface="Times New Roman"/>
              </a:rPr>
              <a:t>f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430" y="2559039"/>
            <a:ext cx="293370" cy="406400"/>
          </a:xfrm>
          <a:custGeom>
            <a:avLst/>
            <a:gdLst/>
            <a:ahLst/>
            <a:cxnLst/>
            <a:rect l="l" t="t" r="r" b="b"/>
            <a:pathLst>
              <a:path w="293369" h="406400">
                <a:moveTo>
                  <a:pt x="0" y="405780"/>
                </a:moveTo>
                <a:lnTo>
                  <a:pt x="29336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5329" y="2559039"/>
            <a:ext cx="238760" cy="406400"/>
          </a:xfrm>
          <a:custGeom>
            <a:avLst/>
            <a:gdLst/>
            <a:ahLst/>
            <a:cxnLst/>
            <a:rect l="l" t="t" r="r" b="b"/>
            <a:pathLst>
              <a:path w="238760" h="406400">
                <a:moveTo>
                  <a:pt x="0" y="405780"/>
                </a:moveTo>
                <a:lnTo>
                  <a:pt x="23875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6159" y="2559039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80">
                <a:moveTo>
                  <a:pt x="0" y="0"/>
                </a:moveTo>
                <a:lnTo>
                  <a:pt x="122427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4085" y="2565410"/>
            <a:ext cx="0" cy="850900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87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7019" y="3481060"/>
            <a:ext cx="374015" cy="389890"/>
          </a:xfrm>
          <a:custGeom>
            <a:avLst/>
            <a:gdLst/>
            <a:ahLst/>
            <a:cxnLst/>
            <a:rect l="l" t="t" r="r" b="b"/>
            <a:pathLst>
              <a:path w="374014" h="389889">
                <a:moveTo>
                  <a:pt x="374020" y="0"/>
                </a:moveTo>
                <a:lnTo>
                  <a:pt x="0" y="3899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0500" y="2962890"/>
            <a:ext cx="1246505" cy="898525"/>
          </a:xfrm>
          <a:custGeom>
            <a:avLst/>
            <a:gdLst/>
            <a:ahLst/>
            <a:cxnLst/>
            <a:rect l="l" t="t" r="r" b="b"/>
            <a:pathLst>
              <a:path w="1246504" h="898525">
                <a:moveTo>
                  <a:pt x="0" y="898529"/>
                </a:moveTo>
                <a:lnTo>
                  <a:pt x="1246513" y="898529"/>
                </a:lnTo>
                <a:lnTo>
                  <a:pt x="1246513" y="0"/>
                </a:lnTo>
                <a:lnTo>
                  <a:pt x="0" y="0"/>
                </a:lnTo>
                <a:lnTo>
                  <a:pt x="0" y="8985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4581" y="3024974"/>
            <a:ext cx="92201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Times New Roman"/>
                <a:cs typeface="Times New Roman"/>
              </a:rPr>
              <a:t>W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v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5329" y="3417570"/>
            <a:ext cx="238760" cy="231775"/>
          </a:xfrm>
          <a:custGeom>
            <a:avLst/>
            <a:gdLst/>
            <a:ahLst/>
            <a:cxnLst/>
            <a:rect l="l" t="t" r="r" b="b"/>
            <a:pathLst>
              <a:path w="238760" h="231775">
                <a:moveTo>
                  <a:pt x="238755" y="0"/>
                </a:moveTo>
                <a:lnTo>
                  <a:pt x="0" y="23176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7019" y="2449190"/>
            <a:ext cx="374015" cy="517525"/>
          </a:xfrm>
          <a:custGeom>
            <a:avLst/>
            <a:gdLst/>
            <a:ahLst/>
            <a:cxnLst/>
            <a:rect l="l" t="t" r="r" b="b"/>
            <a:pathLst>
              <a:path w="374014" h="517525">
                <a:moveTo>
                  <a:pt x="0" y="517519"/>
                </a:moveTo>
                <a:lnTo>
                  <a:pt x="37402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1040" y="245552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7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9759" y="2449190"/>
            <a:ext cx="1197610" cy="0"/>
          </a:xfrm>
          <a:custGeom>
            <a:avLst/>
            <a:gdLst/>
            <a:ahLst/>
            <a:cxnLst/>
            <a:rect l="l" t="t" r="r" b="b"/>
            <a:pathLst>
              <a:path w="1197610">
                <a:moveTo>
                  <a:pt x="0" y="0"/>
                </a:moveTo>
                <a:lnTo>
                  <a:pt x="119762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0500" y="2449190"/>
            <a:ext cx="422909" cy="517525"/>
          </a:xfrm>
          <a:custGeom>
            <a:avLst/>
            <a:gdLst/>
            <a:ahLst/>
            <a:cxnLst/>
            <a:rect l="l" t="t" r="r" b="b"/>
            <a:pathLst>
              <a:path w="422910" h="517525">
                <a:moveTo>
                  <a:pt x="0" y="517519"/>
                </a:moveTo>
                <a:lnTo>
                  <a:pt x="42291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3309" y="2039630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5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36379" y="4847603"/>
            <a:ext cx="1246505" cy="8985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635"/>
              </a:lnSpc>
            </a:pP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ts val="1395"/>
              </a:lnSpc>
            </a:pP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76550" y="4336420"/>
            <a:ext cx="374015" cy="517525"/>
          </a:xfrm>
          <a:custGeom>
            <a:avLst/>
            <a:gdLst/>
            <a:ahLst/>
            <a:cxnLst/>
            <a:rect l="l" t="t" r="r" b="b"/>
            <a:pathLst>
              <a:path w="374014" h="517525">
                <a:moveTo>
                  <a:pt x="0" y="517519"/>
                </a:moveTo>
                <a:lnTo>
                  <a:pt x="37402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36379" y="4330050"/>
            <a:ext cx="374015" cy="518159"/>
          </a:xfrm>
          <a:custGeom>
            <a:avLst/>
            <a:gdLst/>
            <a:ahLst/>
            <a:cxnLst/>
            <a:rect l="l" t="t" r="r" b="b"/>
            <a:pathLst>
              <a:path w="374014" h="518160">
                <a:moveTo>
                  <a:pt x="0" y="517550"/>
                </a:moveTo>
                <a:lnTo>
                  <a:pt x="37402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2889" y="5228600"/>
            <a:ext cx="374015" cy="517525"/>
          </a:xfrm>
          <a:custGeom>
            <a:avLst/>
            <a:gdLst/>
            <a:ahLst/>
            <a:cxnLst/>
            <a:rect l="l" t="t" r="r" b="b"/>
            <a:pathLst>
              <a:path w="374014" h="517525">
                <a:moveTo>
                  <a:pt x="0" y="517519"/>
                </a:moveTo>
                <a:lnTo>
                  <a:pt x="37402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09759" y="4330050"/>
            <a:ext cx="1246505" cy="0"/>
          </a:xfrm>
          <a:custGeom>
            <a:avLst/>
            <a:gdLst/>
            <a:ahLst/>
            <a:cxnLst/>
            <a:rect l="l" t="t" r="r" b="b"/>
            <a:pathLst>
              <a:path w="1246504">
                <a:moveTo>
                  <a:pt x="0" y="0"/>
                </a:moveTo>
                <a:lnTo>
                  <a:pt x="124651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56269" y="4336420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89851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6550" y="3086731"/>
            <a:ext cx="946150" cy="784225"/>
          </a:xfrm>
          <a:custGeom>
            <a:avLst/>
            <a:gdLst/>
            <a:ahLst/>
            <a:cxnLst/>
            <a:rect l="l" t="t" r="r" b="b"/>
            <a:pathLst>
              <a:path w="946150" h="784225">
                <a:moveTo>
                  <a:pt x="0" y="784229"/>
                </a:moveTo>
                <a:lnTo>
                  <a:pt x="946154" y="784229"/>
                </a:lnTo>
                <a:lnTo>
                  <a:pt x="946154" y="0"/>
                </a:lnTo>
                <a:lnTo>
                  <a:pt x="0" y="0"/>
                </a:lnTo>
                <a:lnTo>
                  <a:pt x="0" y="7842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08502" y="3152761"/>
            <a:ext cx="45910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65830" y="3354311"/>
            <a:ext cx="4559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5830" y="3561575"/>
            <a:ext cx="6070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5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29290" y="2811780"/>
            <a:ext cx="970280" cy="0"/>
          </a:xfrm>
          <a:custGeom>
            <a:avLst/>
            <a:gdLst/>
            <a:ahLst/>
            <a:cxnLst/>
            <a:rect l="l" t="t" r="r" b="b"/>
            <a:pathLst>
              <a:path w="970279">
                <a:moveTo>
                  <a:pt x="97026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6550" y="2811780"/>
            <a:ext cx="246379" cy="269875"/>
          </a:xfrm>
          <a:custGeom>
            <a:avLst/>
            <a:gdLst/>
            <a:ahLst/>
            <a:cxnLst/>
            <a:rect l="l" t="t" r="r" b="b"/>
            <a:pathLst>
              <a:path w="246379" h="269875">
                <a:moveTo>
                  <a:pt x="246369" y="0"/>
                </a:moveTo>
                <a:lnTo>
                  <a:pt x="0" y="26986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93220" y="2822570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0"/>
                </a:moveTo>
                <a:lnTo>
                  <a:pt x="0" y="65531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22710" y="2811780"/>
            <a:ext cx="270510" cy="269875"/>
          </a:xfrm>
          <a:custGeom>
            <a:avLst/>
            <a:gdLst/>
            <a:ahLst/>
            <a:cxnLst/>
            <a:rect l="l" t="t" r="r" b="b"/>
            <a:pathLst>
              <a:path w="270509" h="269875">
                <a:moveTo>
                  <a:pt x="270509" y="0"/>
                </a:moveTo>
                <a:lnTo>
                  <a:pt x="0" y="26986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22710" y="3481060"/>
            <a:ext cx="270510" cy="389890"/>
          </a:xfrm>
          <a:custGeom>
            <a:avLst/>
            <a:gdLst/>
            <a:ahLst/>
            <a:cxnLst/>
            <a:rect l="l" t="t" r="r" b="b"/>
            <a:pathLst>
              <a:path w="270509" h="389889">
                <a:moveTo>
                  <a:pt x="270509" y="0"/>
                </a:moveTo>
                <a:lnTo>
                  <a:pt x="0" y="3899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7380" y="3206739"/>
            <a:ext cx="985519" cy="0"/>
          </a:xfrm>
          <a:custGeom>
            <a:avLst/>
            <a:gdLst/>
            <a:ahLst/>
            <a:cxnLst/>
            <a:rect l="l" t="t" r="r" b="b"/>
            <a:pathLst>
              <a:path w="985520">
                <a:moveTo>
                  <a:pt x="98550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4530" y="1450985"/>
            <a:ext cx="1158875" cy="588645"/>
          </a:xfrm>
          <a:custGeom>
            <a:avLst/>
            <a:gdLst/>
            <a:ahLst/>
            <a:cxnLst/>
            <a:rect l="l" t="t" r="r" b="b"/>
            <a:pathLst>
              <a:path w="1158875" h="588644">
                <a:moveTo>
                  <a:pt x="0" y="588644"/>
                </a:moveTo>
                <a:lnTo>
                  <a:pt x="1158870" y="588644"/>
                </a:lnTo>
                <a:lnTo>
                  <a:pt x="1158870" y="0"/>
                </a:lnTo>
                <a:lnTo>
                  <a:pt x="0" y="0"/>
                </a:lnTo>
                <a:lnTo>
                  <a:pt x="0" y="58864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32787" y="1683345"/>
            <a:ext cx="586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2880">
              <a:lnSpc>
                <a:spcPts val="1390"/>
              </a:lnSpc>
            </a:pPr>
            <a:r>
              <a:rPr sz="1200" spc="6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4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03410" y="1812920"/>
            <a:ext cx="206375" cy="223520"/>
          </a:xfrm>
          <a:custGeom>
            <a:avLst/>
            <a:gdLst/>
            <a:ahLst/>
            <a:cxnLst/>
            <a:rect l="l" t="t" r="r" b="b"/>
            <a:pathLst>
              <a:path w="206375" h="223519">
                <a:moveTo>
                  <a:pt x="0" y="222900"/>
                </a:moveTo>
                <a:lnTo>
                  <a:pt x="2063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4085" y="3162940"/>
            <a:ext cx="566420" cy="0"/>
          </a:xfrm>
          <a:custGeom>
            <a:avLst/>
            <a:gdLst/>
            <a:ahLst/>
            <a:cxnLst/>
            <a:rect l="l" t="t" r="r" b="b"/>
            <a:pathLst>
              <a:path w="566419">
                <a:moveTo>
                  <a:pt x="0" y="0"/>
                </a:moveTo>
                <a:lnTo>
                  <a:pt x="56641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44530" y="1012180"/>
            <a:ext cx="538480" cy="438784"/>
          </a:xfrm>
          <a:custGeom>
            <a:avLst/>
            <a:gdLst/>
            <a:ahLst/>
            <a:cxnLst/>
            <a:rect l="l" t="t" r="r" b="b"/>
            <a:pathLst>
              <a:path w="538479" h="438784">
                <a:moveTo>
                  <a:pt x="0" y="438790"/>
                </a:moveTo>
                <a:lnTo>
                  <a:pt x="53845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3410" y="1012180"/>
            <a:ext cx="378460" cy="621665"/>
          </a:xfrm>
          <a:custGeom>
            <a:avLst/>
            <a:gdLst/>
            <a:ahLst/>
            <a:cxnLst/>
            <a:rect l="l" t="t" r="r" b="b"/>
            <a:pathLst>
              <a:path w="378460" h="621664">
                <a:moveTo>
                  <a:pt x="0" y="438790"/>
                </a:moveTo>
                <a:lnTo>
                  <a:pt x="378439" y="0"/>
                </a:lnTo>
                <a:lnTo>
                  <a:pt x="378439" y="62167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03410" y="1633850"/>
            <a:ext cx="378460" cy="402590"/>
          </a:xfrm>
          <a:custGeom>
            <a:avLst/>
            <a:gdLst/>
            <a:ahLst/>
            <a:cxnLst/>
            <a:rect l="l" t="t" r="r" b="b"/>
            <a:pathLst>
              <a:path w="378460" h="402589">
                <a:moveTo>
                  <a:pt x="0" y="401970"/>
                </a:moveTo>
                <a:lnTo>
                  <a:pt x="37843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2989" y="1012180"/>
            <a:ext cx="998855" cy="0"/>
          </a:xfrm>
          <a:custGeom>
            <a:avLst/>
            <a:gdLst/>
            <a:ahLst/>
            <a:cxnLst/>
            <a:rect l="l" t="t" r="r" b="b"/>
            <a:pathLst>
              <a:path w="998854">
                <a:moveTo>
                  <a:pt x="99886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1600" y="3861419"/>
            <a:ext cx="568960" cy="468630"/>
          </a:xfrm>
          <a:custGeom>
            <a:avLst/>
            <a:gdLst/>
            <a:ahLst/>
            <a:cxnLst/>
            <a:rect l="l" t="t" r="r" b="b"/>
            <a:pathLst>
              <a:path w="568960" h="468629">
                <a:moveTo>
                  <a:pt x="568970" y="0"/>
                </a:moveTo>
                <a:lnTo>
                  <a:pt x="0" y="46862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1" y="1253050"/>
            <a:ext cx="5969000" cy="633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2200" b="1" spc="10" dirty="0">
                <a:latin typeface="Times New Roman"/>
                <a:cs typeface="Times New Roman"/>
              </a:rPr>
              <a:t>TE</a:t>
            </a:r>
            <a:r>
              <a:rPr sz="2200" b="1" spc="-30" dirty="0">
                <a:latin typeface="Times New Roman"/>
                <a:cs typeface="Times New Roman"/>
              </a:rPr>
              <a:t>S</a:t>
            </a:r>
            <a:r>
              <a:rPr sz="2200" b="1" spc="10" dirty="0">
                <a:latin typeface="Times New Roman"/>
                <a:cs typeface="Times New Roman"/>
              </a:rPr>
              <a:t>T</a:t>
            </a:r>
            <a:r>
              <a:rPr sz="2200" b="1" dirty="0">
                <a:latin typeface="Times New Roman"/>
                <a:cs typeface="Times New Roman"/>
              </a:rPr>
              <a:t>ING</a:t>
            </a:r>
            <a:endParaRPr sz="2200">
              <a:latin typeface="Times New Roman"/>
              <a:cs typeface="Times New Roman"/>
            </a:endParaRPr>
          </a:p>
          <a:p>
            <a:pPr marL="12700" marR="16510" indent="457834" algn="just">
              <a:lnSpc>
                <a:spcPts val="1630"/>
              </a:lnSpc>
              <a:spcBef>
                <a:spcPts val="109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ou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od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ou</a:t>
            </a:r>
            <a:r>
              <a:rPr sz="1400" spc="-5" dirty="0">
                <a:latin typeface="Times New Roman"/>
                <a:cs typeface="Times New Roman"/>
              </a:rPr>
              <a:t>t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et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f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96240" lvl="1" indent="-383540">
              <a:lnSpc>
                <a:spcPts val="2390"/>
              </a:lnSpc>
              <a:spcBef>
                <a:spcPts val="745"/>
              </a:spcBef>
              <a:buFont typeface="Times New Roman"/>
              <a:buAutoNum type="arabicPeriod"/>
              <a:tabLst>
                <a:tab pos="396875" algn="l"/>
              </a:tabLst>
            </a:pP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spc="-50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p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spc="-35" dirty="0">
                <a:latin typeface="Times New Roman"/>
                <a:cs typeface="Times New Roman"/>
              </a:rPr>
              <a:t>c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6985" indent="457834" algn="just">
              <a:lnSpc>
                <a:spcPct val="95100"/>
              </a:lnSpc>
              <a:spcBef>
                <a:spcPts val="7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 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op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 t</a:t>
            </a:r>
            <a:r>
              <a:rPr sz="1400" spc="0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gn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40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bu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40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 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ro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8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8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qu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ied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du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250">
              <a:latin typeface="Times New Roman"/>
              <a:cs typeface="Times New Roman"/>
            </a:endParaRPr>
          </a:p>
          <a:p>
            <a:pPr marL="396240" lvl="1" indent="-383540">
              <a:lnSpc>
                <a:spcPts val="2365"/>
              </a:lnSpc>
              <a:buFont typeface="Times New Roman"/>
              <a:buAutoNum type="arabicPeriod" startAt="2"/>
              <a:tabLst>
                <a:tab pos="396875" algn="l"/>
              </a:tabLst>
            </a:pP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spc="-50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spc="-20" dirty="0">
                <a:latin typeface="Times New Roman"/>
                <a:cs typeface="Times New Roman"/>
              </a:rPr>
              <a:t>b</a:t>
            </a:r>
            <a:r>
              <a:rPr sz="2000" b="1" dirty="0">
                <a:latin typeface="Times New Roman"/>
                <a:cs typeface="Times New Roman"/>
              </a:rPr>
              <a:t>j</a:t>
            </a:r>
            <a:r>
              <a:rPr sz="2000" b="1" spc="1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c</a:t>
            </a:r>
            <a:r>
              <a:rPr sz="2000" b="1" spc="-50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50" dirty="0">
                <a:latin typeface="Times New Roman"/>
                <a:cs typeface="Times New Roman"/>
              </a:rPr>
              <a:t>v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ject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  <a:buFont typeface="Times New Roman"/>
              <a:buChar char="•"/>
              <a:tabLst>
                <a:tab pos="116839" algn="l"/>
              </a:tabLst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x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ro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5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ro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27305">
              <a:lnSpc>
                <a:spcPts val="1580"/>
              </a:lnSpc>
              <a:spcBef>
                <a:spcPts val="135"/>
              </a:spcBef>
              <a:buFont typeface="Times New Roman"/>
              <a:buChar char="•"/>
              <a:tabLst>
                <a:tab pos="123189" algn="l"/>
              </a:tabLst>
            </a:pPr>
            <a:r>
              <a:rPr sz="1400" spc="-15" dirty="0">
                <a:latin typeface="Times New Roman"/>
                <a:cs typeface="Times New Roman"/>
              </a:rPr>
              <a:t>A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oo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pr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et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-5" dirty="0">
                <a:latin typeface="Times New Roman"/>
                <a:cs typeface="Times New Roman"/>
              </a:rPr>
              <a:t> 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ro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16205" indent="-103505">
              <a:lnSpc>
                <a:spcPts val="1645"/>
              </a:lnSpc>
              <a:buFont typeface="Times New Roman"/>
              <a:buChar char="•"/>
              <a:tabLst>
                <a:tab pos="116839" algn="l"/>
              </a:tabLst>
            </a:pPr>
            <a:r>
              <a:rPr sz="1400" spc="-15" dirty="0">
                <a:latin typeface="Times New Roman"/>
                <a:cs typeface="Times New Roman"/>
              </a:rPr>
              <a:t>A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et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nd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000" b="1" dirty="0">
                <a:latin typeface="Times New Roman"/>
                <a:cs typeface="Times New Roman"/>
              </a:rPr>
              <a:t>5</a:t>
            </a:r>
            <a:r>
              <a:rPr sz="2000" b="1" spc="20" dirty="0">
                <a:latin typeface="Times New Roman"/>
                <a:cs typeface="Times New Roman"/>
              </a:rPr>
              <a:t>.</a:t>
            </a:r>
            <a:r>
              <a:rPr sz="2000" b="1" dirty="0">
                <a:latin typeface="Times New Roman"/>
                <a:cs typeface="Times New Roman"/>
              </a:rPr>
              <a:t>3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-50" dirty="0">
                <a:latin typeface="Times New Roman"/>
                <a:cs typeface="Times New Roman"/>
              </a:rPr>
              <a:t>v</a:t>
            </a:r>
            <a:r>
              <a:rPr sz="2000" b="1" spc="10" dirty="0">
                <a:latin typeface="Times New Roman"/>
                <a:cs typeface="Times New Roman"/>
              </a:rPr>
              <a:t>el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f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spc="-50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94400"/>
              </a:lnSpc>
              <a:spcBef>
                <a:spcPts val="55"/>
              </a:spcBef>
            </a:pPr>
            <a:r>
              <a:rPr sz="1400" spc="-10" dirty="0">
                <a:latin typeface="Times New Roman"/>
                <a:cs typeface="Times New Roman"/>
              </a:rPr>
              <a:t>Di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els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 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 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ects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 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els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, i</a:t>
            </a: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350">
              <a:latin typeface="Times New Roman"/>
              <a:cs typeface="Times New Roman"/>
            </a:endParaRPr>
          </a:p>
          <a:p>
            <a:pPr marL="470534">
              <a:lnSpc>
                <a:spcPts val="1630"/>
              </a:lnSpc>
            </a:pPr>
            <a:r>
              <a:rPr sz="1400" b="1" spc="5" dirty="0">
                <a:latin typeface="Times New Roman"/>
                <a:cs typeface="Times New Roman"/>
              </a:rPr>
              <a:t>5</a:t>
            </a:r>
            <a:r>
              <a:rPr sz="1400" b="1" spc="-20" dirty="0">
                <a:latin typeface="Times New Roman"/>
                <a:cs typeface="Times New Roman"/>
              </a:rPr>
              <a:t>.</a:t>
            </a:r>
            <a:r>
              <a:rPr sz="1400" b="1" spc="5" dirty="0">
                <a:latin typeface="Times New Roman"/>
                <a:cs typeface="Times New Roman"/>
              </a:rPr>
              <a:t>3</a:t>
            </a:r>
            <a:r>
              <a:rPr sz="1400" b="1" spc="-20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Un</a:t>
            </a:r>
            <a:r>
              <a:rPr sz="1400" b="1" spc="-15" dirty="0">
                <a:latin typeface="Times New Roman"/>
                <a:cs typeface="Times New Roman"/>
              </a:rPr>
              <a:t>i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470534" marR="8890" indent="457200" algn="just">
              <a:lnSpc>
                <a:spcPct val="95800"/>
              </a:lnSpc>
              <a:spcBef>
                <a:spcPts val="20"/>
              </a:spcBef>
            </a:pPr>
            <a:r>
              <a:rPr sz="1400" spc="-15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fo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le.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od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du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. </a:t>
            </a:r>
            <a:r>
              <a:rPr sz="1400" spc="-3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gu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e,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und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du</a:t>
            </a:r>
            <a:r>
              <a:rPr sz="1400" spc="-5" dirty="0">
                <a:latin typeface="Times New Roman"/>
                <a:cs typeface="Times New Roman"/>
              </a:rPr>
              <a:t>le.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1236176"/>
            <a:ext cx="895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Ad</a:t>
            </a:r>
            <a:r>
              <a:rPr sz="1200" b="1" spc="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r>
              <a:rPr sz="1200" b="1" spc="-25" dirty="0">
                <a:latin typeface="Times New Roman"/>
                <a:cs typeface="Times New Roman"/>
              </a:rPr>
              <a:t>o</a:t>
            </a:r>
            <a:r>
              <a:rPr sz="1200" b="1" spc="2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7" y="4755726"/>
            <a:ext cx="9950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w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60" dirty="0">
                <a:latin typeface="Times New Roman"/>
                <a:cs typeface="Times New Roman"/>
              </a:rPr>
              <a:t>s</a:t>
            </a: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200" b="1" spc="-25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07" y="8921742"/>
            <a:ext cx="12496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20" dirty="0">
                <a:latin typeface="Times New Roman"/>
                <a:cs typeface="Times New Roman"/>
              </a:rPr>
              <a:t>f</a:t>
            </a:r>
            <a:r>
              <a:rPr sz="1200" b="1" spc="-25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m</a:t>
            </a:r>
            <a:r>
              <a:rPr sz="1200" b="1" spc="20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2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1402080"/>
            <a:ext cx="5943600" cy="3340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" y="5401802"/>
            <a:ext cx="5943600" cy="3343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97" y="4260546"/>
            <a:ext cx="10820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Bil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3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po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450" y="914400"/>
            <a:ext cx="5943600" cy="3340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3450" y="4419600"/>
            <a:ext cx="5943600" cy="3340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8983" y="1342139"/>
            <a:ext cx="3252470" cy="129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nn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365F90"/>
                </a:solidFill>
                <a:latin typeface="Times New Roman"/>
                <a:cs typeface="Times New Roman"/>
              </a:rPr>
              <a:t>s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65F90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365F90"/>
                </a:solidFill>
                <a:latin typeface="Times New Roman"/>
                <a:cs typeface="Times New Roman"/>
              </a:rPr>
              <a:t>M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365F90"/>
                </a:solidFill>
                <a:latin typeface="Times New Roman"/>
                <a:cs typeface="Times New Roman"/>
              </a:rPr>
              <a:t>g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65F90"/>
                </a:solidFill>
                <a:latin typeface="Times New Roman"/>
                <a:cs typeface="Times New Roman"/>
              </a:rPr>
              <a:t>r</a:t>
            </a:r>
            <a:r>
              <a:rPr sz="2000" spc="-15" dirty="0">
                <a:solidFill>
                  <a:srgbClr val="365F90"/>
                </a:solidFill>
                <a:latin typeface="Times New Roman"/>
                <a:cs typeface="Times New Roman"/>
              </a:rPr>
              <a:t>M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365F90"/>
                </a:solidFill>
                <a:latin typeface="Times New Roman"/>
                <a:cs typeface="Times New Roman"/>
              </a:rPr>
              <a:t>v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d</a:t>
            </a:r>
            <a:r>
              <a:rPr sz="2000" spc="-100" dirty="0">
                <a:solidFill>
                  <a:srgbClr val="365F90"/>
                </a:solidFill>
                <a:latin typeface="Times New Roman"/>
                <a:cs typeface="Times New Roman"/>
              </a:rPr>
              <a:t>y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al</a:t>
            </a:r>
            <a:r>
              <a:rPr sz="2000" spc="6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100" dirty="0">
                <a:solidFill>
                  <a:srgbClr val="365F90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500380" indent="225425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16365D"/>
                </a:solidFill>
                <a:latin typeface="Times New Roman"/>
                <a:cs typeface="Times New Roman"/>
              </a:rPr>
              <a:t>H</a:t>
            </a:r>
            <a:r>
              <a:rPr sz="14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d</a:t>
            </a:r>
            <a:r>
              <a:rPr sz="14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25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4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s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,</a:t>
            </a:r>
            <a:r>
              <a:rPr sz="1400" b="1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un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41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1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 02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61315" algn="ctr">
              <a:lnSpc>
                <a:spcPct val="100000"/>
              </a:lnSpc>
              <a:spcBef>
                <a:spcPts val="835"/>
              </a:spcBef>
            </a:pPr>
            <a:r>
              <a:rPr sz="1550" b="1" spc="10" dirty="0">
                <a:latin typeface="Times New Roman"/>
                <a:cs typeface="Times New Roman"/>
              </a:rPr>
              <a:t>(</a:t>
            </a:r>
            <a:r>
              <a:rPr sz="1550" b="1" spc="5" dirty="0">
                <a:latin typeface="Times New Roman"/>
                <a:cs typeface="Times New Roman"/>
              </a:rPr>
              <a:t>P</a:t>
            </a:r>
            <a:r>
              <a:rPr sz="1550" b="1" spc="25" dirty="0">
                <a:latin typeface="Times New Roman"/>
                <a:cs typeface="Times New Roman"/>
              </a:rPr>
              <a:t>UN</a:t>
            </a:r>
            <a:r>
              <a:rPr sz="1550" b="1" spc="20" dirty="0">
                <a:latin typeface="Times New Roman"/>
                <a:cs typeface="Times New Roman"/>
              </a:rPr>
              <a:t>E</a:t>
            </a:r>
            <a:r>
              <a:rPr sz="1550" b="1" spc="-5" dirty="0">
                <a:latin typeface="Times New Roman"/>
                <a:cs typeface="Times New Roman"/>
              </a:rPr>
              <a:t> </a:t>
            </a:r>
            <a:r>
              <a:rPr sz="1550" b="1" spc="25" dirty="0">
                <a:latin typeface="Times New Roman"/>
                <a:cs typeface="Times New Roman"/>
              </a:rPr>
              <a:t>UN</a:t>
            </a:r>
            <a:r>
              <a:rPr sz="1550" b="1" spc="60" dirty="0">
                <a:latin typeface="Times New Roman"/>
                <a:cs typeface="Times New Roman"/>
              </a:rPr>
              <a:t>I</a:t>
            </a:r>
            <a:r>
              <a:rPr sz="1550" b="1" spc="25" dirty="0">
                <a:latin typeface="Times New Roman"/>
                <a:cs typeface="Times New Roman"/>
              </a:rPr>
              <a:t>V</a:t>
            </a:r>
            <a:r>
              <a:rPr sz="1550" b="1" spc="20" dirty="0">
                <a:latin typeface="Times New Roman"/>
                <a:cs typeface="Times New Roman"/>
              </a:rPr>
              <a:t>E</a:t>
            </a:r>
            <a:r>
              <a:rPr sz="1550" b="1" spc="25" dirty="0">
                <a:latin typeface="Times New Roman"/>
                <a:cs typeface="Times New Roman"/>
              </a:rPr>
              <a:t>R</a:t>
            </a:r>
            <a:r>
              <a:rPr sz="1550" b="1" spc="-5" dirty="0">
                <a:latin typeface="Times New Roman"/>
                <a:cs typeface="Times New Roman"/>
              </a:rPr>
              <a:t>S</a:t>
            </a:r>
            <a:r>
              <a:rPr sz="1550" b="1" spc="60" dirty="0">
                <a:latin typeface="Times New Roman"/>
                <a:cs typeface="Times New Roman"/>
              </a:rPr>
              <a:t>I</a:t>
            </a:r>
            <a:r>
              <a:rPr sz="1550" b="1" spc="20" dirty="0">
                <a:latin typeface="Times New Roman"/>
                <a:cs typeface="Times New Roman"/>
              </a:rPr>
              <a:t>T</a:t>
            </a:r>
            <a:r>
              <a:rPr sz="1550" b="1" spc="25" dirty="0">
                <a:latin typeface="Times New Roman"/>
                <a:cs typeface="Times New Roman"/>
              </a:rPr>
              <a:t>Y</a:t>
            </a:r>
            <a:r>
              <a:rPr sz="1550" b="1" spc="-10" dirty="0">
                <a:latin typeface="Times New Roman"/>
                <a:cs typeface="Times New Roman"/>
              </a:rPr>
              <a:t>,</a:t>
            </a:r>
            <a:r>
              <a:rPr sz="1550" b="1" spc="5" dirty="0">
                <a:latin typeface="Times New Roman"/>
                <a:cs typeface="Times New Roman"/>
              </a:rPr>
              <a:t>P</a:t>
            </a:r>
            <a:r>
              <a:rPr sz="1550" b="1" spc="25" dirty="0">
                <a:latin typeface="Times New Roman"/>
                <a:cs typeface="Times New Roman"/>
              </a:rPr>
              <a:t>U</a:t>
            </a:r>
            <a:r>
              <a:rPr sz="1550" b="1" spc="75" dirty="0">
                <a:latin typeface="Times New Roman"/>
                <a:cs typeface="Times New Roman"/>
              </a:rPr>
              <a:t>N</a:t>
            </a:r>
            <a:r>
              <a:rPr sz="1550" b="1" spc="15" dirty="0">
                <a:latin typeface="Times New Roman"/>
                <a:cs typeface="Times New Roman"/>
              </a:rPr>
              <a:t>E)</a:t>
            </a:r>
            <a:endParaRPr sz="1550">
              <a:latin typeface="Times New Roman"/>
              <a:cs typeface="Times New Roman"/>
            </a:endParaRPr>
          </a:p>
          <a:p>
            <a:pPr marL="726440">
              <a:lnSpc>
                <a:spcPct val="100000"/>
              </a:lnSpc>
              <a:spcBef>
                <a:spcPts val="105"/>
              </a:spcBef>
            </a:pPr>
            <a:r>
              <a:rPr sz="1550" b="1" spc="25" dirty="0">
                <a:latin typeface="Times New Roman"/>
                <a:cs typeface="Times New Roman"/>
              </a:rPr>
              <a:t>De</a:t>
            </a:r>
            <a:r>
              <a:rPr sz="1550" b="1" spc="-5" dirty="0">
                <a:latin typeface="Times New Roman"/>
                <a:cs typeface="Times New Roman"/>
              </a:rPr>
              <a:t>p</a:t>
            </a:r>
            <a:r>
              <a:rPr sz="1550" b="1" spc="-10" dirty="0">
                <a:latin typeface="Times New Roman"/>
                <a:cs typeface="Times New Roman"/>
              </a:rPr>
              <a:t>a</a:t>
            </a:r>
            <a:r>
              <a:rPr sz="1550" b="1" spc="25" dirty="0">
                <a:latin typeface="Times New Roman"/>
                <a:cs typeface="Times New Roman"/>
              </a:rPr>
              <a:t>r</a:t>
            </a:r>
            <a:r>
              <a:rPr sz="1550" b="1" spc="50" dirty="0">
                <a:latin typeface="Times New Roman"/>
                <a:cs typeface="Times New Roman"/>
              </a:rPr>
              <a:t>t</a:t>
            </a:r>
            <a:r>
              <a:rPr sz="1550" b="1" dirty="0">
                <a:latin typeface="Times New Roman"/>
                <a:cs typeface="Times New Roman"/>
              </a:rPr>
              <a:t>m</a:t>
            </a:r>
            <a:r>
              <a:rPr sz="1550" b="1" spc="25" dirty="0">
                <a:latin typeface="Times New Roman"/>
                <a:cs typeface="Times New Roman"/>
              </a:rPr>
              <a:t>e</a:t>
            </a:r>
            <a:r>
              <a:rPr sz="1550" b="1" spc="-5" dirty="0">
                <a:latin typeface="Times New Roman"/>
                <a:cs typeface="Times New Roman"/>
              </a:rPr>
              <a:t>n</a:t>
            </a:r>
            <a:r>
              <a:rPr sz="1550" b="1" spc="10" dirty="0">
                <a:latin typeface="Times New Roman"/>
                <a:cs typeface="Times New Roman"/>
              </a:rPr>
              <a:t>t</a:t>
            </a:r>
            <a:r>
              <a:rPr sz="1550" b="1" spc="40" dirty="0">
                <a:latin typeface="Times New Roman"/>
                <a:cs typeface="Times New Roman"/>
              </a:rPr>
              <a:t> </a:t>
            </a:r>
            <a:r>
              <a:rPr sz="1550" b="1" spc="30" dirty="0">
                <a:latin typeface="Times New Roman"/>
                <a:cs typeface="Times New Roman"/>
              </a:rPr>
              <a:t>o</a:t>
            </a:r>
            <a:r>
              <a:rPr sz="1550" b="1" spc="10" dirty="0">
                <a:latin typeface="Times New Roman"/>
                <a:cs typeface="Times New Roman"/>
              </a:rPr>
              <a:t>f</a:t>
            </a:r>
            <a:r>
              <a:rPr sz="1550" b="1" spc="-5" dirty="0">
                <a:latin typeface="Times New Roman"/>
                <a:cs typeface="Times New Roman"/>
              </a:rPr>
              <a:t> </a:t>
            </a:r>
            <a:r>
              <a:rPr sz="1550" b="1" spc="20" dirty="0">
                <a:latin typeface="Times New Roman"/>
                <a:cs typeface="Times New Roman"/>
              </a:rPr>
              <a:t>B</a:t>
            </a:r>
            <a:r>
              <a:rPr sz="1550" b="1" spc="60" dirty="0">
                <a:latin typeface="Times New Roman"/>
                <a:cs typeface="Times New Roman"/>
              </a:rPr>
              <a:t>B</a:t>
            </a:r>
            <a:r>
              <a:rPr sz="1550" b="1" spc="-20" dirty="0">
                <a:latin typeface="Times New Roman"/>
                <a:cs typeface="Times New Roman"/>
              </a:rPr>
              <a:t>A</a:t>
            </a:r>
            <a:r>
              <a:rPr sz="1550" b="1" spc="10" dirty="0">
                <a:latin typeface="Times New Roman"/>
                <a:cs typeface="Times New Roman"/>
              </a:rPr>
              <a:t>(</a:t>
            </a:r>
            <a:r>
              <a:rPr sz="1550" b="1" spc="75" dirty="0">
                <a:latin typeface="Times New Roman"/>
                <a:cs typeface="Times New Roman"/>
              </a:rPr>
              <a:t>C</a:t>
            </a:r>
            <a:r>
              <a:rPr sz="1550" b="1" spc="25" dirty="0">
                <a:latin typeface="Times New Roman"/>
                <a:cs typeface="Times New Roman"/>
              </a:rPr>
              <a:t>A</a:t>
            </a:r>
            <a:r>
              <a:rPr sz="1550" b="1" spc="1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92" y="3619939"/>
            <a:ext cx="5982335" cy="297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3679" algn="ctr">
              <a:lnSpc>
                <a:spcPct val="100000"/>
              </a:lnSpc>
            </a:pPr>
            <a:r>
              <a:rPr sz="1550" b="1" spc="25" dirty="0">
                <a:latin typeface="Times New Roman"/>
                <a:cs typeface="Times New Roman"/>
              </a:rPr>
              <a:t>C</a:t>
            </a:r>
            <a:r>
              <a:rPr sz="1550" b="1" spc="20" dirty="0">
                <a:latin typeface="Times New Roman"/>
                <a:cs typeface="Times New Roman"/>
              </a:rPr>
              <a:t>E</a:t>
            </a:r>
            <a:r>
              <a:rPr sz="1550" b="1" spc="25" dirty="0">
                <a:latin typeface="Times New Roman"/>
                <a:cs typeface="Times New Roman"/>
              </a:rPr>
              <a:t>R</a:t>
            </a:r>
            <a:r>
              <a:rPr sz="1550" b="1" spc="20" dirty="0">
                <a:latin typeface="Times New Roman"/>
                <a:cs typeface="Times New Roman"/>
              </a:rPr>
              <a:t>T</a:t>
            </a:r>
            <a:r>
              <a:rPr sz="1550" b="1" spc="15" dirty="0">
                <a:latin typeface="Times New Roman"/>
                <a:cs typeface="Times New Roman"/>
              </a:rPr>
              <a:t>I</a:t>
            </a:r>
            <a:r>
              <a:rPr sz="1550" b="1" spc="5" dirty="0">
                <a:latin typeface="Times New Roman"/>
                <a:cs typeface="Times New Roman"/>
              </a:rPr>
              <a:t>F</a:t>
            </a:r>
            <a:r>
              <a:rPr sz="1550" b="1" spc="15" dirty="0">
                <a:latin typeface="Times New Roman"/>
                <a:cs typeface="Times New Roman"/>
              </a:rPr>
              <a:t>I</a:t>
            </a:r>
            <a:r>
              <a:rPr sz="1550" b="1" spc="75" dirty="0">
                <a:latin typeface="Times New Roman"/>
                <a:cs typeface="Times New Roman"/>
              </a:rPr>
              <a:t>C</a:t>
            </a:r>
            <a:r>
              <a:rPr sz="1550" b="1" spc="-20" dirty="0">
                <a:latin typeface="Times New Roman"/>
                <a:cs typeface="Times New Roman"/>
              </a:rPr>
              <a:t>A</a:t>
            </a:r>
            <a:r>
              <a:rPr sz="1550" b="1" spc="60" dirty="0">
                <a:latin typeface="Times New Roman"/>
                <a:cs typeface="Times New Roman"/>
              </a:rPr>
              <a:t>T</a:t>
            </a:r>
            <a:r>
              <a:rPr sz="1550" b="1" spc="20" dirty="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47600"/>
              </a:lnSpc>
              <a:spcBef>
                <a:spcPts val="65"/>
              </a:spcBef>
            </a:pPr>
            <a:r>
              <a:rPr sz="1350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  </a:t>
            </a:r>
            <a:r>
              <a:rPr sz="1350" spc="-1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   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1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j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   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k</a:t>
            </a:r>
            <a:r>
              <a:rPr sz="1350" dirty="0">
                <a:latin typeface="Times New Roman"/>
                <a:cs typeface="Times New Roman"/>
              </a:rPr>
              <a:t>   </a:t>
            </a:r>
            <a:r>
              <a:rPr sz="1350" spc="-15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titl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  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“</a:t>
            </a:r>
            <a:r>
              <a:rPr sz="1350" b="1" dirty="0">
                <a:latin typeface="Times New Roman"/>
                <a:cs typeface="Times New Roman"/>
              </a:rPr>
              <a:t>ELE</a:t>
            </a:r>
            <a:r>
              <a:rPr sz="1350" b="1" spc="-25" dirty="0">
                <a:latin typeface="Times New Roman"/>
                <a:cs typeface="Times New Roman"/>
              </a:rPr>
              <a:t>C</a:t>
            </a:r>
            <a:r>
              <a:rPr sz="1350" b="1" spc="-45" dirty="0">
                <a:latin typeface="Times New Roman"/>
                <a:cs typeface="Times New Roman"/>
              </a:rPr>
              <a:t>T</a:t>
            </a:r>
            <a:r>
              <a:rPr sz="1350" b="1" spc="25" dirty="0">
                <a:latin typeface="Times New Roman"/>
                <a:cs typeface="Times New Roman"/>
              </a:rPr>
              <a:t>R</a:t>
            </a:r>
            <a:r>
              <a:rPr sz="1350" b="1" spc="-55" dirty="0">
                <a:latin typeface="Times New Roman"/>
                <a:cs typeface="Times New Roman"/>
              </a:rPr>
              <a:t>I</a:t>
            </a:r>
            <a:r>
              <a:rPr sz="1350" b="1" spc="25" dirty="0">
                <a:latin typeface="Times New Roman"/>
                <a:cs typeface="Times New Roman"/>
              </a:rPr>
              <a:t>C</a:t>
            </a:r>
            <a:r>
              <a:rPr sz="1350" b="1" spc="-10" dirty="0">
                <a:latin typeface="Times New Roman"/>
                <a:cs typeface="Times New Roman"/>
              </a:rPr>
              <a:t>I</a:t>
            </a:r>
            <a:r>
              <a:rPr sz="1350" b="1" spc="-45" dirty="0">
                <a:latin typeface="Times New Roman"/>
                <a:cs typeface="Times New Roman"/>
              </a:rPr>
              <a:t>T</a:t>
            </a:r>
            <a:r>
              <a:rPr sz="1350" b="1" spc="-10" dirty="0">
                <a:latin typeface="Times New Roman"/>
                <a:cs typeface="Times New Roman"/>
              </a:rPr>
              <a:t>Y</a:t>
            </a:r>
            <a:r>
              <a:rPr sz="1350" b="1" dirty="0">
                <a:latin typeface="Times New Roman"/>
                <a:cs typeface="Times New Roman"/>
              </a:rPr>
              <a:t>   </a:t>
            </a:r>
            <a:r>
              <a:rPr sz="1350" b="1" spc="-114" dirty="0">
                <a:latin typeface="Times New Roman"/>
                <a:cs typeface="Times New Roman"/>
              </a:rPr>
              <a:t> </a:t>
            </a:r>
            <a:r>
              <a:rPr sz="1350" b="1" spc="50" dirty="0">
                <a:latin typeface="Times New Roman"/>
                <a:cs typeface="Times New Roman"/>
              </a:rPr>
              <a:t>B</a:t>
            </a:r>
            <a:r>
              <a:rPr sz="1350" b="1" spc="-55" dirty="0">
                <a:latin typeface="Times New Roman"/>
                <a:cs typeface="Times New Roman"/>
              </a:rPr>
              <a:t>I</a:t>
            </a:r>
            <a:r>
              <a:rPr sz="1350" b="1" dirty="0">
                <a:latin typeface="Times New Roman"/>
                <a:cs typeface="Times New Roman"/>
              </a:rPr>
              <a:t>LL</a:t>
            </a:r>
            <a:r>
              <a:rPr sz="1350" b="1" spc="-55" dirty="0">
                <a:latin typeface="Times New Roman"/>
                <a:cs typeface="Times New Roman"/>
              </a:rPr>
              <a:t>I</a:t>
            </a:r>
            <a:r>
              <a:rPr sz="1350" b="1" spc="-25" dirty="0">
                <a:latin typeface="Times New Roman"/>
                <a:cs typeface="Times New Roman"/>
              </a:rPr>
              <a:t>N</a:t>
            </a:r>
            <a:r>
              <a:rPr sz="1350" b="1" spc="-15" dirty="0">
                <a:latin typeface="Times New Roman"/>
                <a:cs typeface="Times New Roman"/>
              </a:rPr>
              <a:t>G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spc="0" dirty="0">
                <a:latin typeface="Times New Roman"/>
                <a:cs typeface="Times New Roman"/>
              </a:rPr>
              <a:t>S</a:t>
            </a:r>
            <a:r>
              <a:rPr sz="1350" b="1" spc="25" dirty="0">
                <a:latin typeface="Times New Roman"/>
                <a:cs typeface="Times New Roman"/>
              </a:rPr>
              <a:t>Y</a:t>
            </a:r>
            <a:r>
              <a:rPr sz="1350" b="1" spc="0" dirty="0">
                <a:latin typeface="Times New Roman"/>
                <a:cs typeface="Times New Roman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T</a:t>
            </a:r>
            <a:r>
              <a:rPr sz="1350" b="1" dirty="0">
                <a:latin typeface="Times New Roman"/>
                <a:cs typeface="Times New Roman"/>
              </a:rPr>
              <a:t>E</a:t>
            </a:r>
            <a:r>
              <a:rPr sz="1350" b="1" spc="-25" dirty="0">
                <a:latin typeface="Times New Roman"/>
                <a:cs typeface="Times New Roman"/>
              </a:rPr>
              <a:t>M</a:t>
            </a:r>
            <a:r>
              <a:rPr sz="1350" b="1" spc="-10" dirty="0">
                <a:latin typeface="Times New Roman"/>
                <a:cs typeface="Times New Roman"/>
              </a:rPr>
              <a:t>”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ca</a:t>
            </a:r>
            <a:r>
              <a:rPr sz="1350" spc="-25" dirty="0">
                <a:latin typeface="Times New Roman"/>
                <a:cs typeface="Times New Roman"/>
              </a:rPr>
              <a:t>rr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out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by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b="1" spc="-35" dirty="0">
                <a:latin typeface="Times New Roman"/>
                <a:cs typeface="Times New Roman"/>
              </a:rPr>
              <a:t>Mr</a:t>
            </a:r>
            <a:r>
              <a:rPr sz="1350" b="1" spc="-5" dirty="0">
                <a:latin typeface="Times New Roman"/>
                <a:cs typeface="Times New Roman"/>
              </a:rPr>
              <a:t>.</a:t>
            </a:r>
            <a:r>
              <a:rPr sz="1350" b="1" spc="40" dirty="0">
                <a:latin typeface="Times New Roman"/>
                <a:cs typeface="Times New Roman"/>
              </a:rPr>
              <a:t>K</a:t>
            </a:r>
            <a:r>
              <a:rPr sz="1350" b="1" spc="0" dirty="0">
                <a:latin typeface="Times New Roman"/>
                <a:cs typeface="Times New Roman"/>
              </a:rPr>
              <a:t>u</a:t>
            </a:r>
            <a:r>
              <a:rPr sz="1350" b="1" spc="-80" dirty="0">
                <a:latin typeface="Times New Roman"/>
                <a:cs typeface="Times New Roman"/>
              </a:rPr>
              <a:t>m</a:t>
            </a:r>
            <a:r>
              <a:rPr sz="1350" b="1" spc="30" dirty="0">
                <a:latin typeface="Times New Roman"/>
                <a:cs typeface="Times New Roman"/>
              </a:rPr>
              <a:t>a</a:t>
            </a:r>
            <a:r>
              <a:rPr sz="1350" b="1" spc="-35" dirty="0">
                <a:latin typeface="Times New Roman"/>
                <a:cs typeface="Times New Roman"/>
              </a:rPr>
              <a:t>rM</a:t>
            </a:r>
            <a:r>
              <a:rPr sz="1350" b="1" spc="0" dirty="0">
                <a:latin typeface="Times New Roman"/>
                <a:cs typeface="Times New Roman"/>
              </a:rPr>
              <a:t>u</a:t>
            </a:r>
            <a:r>
              <a:rPr sz="1350" b="1" dirty="0">
                <a:latin typeface="Times New Roman"/>
                <a:cs typeface="Times New Roman"/>
              </a:rPr>
              <a:t>l</a:t>
            </a:r>
            <a:r>
              <a:rPr sz="1350" b="1" spc="15" dirty="0">
                <a:latin typeface="Times New Roman"/>
                <a:cs typeface="Times New Roman"/>
              </a:rPr>
              <a:t>e</a:t>
            </a:r>
            <a:r>
              <a:rPr sz="1350" b="1" spc="-40" dirty="0">
                <a:latin typeface="Times New Roman"/>
                <a:cs typeface="Times New Roman"/>
              </a:rPr>
              <a:t>k</a:t>
            </a:r>
            <a:r>
              <a:rPr sz="1350" b="1" spc="-10" dirty="0">
                <a:latin typeface="Times New Roman"/>
                <a:cs typeface="Times New Roman"/>
              </a:rPr>
              <a:t>ar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a</a:t>
            </a:r>
            <a:r>
              <a:rPr sz="1350" b="1" spc="0" dirty="0">
                <a:latin typeface="Times New Roman"/>
                <a:cs typeface="Times New Roman"/>
              </a:rPr>
              <a:t>n</a:t>
            </a:r>
            <a:r>
              <a:rPr sz="1350" b="1" spc="-10" dirty="0">
                <a:latin typeface="Times New Roman"/>
                <a:cs typeface="Times New Roman"/>
              </a:rPr>
              <a:t>d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10" dirty="0">
                <a:latin typeface="Times New Roman"/>
                <a:cs typeface="Times New Roman"/>
              </a:rPr>
              <a:t> </a:t>
            </a:r>
            <a:r>
              <a:rPr sz="1350" b="1" spc="-35" dirty="0">
                <a:latin typeface="Times New Roman"/>
                <a:cs typeface="Times New Roman"/>
              </a:rPr>
              <a:t>Mr</a:t>
            </a:r>
            <a:r>
              <a:rPr sz="1350" b="1" spc="-5" dirty="0">
                <a:latin typeface="Times New Roman"/>
                <a:cs typeface="Times New Roman"/>
              </a:rPr>
              <a:t>.</a:t>
            </a:r>
            <a:r>
              <a:rPr sz="1350" b="1" spc="25" dirty="0">
                <a:latin typeface="Times New Roman"/>
                <a:cs typeface="Times New Roman"/>
              </a:rPr>
              <a:t>P</a:t>
            </a:r>
            <a:r>
              <a:rPr sz="1350" b="1" spc="-35" dirty="0">
                <a:latin typeface="Times New Roman"/>
                <a:cs typeface="Times New Roman"/>
              </a:rPr>
              <a:t>r</a:t>
            </a:r>
            <a:r>
              <a:rPr sz="1350" b="1" spc="-10" dirty="0">
                <a:latin typeface="Times New Roman"/>
                <a:cs typeface="Times New Roman"/>
              </a:rPr>
              <a:t>av</a:t>
            </a:r>
            <a:r>
              <a:rPr sz="1350" b="1" dirty="0">
                <a:latin typeface="Times New Roman"/>
                <a:cs typeface="Times New Roman"/>
              </a:rPr>
              <a:t>i</a:t>
            </a:r>
            <a:r>
              <a:rPr sz="1350" b="1" spc="0" dirty="0">
                <a:latin typeface="Times New Roman"/>
                <a:cs typeface="Times New Roman"/>
              </a:rPr>
              <a:t>n</a:t>
            </a:r>
            <a:r>
              <a:rPr sz="1350" b="1" spc="-10" dirty="0">
                <a:latin typeface="Times New Roman"/>
                <a:cs typeface="Times New Roman"/>
              </a:rPr>
              <a:t>O</a:t>
            </a:r>
            <a:r>
              <a:rPr sz="1350" b="1" spc="0" dirty="0">
                <a:latin typeface="Times New Roman"/>
                <a:cs typeface="Times New Roman"/>
              </a:rPr>
              <a:t>h</a:t>
            </a:r>
            <a:r>
              <a:rPr sz="1350" b="1" spc="-10" dirty="0">
                <a:latin typeface="Times New Roman"/>
                <a:cs typeface="Times New Roman"/>
              </a:rPr>
              <a:t>o</a:t>
            </a:r>
            <a:r>
              <a:rPr sz="1350" b="1" dirty="0">
                <a:latin typeface="Times New Roman"/>
                <a:cs typeface="Times New Roman"/>
              </a:rPr>
              <a:t>l</a:t>
            </a:r>
            <a:r>
              <a:rPr sz="1350" b="1" spc="-5" dirty="0">
                <a:latin typeface="Times New Roman"/>
                <a:cs typeface="Times New Roman"/>
              </a:rPr>
              <a:t>,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ud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.</a:t>
            </a:r>
            <a:r>
              <a:rPr sz="1400" spc="40" dirty="0">
                <a:latin typeface="Times New Roman"/>
                <a:cs typeface="Times New Roman"/>
              </a:rPr>
              <a:t>M</a:t>
            </a:r>
            <a:r>
              <a:rPr sz="1400" spc="-20" dirty="0">
                <a:latin typeface="Times New Roman"/>
                <a:cs typeface="Times New Roman"/>
              </a:rPr>
              <a:t>.</a:t>
            </a:r>
            <a:r>
              <a:rPr sz="1400" spc="20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O</a:t>
            </a:r>
            <a:r>
              <a:rPr sz="1400" spc="0" dirty="0">
                <a:latin typeface="Times New Roman"/>
                <a:cs typeface="Times New Roman"/>
              </a:rPr>
              <a:t>L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45" dirty="0">
                <a:latin typeface="Times New Roman"/>
                <a:cs typeface="Times New Roman"/>
              </a:rPr>
              <a:t>E</a:t>
            </a:r>
            <a:r>
              <a:rPr sz="1400" spc="-6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P</a:t>
            </a:r>
            <a:r>
              <a:rPr sz="1350" spc="-70" dirty="0">
                <a:latin typeface="Times New Roman"/>
                <a:cs typeface="Times New Roman"/>
              </a:rPr>
              <a:t>U</a:t>
            </a:r>
            <a:r>
              <a:rPr sz="1350" spc="-25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p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w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f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25" dirty="0">
                <a:latin typeface="Times New Roman"/>
                <a:cs typeface="Times New Roman"/>
              </a:rPr>
              <a:t> 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f</a:t>
            </a:r>
            <a:r>
              <a:rPr sz="1350" spc="85" dirty="0">
                <a:latin typeface="Times New Roman"/>
                <a:cs typeface="Times New Roman"/>
              </a:rPr>
              <a:t> </a:t>
            </a:r>
            <a:r>
              <a:rPr sz="1350" b="1" spc="50" dirty="0">
                <a:latin typeface="Times New Roman"/>
                <a:cs typeface="Times New Roman"/>
              </a:rPr>
              <a:t>B</a:t>
            </a:r>
            <a:r>
              <a:rPr sz="1350" b="1" spc="-10" dirty="0">
                <a:latin typeface="Times New Roman"/>
                <a:cs typeface="Times New Roman"/>
              </a:rPr>
              <a:t>a</a:t>
            </a:r>
            <a:r>
              <a:rPr sz="1350" b="1" spc="-35" dirty="0">
                <a:latin typeface="Times New Roman"/>
                <a:cs typeface="Times New Roman"/>
              </a:rPr>
              <a:t>c</a:t>
            </a:r>
            <a:r>
              <a:rPr sz="1350" b="1" spc="0" dirty="0">
                <a:latin typeface="Times New Roman"/>
                <a:cs typeface="Times New Roman"/>
              </a:rPr>
              <a:t>h</a:t>
            </a:r>
            <a:r>
              <a:rPr sz="1350" b="1" spc="-35" dirty="0">
                <a:latin typeface="Times New Roman"/>
                <a:cs typeface="Times New Roman"/>
              </a:rPr>
              <a:t>e</a:t>
            </a:r>
            <a:r>
              <a:rPr sz="1350" b="1" dirty="0">
                <a:latin typeface="Times New Roman"/>
                <a:cs typeface="Times New Roman"/>
              </a:rPr>
              <a:t>l</a:t>
            </a:r>
            <a:r>
              <a:rPr sz="1350" b="1" spc="-10" dirty="0">
                <a:latin typeface="Times New Roman"/>
                <a:cs typeface="Times New Roman"/>
              </a:rPr>
              <a:t>or</a:t>
            </a:r>
            <a:r>
              <a:rPr sz="1350" b="1" spc="-5" dirty="0">
                <a:latin typeface="Times New Roman"/>
                <a:cs typeface="Times New Roman"/>
              </a:rPr>
              <a:t> of</a:t>
            </a:r>
            <a:r>
              <a:rPr sz="1350" b="1" dirty="0">
                <a:latin typeface="Times New Roman"/>
                <a:cs typeface="Times New Roman"/>
              </a:rPr>
              <a:t>   </a:t>
            </a:r>
            <a:r>
              <a:rPr sz="1350" b="1" spc="120" dirty="0">
                <a:latin typeface="Times New Roman"/>
                <a:cs typeface="Times New Roman"/>
              </a:rPr>
              <a:t> </a:t>
            </a:r>
            <a:r>
              <a:rPr sz="1350" b="1" spc="50" dirty="0">
                <a:latin typeface="Times New Roman"/>
                <a:cs typeface="Times New Roman"/>
              </a:rPr>
              <a:t>B</a:t>
            </a:r>
            <a:r>
              <a:rPr sz="1350" b="1" spc="0" dirty="0">
                <a:latin typeface="Times New Roman"/>
                <a:cs typeface="Times New Roman"/>
              </a:rPr>
              <a:t>u</a:t>
            </a:r>
            <a:r>
              <a:rPr sz="1350" b="1" spc="-10" dirty="0">
                <a:latin typeface="Times New Roman"/>
                <a:cs typeface="Times New Roman"/>
              </a:rPr>
              <a:t>s</a:t>
            </a:r>
            <a:r>
              <a:rPr sz="1350" b="1" spc="-55" dirty="0">
                <a:latin typeface="Times New Roman"/>
                <a:cs typeface="Times New Roman"/>
              </a:rPr>
              <a:t>s</a:t>
            </a:r>
            <a:r>
              <a:rPr sz="1350" b="1" dirty="0">
                <a:latin typeface="Times New Roman"/>
                <a:cs typeface="Times New Roman"/>
              </a:rPr>
              <a:t>i</a:t>
            </a:r>
            <a:r>
              <a:rPr sz="1350" b="1" spc="0" dirty="0">
                <a:latin typeface="Times New Roman"/>
                <a:cs typeface="Times New Roman"/>
              </a:rPr>
              <a:t>n</a:t>
            </a:r>
            <a:r>
              <a:rPr sz="1350" b="1" spc="-35" dirty="0">
                <a:latin typeface="Times New Roman"/>
                <a:cs typeface="Times New Roman"/>
              </a:rPr>
              <a:t>e</a:t>
            </a:r>
            <a:r>
              <a:rPr sz="1350" b="1" spc="-10" dirty="0">
                <a:latin typeface="Times New Roman"/>
                <a:cs typeface="Times New Roman"/>
              </a:rPr>
              <a:t>ss</a:t>
            </a:r>
            <a:r>
              <a:rPr sz="1350" b="1" dirty="0">
                <a:latin typeface="Times New Roman"/>
                <a:cs typeface="Times New Roman"/>
              </a:rPr>
              <a:t>   </a:t>
            </a:r>
            <a:r>
              <a:rPr sz="1350" b="1" spc="14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Times New Roman"/>
                <a:cs typeface="Times New Roman"/>
              </a:rPr>
              <a:t>A</a:t>
            </a:r>
            <a:r>
              <a:rPr sz="1350" b="1" spc="0" dirty="0">
                <a:latin typeface="Times New Roman"/>
                <a:cs typeface="Times New Roman"/>
              </a:rPr>
              <a:t>d</a:t>
            </a:r>
            <a:r>
              <a:rPr sz="1350" b="1" spc="-80" dirty="0">
                <a:latin typeface="Times New Roman"/>
                <a:cs typeface="Times New Roman"/>
              </a:rPr>
              <a:t>m</a:t>
            </a:r>
            <a:r>
              <a:rPr sz="1350" b="1" dirty="0">
                <a:latin typeface="Times New Roman"/>
                <a:cs typeface="Times New Roman"/>
              </a:rPr>
              <a:t>i</a:t>
            </a:r>
            <a:r>
              <a:rPr sz="1350" b="1" spc="0" dirty="0">
                <a:latin typeface="Times New Roman"/>
                <a:cs typeface="Times New Roman"/>
              </a:rPr>
              <a:t>n</a:t>
            </a:r>
            <a:r>
              <a:rPr sz="1350" b="1" dirty="0">
                <a:latin typeface="Times New Roman"/>
                <a:cs typeface="Times New Roman"/>
              </a:rPr>
              <a:t>i</a:t>
            </a:r>
            <a:r>
              <a:rPr sz="1350" b="1" spc="-10" dirty="0">
                <a:latin typeface="Times New Roman"/>
                <a:cs typeface="Times New Roman"/>
              </a:rPr>
              <a:t>s</a:t>
            </a:r>
            <a:r>
              <a:rPr sz="1350" b="1" spc="-25" dirty="0">
                <a:latin typeface="Times New Roman"/>
                <a:cs typeface="Times New Roman"/>
              </a:rPr>
              <a:t>t</a:t>
            </a:r>
            <a:r>
              <a:rPr sz="1350" b="1" spc="-35" dirty="0">
                <a:latin typeface="Times New Roman"/>
                <a:cs typeface="Times New Roman"/>
              </a:rPr>
              <a:t>r</a:t>
            </a:r>
            <a:r>
              <a:rPr sz="1350" b="1" spc="-10" dirty="0">
                <a:latin typeface="Times New Roman"/>
                <a:cs typeface="Times New Roman"/>
              </a:rPr>
              <a:t>a</a:t>
            </a:r>
            <a:r>
              <a:rPr sz="1350" b="1" spc="-25" dirty="0">
                <a:latin typeface="Times New Roman"/>
                <a:cs typeface="Times New Roman"/>
              </a:rPr>
              <a:t>t</a:t>
            </a:r>
            <a:r>
              <a:rPr sz="1350" b="1" dirty="0">
                <a:latin typeface="Times New Roman"/>
                <a:cs typeface="Times New Roman"/>
              </a:rPr>
              <a:t>i</a:t>
            </a:r>
            <a:r>
              <a:rPr sz="1350" b="1" spc="-10" dirty="0">
                <a:latin typeface="Times New Roman"/>
                <a:cs typeface="Times New Roman"/>
              </a:rPr>
              <a:t>on</a:t>
            </a:r>
            <a:r>
              <a:rPr sz="1350" b="1" dirty="0">
                <a:latin typeface="Times New Roman"/>
                <a:cs typeface="Times New Roman"/>
              </a:rPr>
              <a:t>   </a:t>
            </a:r>
            <a:r>
              <a:rPr sz="1350" b="1" spc="1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i</a:t>
            </a:r>
            <a:r>
              <a:rPr sz="1350" b="1" spc="-10" dirty="0">
                <a:latin typeface="Times New Roman"/>
                <a:cs typeface="Times New Roman"/>
              </a:rPr>
              <a:t>n</a:t>
            </a:r>
            <a:r>
              <a:rPr sz="1350" b="1" dirty="0">
                <a:latin typeface="Times New Roman"/>
                <a:cs typeface="Times New Roman"/>
              </a:rPr>
              <a:t>   </a:t>
            </a:r>
            <a:r>
              <a:rPr sz="1350" b="1" spc="155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Times New Roman"/>
                <a:cs typeface="Times New Roman"/>
              </a:rPr>
              <a:t>C</a:t>
            </a:r>
            <a:r>
              <a:rPr sz="1350" b="1" spc="30" dirty="0">
                <a:latin typeface="Times New Roman"/>
                <a:cs typeface="Times New Roman"/>
              </a:rPr>
              <a:t>o</a:t>
            </a:r>
            <a:r>
              <a:rPr sz="1350" b="1" spc="-80" dirty="0">
                <a:latin typeface="Times New Roman"/>
                <a:cs typeface="Times New Roman"/>
              </a:rPr>
              <a:t>m</a:t>
            </a:r>
            <a:r>
              <a:rPr sz="1350" b="1" spc="0" dirty="0">
                <a:latin typeface="Times New Roman"/>
                <a:cs typeface="Times New Roman"/>
              </a:rPr>
              <a:t>pu</a:t>
            </a:r>
            <a:r>
              <a:rPr sz="1350" b="1" spc="-25" dirty="0">
                <a:latin typeface="Times New Roman"/>
                <a:cs typeface="Times New Roman"/>
              </a:rPr>
              <a:t>t</a:t>
            </a:r>
            <a:r>
              <a:rPr sz="1350" b="1" spc="-35" dirty="0">
                <a:latin typeface="Times New Roman"/>
                <a:cs typeface="Times New Roman"/>
              </a:rPr>
              <a:t>e</a:t>
            </a:r>
            <a:r>
              <a:rPr sz="1350" b="1" spc="-10" dirty="0">
                <a:latin typeface="Times New Roman"/>
                <a:cs typeface="Times New Roman"/>
              </a:rPr>
              <a:t>r</a:t>
            </a:r>
            <a:r>
              <a:rPr sz="1350" b="1" dirty="0">
                <a:latin typeface="Times New Roman"/>
                <a:cs typeface="Times New Roman"/>
              </a:rPr>
              <a:t>   </a:t>
            </a:r>
            <a:r>
              <a:rPr sz="1350" b="1" spc="165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Times New Roman"/>
                <a:cs typeface="Times New Roman"/>
              </a:rPr>
              <a:t>A</a:t>
            </a:r>
            <a:r>
              <a:rPr sz="1350" b="1" spc="0" dirty="0">
                <a:latin typeface="Times New Roman"/>
                <a:cs typeface="Times New Roman"/>
              </a:rPr>
              <a:t>pp</a:t>
            </a:r>
            <a:r>
              <a:rPr sz="1350" b="1" dirty="0">
                <a:latin typeface="Times New Roman"/>
                <a:cs typeface="Times New Roman"/>
              </a:rPr>
              <a:t>li</a:t>
            </a:r>
            <a:r>
              <a:rPr sz="1350" b="1" spc="-35" dirty="0">
                <a:latin typeface="Times New Roman"/>
                <a:cs typeface="Times New Roman"/>
              </a:rPr>
              <a:t>c</a:t>
            </a:r>
            <a:r>
              <a:rPr sz="1350" b="1" spc="-10" dirty="0">
                <a:latin typeface="Times New Roman"/>
                <a:cs typeface="Times New Roman"/>
              </a:rPr>
              <a:t>a</a:t>
            </a:r>
            <a:r>
              <a:rPr sz="1350" b="1" spc="-25" dirty="0">
                <a:latin typeface="Times New Roman"/>
                <a:cs typeface="Times New Roman"/>
              </a:rPr>
              <a:t>t</a:t>
            </a:r>
            <a:r>
              <a:rPr sz="1350" b="1" dirty="0">
                <a:latin typeface="Times New Roman"/>
                <a:cs typeface="Times New Roman"/>
              </a:rPr>
              <a:t>i</a:t>
            </a:r>
            <a:r>
              <a:rPr sz="1350" b="1" spc="-10" dirty="0">
                <a:latin typeface="Times New Roman"/>
                <a:cs typeface="Times New Roman"/>
              </a:rPr>
              <a:t>on</a:t>
            </a:r>
            <a:r>
              <a:rPr sz="1350" b="1" dirty="0">
                <a:latin typeface="Times New Roman"/>
                <a:cs typeface="Times New Roman"/>
              </a:rPr>
              <a:t>    </a:t>
            </a:r>
            <a:r>
              <a:rPr sz="1350" b="1" spc="-1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dirty="0">
                <a:latin typeface="Times New Roman"/>
                <a:cs typeface="Times New Roman"/>
              </a:rPr>
              <a:t>   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dirty="0">
                <a:latin typeface="Times New Roman"/>
                <a:cs typeface="Times New Roman"/>
              </a:rPr>
              <a:t>   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b="1" spc="25" dirty="0">
                <a:latin typeface="Times New Roman"/>
                <a:cs typeface="Times New Roman"/>
              </a:rPr>
              <a:t>P</a:t>
            </a:r>
            <a:r>
              <a:rPr sz="1350" b="1" spc="0" dirty="0">
                <a:latin typeface="Times New Roman"/>
                <a:cs typeface="Times New Roman"/>
              </a:rPr>
              <a:t>un</a:t>
            </a:r>
            <a:r>
              <a:rPr sz="1350" b="1" spc="-10" dirty="0">
                <a:latin typeface="Times New Roman"/>
                <a:cs typeface="Times New Roman"/>
              </a:rPr>
              <a:t>e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Times New Roman"/>
                <a:cs typeface="Times New Roman"/>
              </a:rPr>
              <a:t>U</a:t>
            </a:r>
            <a:r>
              <a:rPr sz="1350" b="1" spc="0" dirty="0">
                <a:latin typeface="Times New Roman"/>
                <a:cs typeface="Times New Roman"/>
              </a:rPr>
              <a:t>n</a:t>
            </a:r>
            <a:r>
              <a:rPr sz="1350" b="1" dirty="0">
                <a:latin typeface="Times New Roman"/>
                <a:cs typeface="Times New Roman"/>
              </a:rPr>
              <a:t>i</a:t>
            </a:r>
            <a:r>
              <a:rPr sz="1350" b="1" spc="-10" dirty="0">
                <a:latin typeface="Times New Roman"/>
                <a:cs typeface="Times New Roman"/>
              </a:rPr>
              <a:t>v</a:t>
            </a:r>
            <a:r>
              <a:rPr sz="1350" b="1" spc="-35" dirty="0">
                <a:latin typeface="Times New Roman"/>
                <a:cs typeface="Times New Roman"/>
              </a:rPr>
              <a:t>er</a:t>
            </a:r>
            <a:r>
              <a:rPr sz="1350" b="1" spc="-10" dirty="0">
                <a:latin typeface="Times New Roman"/>
                <a:cs typeface="Times New Roman"/>
              </a:rPr>
              <a:t>s</a:t>
            </a:r>
            <a:r>
              <a:rPr sz="1350" b="1" dirty="0">
                <a:latin typeface="Times New Roman"/>
                <a:cs typeface="Times New Roman"/>
              </a:rPr>
              <a:t>i</a:t>
            </a:r>
            <a:r>
              <a:rPr sz="1350" b="1" spc="-25" dirty="0">
                <a:latin typeface="Times New Roman"/>
                <a:cs typeface="Times New Roman"/>
              </a:rPr>
              <a:t>t</a:t>
            </a:r>
            <a:r>
              <a:rPr sz="1350" b="1" spc="-5" dirty="0">
                <a:latin typeface="Times New Roman"/>
                <a:cs typeface="Times New Roman"/>
              </a:rPr>
              <a:t>y,</a:t>
            </a:r>
            <a:r>
              <a:rPr sz="1350" b="1" spc="25" dirty="0">
                <a:latin typeface="Times New Roman"/>
                <a:cs typeface="Times New Roman"/>
              </a:rPr>
              <a:t>P</a:t>
            </a:r>
            <a:r>
              <a:rPr sz="1350" b="1" spc="0" dirty="0">
                <a:latin typeface="Times New Roman"/>
                <a:cs typeface="Times New Roman"/>
              </a:rPr>
              <a:t>un</a:t>
            </a:r>
            <a:r>
              <a:rPr sz="1350" b="1" spc="-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du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ng</a:t>
            </a:r>
            <a:r>
              <a:rPr sz="1350" dirty="0">
                <a:latin typeface="Times New Roman"/>
                <a:cs typeface="Times New Roman"/>
              </a:rPr>
              <a:t>     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     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     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2020</a:t>
            </a:r>
            <a:r>
              <a:rPr sz="1350" b="1" spc="-25" dirty="0">
                <a:latin typeface="Times New Roman"/>
                <a:cs typeface="Times New Roman"/>
              </a:rPr>
              <a:t>-</a:t>
            </a:r>
            <a:r>
              <a:rPr sz="1350" b="1" spc="-10" dirty="0">
                <a:latin typeface="Times New Roman"/>
                <a:cs typeface="Times New Roman"/>
              </a:rPr>
              <a:t>21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r>
              <a:rPr sz="1350" dirty="0">
                <a:latin typeface="Times New Roman"/>
                <a:cs typeface="Times New Roman"/>
              </a:rPr>
              <a:t>     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I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     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    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    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     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5" dirty="0">
                <a:latin typeface="Times New Roman"/>
                <a:cs typeface="Times New Roman"/>
              </a:rPr>
              <a:t>l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ec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ons</a:t>
            </a:r>
            <a:r>
              <a:rPr sz="1350" dirty="0">
                <a:latin typeface="Times New Roman"/>
                <a:cs typeface="Times New Roman"/>
              </a:rPr>
              <a:t>/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30" dirty="0">
                <a:latin typeface="Times New Roman"/>
                <a:cs typeface="Times New Roman"/>
              </a:rPr>
              <a:t>u</a:t>
            </a:r>
            <a:r>
              <a:rPr sz="1350" spc="-10" dirty="0">
                <a:latin typeface="Times New Roman"/>
                <a:cs typeface="Times New Roman"/>
              </a:rPr>
              <a:t>g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ca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9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4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40" dirty="0">
                <a:latin typeface="Times New Roman"/>
                <a:cs typeface="Times New Roman"/>
              </a:rPr>
              <a:t>s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nt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7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ee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po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pos</a:t>
            </a:r>
            <a:r>
              <a:rPr sz="1350" dirty="0">
                <a:latin typeface="Times New Roman"/>
                <a:cs typeface="Times New Roman"/>
              </a:rPr>
              <a:t>it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30" dirty="0">
                <a:latin typeface="Times New Roman"/>
                <a:cs typeface="Times New Roman"/>
              </a:rPr>
              <a:t>p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65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j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po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3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10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aca</a:t>
            </a:r>
            <a:r>
              <a:rPr sz="1350" spc="30" dirty="0">
                <a:latin typeface="Times New Roman"/>
                <a:cs typeface="Times New Roman"/>
              </a:rPr>
              <a:t>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c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qu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sp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10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j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100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105" dirty="0">
                <a:latin typeface="Times New Roman"/>
                <a:cs typeface="Times New Roman"/>
              </a:rPr>
              <a:t>o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k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-5" dirty="0">
                <a:latin typeface="Times New Roman"/>
                <a:cs typeface="Times New Roman"/>
              </a:rPr>
              <a:t> s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g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287" y="7060136"/>
            <a:ext cx="5937885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5"/>
              </a:lnSpc>
            </a:pPr>
            <a:r>
              <a:rPr sz="1100" spc="15" dirty="0">
                <a:latin typeface="Times New Roman"/>
                <a:cs typeface="Times New Roman"/>
              </a:rPr>
              <a:t>---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--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spc="15" dirty="0">
                <a:latin typeface="Times New Roman"/>
                <a:cs typeface="Times New Roman"/>
              </a:rPr>
              <a:t>---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--</a:t>
            </a:r>
            <a:r>
              <a:rPr sz="1100" spc="-35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29000" algn="l"/>
              </a:tabLst>
            </a:pPr>
            <a:r>
              <a:rPr sz="11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x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m s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r>
              <a:rPr sz="1100" b="1" spc="2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spc="-40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o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:</a:t>
            </a:r>
            <a:r>
              <a:rPr sz="11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-	</a:t>
            </a:r>
            <a:r>
              <a:rPr sz="11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x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m </a:t>
            </a:r>
            <a:r>
              <a:rPr sz="1100" b="1" spc="-50" dirty="0">
                <a:solidFill>
                  <a:srgbClr val="16365D"/>
                </a:solidFill>
                <a:latin typeface="Times New Roman"/>
                <a:cs typeface="Times New Roman"/>
              </a:rPr>
              <a:t>s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r>
              <a:rPr sz="1100" b="1" spc="2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spc="-40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o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: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307" y="8192856"/>
            <a:ext cx="10496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1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o</a:t>
            </a:r>
            <a:r>
              <a:rPr sz="1100" b="1" spc="-80" dirty="0">
                <a:solidFill>
                  <a:srgbClr val="16365D"/>
                </a:solidFill>
                <a:latin typeface="Times New Roman"/>
                <a:cs typeface="Times New Roman"/>
              </a:rPr>
              <a:t>j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c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r>
              <a:rPr sz="1100" b="1" spc="2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spc="-70" dirty="0">
                <a:solidFill>
                  <a:srgbClr val="16365D"/>
                </a:solidFill>
                <a:latin typeface="Times New Roman"/>
                <a:cs typeface="Times New Roman"/>
              </a:rPr>
              <a:t>i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c</a:t>
            </a:r>
            <a:r>
              <a:rPr sz="1100" b="1" spc="-40" dirty="0">
                <a:solidFill>
                  <a:srgbClr val="16365D"/>
                </a:solidFill>
                <a:latin typeface="Times New Roman"/>
                <a:cs typeface="Times New Roman"/>
              </a:rPr>
              <a:t>h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1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g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2006" y="8192856"/>
            <a:ext cx="12903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45" dirty="0">
                <a:solidFill>
                  <a:srgbClr val="16365D"/>
                </a:solidFill>
                <a:latin typeface="Times New Roman"/>
                <a:cs typeface="Times New Roman"/>
              </a:rPr>
              <a:t>H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d</a:t>
            </a:r>
            <a:r>
              <a:rPr sz="1100" b="1" spc="-3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Of</a:t>
            </a:r>
            <a:r>
              <a:rPr sz="11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spc="-30" dirty="0">
                <a:solidFill>
                  <a:srgbClr val="16365D"/>
                </a:solidFill>
                <a:latin typeface="Times New Roman"/>
                <a:cs typeface="Times New Roman"/>
              </a:rPr>
              <a:t>D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spc="-60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100" b="1" spc="15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r>
              <a:rPr sz="11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me</a:t>
            </a:r>
            <a:r>
              <a:rPr sz="11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307" y="8992096"/>
            <a:ext cx="11410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I</a:t>
            </a:r>
            <a:r>
              <a:rPr sz="1100" b="1" spc="10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1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1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l</a:t>
            </a:r>
            <a:r>
              <a:rPr sz="1100" b="1" spc="-6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x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m</a:t>
            </a:r>
            <a:r>
              <a:rPr sz="1100" b="1" spc="-70" dirty="0">
                <a:solidFill>
                  <a:srgbClr val="16365D"/>
                </a:solidFill>
                <a:latin typeface="Times New Roman"/>
                <a:cs typeface="Times New Roman"/>
              </a:rPr>
              <a:t>i</a:t>
            </a:r>
            <a:r>
              <a:rPr sz="11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959" y="8992096"/>
            <a:ext cx="11658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x</a:t>
            </a:r>
            <a:r>
              <a:rPr sz="1100" b="1" spc="15" dirty="0">
                <a:solidFill>
                  <a:srgbClr val="16365D"/>
                </a:solidFill>
                <a:latin typeface="Times New Roman"/>
                <a:cs typeface="Times New Roman"/>
              </a:rPr>
              <a:t>t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100" b="1" spc="-40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l</a:t>
            </a:r>
            <a:r>
              <a:rPr sz="1100" b="1" spc="-60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1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x</a:t>
            </a:r>
            <a:r>
              <a:rPr sz="1100" b="1" spc="20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m</a:t>
            </a:r>
            <a:r>
              <a:rPr sz="1100" b="1" spc="-70" dirty="0">
                <a:solidFill>
                  <a:srgbClr val="16365D"/>
                </a:solidFill>
                <a:latin typeface="Times New Roman"/>
                <a:cs typeface="Times New Roman"/>
              </a:rPr>
              <a:t>i</a:t>
            </a:r>
            <a:r>
              <a:rPr sz="11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n</a:t>
            </a:r>
            <a:r>
              <a:rPr sz="1100" b="1" spc="35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100" b="1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17776"/>
            <a:ext cx="8991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B</a:t>
            </a:r>
            <a:r>
              <a:rPr sz="1100" spc="2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7" y="4425150"/>
            <a:ext cx="14173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po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07" y="7932381"/>
            <a:ext cx="13074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po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3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po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1075029"/>
            <a:ext cx="5943600" cy="3343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" y="4578970"/>
            <a:ext cx="5943600" cy="3343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97" y="4260546"/>
            <a:ext cx="8077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bou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j</a:t>
            </a:r>
            <a:r>
              <a:rPr sz="1100" spc="-10" dirty="0">
                <a:latin typeface="Times New Roman"/>
                <a:cs typeface="Times New Roman"/>
              </a:rPr>
              <a:t>ec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97" y="7767526"/>
            <a:ext cx="9366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L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914400"/>
            <a:ext cx="5943600" cy="3340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450" y="4419600"/>
            <a:ext cx="5943600" cy="3340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97" y="4425138"/>
            <a:ext cx="10642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97" y="7932369"/>
            <a:ext cx="66484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914400"/>
            <a:ext cx="5943600" cy="3340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450" y="4578970"/>
            <a:ext cx="5943600" cy="3343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97" y="4260546"/>
            <a:ext cx="13296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Times New Roman"/>
                <a:cs typeface="Times New Roman"/>
              </a:rPr>
              <a:t>V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97" y="7767526"/>
            <a:ext cx="14325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latin typeface="Times New Roman"/>
                <a:cs typeface="Times New Roman"/>
              </a:rPr>
              <a:t>U</a:t>
            </a:r>
            <a:r>
              <a:rPr sz="1100" spc="20" dirty="0">
                <a:latin typeface="Times New Roman"/>
                <a:cs typeface="Times New Roman"/>
              </a:rPr>
              <a:t>pd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914400"/>
            <a:ext cx="5943600" cy="3340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450" y="4419600"/>
            <a:ext cx="5943600" cy="3340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97" y="4260546"/>
            <a:ext cx="10521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97" y="7767526"/>
            <a:ext cx="10820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Bil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3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po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914400"/>
            <a:ext cx="5943600" cy="3340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450" y="4419600"/>
            <a:ext cx="5943600" cy="3340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97" y="4260546"/>
            <a:ext cx="11918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po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97" y="7767526"/>
            <a:ext cx="8204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5" dirty="0">
                <a:latin typeface="Times New Roman"/>
                <a:cs typeface="Times New Roman"/>
              </a:rPr>
              <a:t>W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L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914400"/>
            <a:ext cx="5943600" cy="3340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450" y="4419600"/>
            <a:ext cx="5943600" cy="3340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50" y="914400"/>
            <a:ext cx="4196090" cy="822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17776"/>
            <a:ext cx="9944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50" y="914400"/>
            <a:ext cx="4196090" cy="822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917776"/>
            <a:ext cx="9366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ub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ea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129" y="933453"/>
            <a:ext cx="5392420" cy="175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 algn="ctr">
              <a:lnSpc>
                <a:spcPct val="100000"/>
              </a:lnSpc>
            </a:pPr>
            <a:r>
              <a:rPr sz="2000" spc="-2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nn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365F90"/>
                </a:solidFill>
                <a:latin typeface="Times New Roman"/>
                <a:cs typeface="Times New Roman"/>
              </a:rPr>
              <a:t>s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65F90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365F90"/>
                </a:solidFill>
                <a:latin typeface="Times New Roman"/>
                <a:cs typeface="Times New Roman"/>
              </a:rPr>
              <a:t>M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365F90"/>
                </a:solidFill>
                <a:latin typeface="Times New Roman"/>
                <a:cs typeface="Times New Roman"/>
              </a:rPr>
              <a:t>g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365F90"/>
                </a:solidFill>
                <a:latin typeface="Times New Roman"/>
                <a:cs typeface="Times New Roman"/>
              </a:rPr>
              <a:t>r</a:t>
            </a:r>
            <a:r>
              <a:rPr sz="2000" spc="-15" dirty="0">
                <a:solidFill>
                  <a:srgbClr val="365F90"/>
                </a:solidFill>
                <a:latin typeface="Times New Roman"/>
                <a:cs typeface="Times New Roman"/>
              </a:rPr>
              <a:t>M</a:t>
            </a:r>
            <a:r>
              <a:rPr sz="2000" spc="-35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365F90"/>
                </a:solidFill>
                <a:latin typeface="Times New Roman"/>
                <a:cs typeface="Times New Roman"/>
              </a:rPr>
              <a:t>v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d</a:t>
            </a:r>
            <a:r>
              <a:rPr sz="2000" spc="-100" dirty="0">
                <a:solidFill>
                  <a:srgbClr val="365F90"/>
                </a:solidFill>
                <a:latin typeface="Times New Roman"/>
                <a:cs typeface="Times New Roman"/>
              </a:rPr>
              <a:t>y</a:t>
            </a:r>
            <a:r>
              <a:rPr sz="2000" spc="10" dirty="0">
                <a:solidFill>
                  <a:srgbClr val="365F90"/>
                </a:solidFill>
                <a:latin typeface="Times New Roman"/>
                <a:cs typeface="Times New Roman"/>
              </a:rPr>
              <a:t>al</a:t>
            </a:r>
            <a:r>
              <a:rPr sz="2000" spc="6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r>
              <a:rPr sz="2000" spc="-100" dirty="0">
                <a:solidFill>
                  <a:srgbClr val="365F90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65F9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049655" indent="756285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16365D"/>
                </a:solidFill>
                <a:latin typeface="Times New Roman"/>
                <a:cs typeface="Times New Roman"/>
              </a:rPr>
              <a:t>H</a:t>
            </a:r>
            <a:r>
              <a:rPr sz="14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d</a:t>
            </a:r>
            <a:r>
              <a:rPr sz="1400" b="1" spc="-3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25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400" b="1" spc="-25" dirty="0">
                <a:solidFill>
                  <a:srgbClr val="16365D"/>
                </a:solidFill>
                <a:latin typeface="Times New Roman"/>
                <a:cs typeface="Times New Roman"/>
              </a:rPr>
              <a:t>s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a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r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,</a:t>
            </a:r>
            <a:r>
              <a:rPr sz="1400" b="1" dirty="0">
                <a:solidFill>
                  <a:srgbClr val="16365D"/>
                </a:solidFill>
                <a:latin typeface="Times New Roman"/>
                <a:cs typeface="Times New Roman"/>
              </a:rPr>
              <a:t>P</a:t>
            </a:r>
            <a:r>
              <a:rPr sz="1400" b="1" spc="-20" dirty="0">
                <a:solidFill>
                  <a:srgbClr val="16365D"/>
                </a:solidFill>
                <a:latin typeface="Times New Roman"/>
                <a:cs typeface="Times New Roman"/>
              </a:rPr>
              <a:t>un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41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1</a:t>
            </a:r>
            <a:r>
              <a:rPr sz="1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 02</a:t>
            </a:r>
            <a:r>
              <a:rPr sz="1400" b="1" spc="-10" dirty="0">
                <a:solidFill>
                  <a:srgbClr val="16365D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5" dirty="0">
                <a:latin typeface="Times New Roman"/>
                <a:cs typeface="Times New Roman"/>
              </a:rPr>
              <a:t>(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ff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l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40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ed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UNE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3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V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25" dirty="0">
                <a:latin typeface="Times New Roman"/>
                <a:cs typeface="Times New Roman"/>
              </a:rPr>
              <a:t>S</a:t>
            </a:r>
            <a:r>
              <a:rPr sz="1400" b="1" spc="-25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Y,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35" dirty="0">
                <a:latin typeface="Times New Roman"/>
                <a:cs typeface="Times New Roman"/>
              </a:rPr>
              <a:t>N</a:t>
            </a:r>
            <a:r>
              <a:rPr sz="1400" b="1" spc="-30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750">
              <a:latin typeface="Times New Roman"/>
              <a:cs typeface="Times New Roman"/>
            </a:endParaRPr>
          </a:p>
          <a:p>
            <a:pPr marL="12065" marR="5080" algn="ctr">
              <a:lnSpc>
                <a:spcPts val="1580"/>
              </a:lnSpc>
            </a:pP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p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B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spc="0" dirty="0">
                <a:latin typeface="Times New Roman"/>
                <a:cs typeface="Times New Roman"/>
              </a:rPr>
              <a:t>H</a:t>
            </a:r>
            <a:r>
              <a:rPr sz="1400" b="1" spc="20" dirty="0">
                <a:latin typeface="Times New Roman"/>
                <a:cs typeface="Times New Roman"/>
              </a:rPr>
              <a:t>E</a:t>
            </a:r>
            <a:r>
              <a:rPr sz="1400" b="1" spc="-3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R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US</a:t>
            </a:r>
            <a:r>
              <a:rPr sz="1400" b="1" spc="25" dirty="0">
                <a:latin typeface="Times New Roman"/>
                <a:cs typeface="Times New Roman"/>
              </a:rPr>
              <a:t>S</a:t>
            </a:r>
            <a:r>
              <a:rPr sz="1400" b="1" spc="-75" dirty="0">
                <a:latin typeface="Times New Roman"/>
                <a:cs typeface="Times New Roman"/>
              </a:rPr>
              <a:t>I</a:t>
            </a:r>
            <a:r>
              <a:rPr sz="1400" b="1" spc="35" dirty="0">
                <a:latin typeface="Times New Roman"/>
                <a:cs typeface="Times New Roman"/>
              </a:rPr>
              <a:t>N</a:t>
            </a:r>
            <a:r>
              <a:rPr sz="1400" b="1" spc="-3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60" dirty="0">
                <a:latin typeface="Times New Roman"/>
                <a:cs typeface="Times New Roman"/>
              </a:rPr>
              <a:t>M</a:t>
            </a:r>
            <a:r>
              <a:rPr sz="1400" b="1" spc="-75" dirty="0">
                <a:latin typeface="Times New Roman"/>
                <a:cs typeface="Times New Roman"/>
              </a:rPr>
              <a:t>I</a:t>
            </a:r>
            <a:r>
              <a:rPr sz="1400" b="1" spc="3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S</a:t>
            </a:r>
            <a:r>
              <a:rPr sz="1400" b="1" spc="-75" dirty="0">
                <a:latin typeface="Times New Roman"/>
                <a:cs typeface="Times New Roman"/>
              </a:rPr>
              <a:t>T</a:t>
            </a:r>
            <a:r>
              <a:rPr sz="1400" b="1" spc="35" dirty="0">
                <a:latin typeface="Times New Roman"/>
                <a:cs typeface="Times New Roman"/>
              </a:rPr>
              <a:t>R</a:t>
            </a:r>
            <a:r>
              <a:rPr sz="1400" b="1" spc="-15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TI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 C</a:t>
            </a:r>
            <a:r>
              <a:rPr sz="1400" b="1" spc="0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75" dirty="0">
                <a:latin typeface="Times New Roman"/>
                <a:cs typeface="Times New Roman"/>
              </a:rPr>
              <a:t>T</a:t>
            </a:r>
            <a:r>
              <a:rPr sz="1400" b="1" spc="-30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45" dirty="0">
                <a:latin typeface="Times New Roman"/>
                <a:cs typeface="Times New Roman"/>
              </a:rPr>
              <a:t>P</a:t>
            </a:r>
            <a:r>
              <a:rPr sz="1400" b="1" spc="20" dirty="0">
                <a:latin typeface="Times New Roman"/>
                <a:cs typeface="Times New Roman"/>
              </a:rPr>
              <a:t>L</a:t>
            </a:r>
            <a:r>
              <a:rPr sz="1400" b="1" spc="-75" dirty="0">
                <a:latin typeface="Times New Roman"/>
                <a:cs typeface="Times New Roman"/>
              </a:rPr>
              <a:t>I</a:t>
            </a:r>
            <a:r>
              <a:rPr sz="1400" b="1" spc="35" dirty="0">
                <a:latin typeface="Times New Roman"/>
                <a:cs typeface="Times New Roman"/>
              </a:rPr>
              <a:t>C</a:t>
            </a:r>
            <a:r>
              <a:rPr sz="1400" b="1" spc="-15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TI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3" y="3827464"/>
            <a:ext cx="5969000" cy="366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ct val="100000"/>
              </a:lnSpc>
            </a:pPr>
            <a:r>
              <a:rPr sz="1550" b="1" spc="25" dirty="0">
                <a:latin typeface="Times New Roman"/>
                <a:cs typeface="Times New Roman"/>
              </a:rPr>
              <a:t>D</a:t>
            </a:r>
            <a:r>
              <a:rPr sz="1550" b="1" spc="20" dirty="0">
                <a:latin typeface="Times New Roman"/>
                <a:cs typeface="Times New Roman"/>
              </a:rPr>
              <a:t>E</a:t>
            </a:r>
            <a:r>
              <a:rPr sz="1550" b="1" spc="25" dirty="0">
                <a:latin typeface="Times New Roman"/>
                <a:cs typeface="Times New Roman"/>
              </a:rPr>
              <a:t>C</a:t>
            </a:r>
            <a:r>
              <a:rPr sz="1550" b="1" spc="60" dirty="0">
                <a:latin typeface="Times New Roman"/>
                <a:cs typeface="Times New Roman"/>
              </a:rPr>
              <a:t>L</a:t>
            </a:r>
            <a:r>
              <a:rPr sz="1550" b="1" spc="-20" dirty="0">
                <a:latin typeface="Times New Roman"/>
                <a:cs typeface="Times New Roman"/>
              </a:rPr>
              <a:t>A</a:t>
            </a:r>
            <a:r>
              <a:rPr sz="1550" b="1" spc="75" dirty="0">
                <a:latin typeface="Times New Roman"/>
                <a:cs typeface="Times New Roman"/>
              </a:rPr>
              <a:t>R</a:t>
            </a:r>
            <a:r>
              <a:rPr sz="1550" b="1" spc="-20" dirty="0">
                <a:latin typeface="Times New Roman"/>
                <a:cs typeface="Times New Roman"/>
              </a:rPr>
              <a:t>A</a:t>
            </a:r>
            <a:r>
              <a:rPr sz="1550" b="1" spc="20" dirty="0">
                <a:latin typeface="Times New Roman"/>
                <a:cs typeface="Times New Roman"/>
              </a:rPr>
              <a:t>T</a:t>
            </a:r>
            <a:r>
              <a:rPr sz="1550" b="1" spc="15" dirty="0">
                <a:latin typeface="Times New Roman"/>
                <a:cs typeface="Times New Roman"/>
              </a:rPr>
              <a:t>I</a:t>
            </a:r>
            <a:r>
              <a:rPr sz="1550" b="1" spc="25" dirty="0">
                <a:latin typeface="Times New Roman"/>
                <a:cs typeface="Times New Roman"/>
              </a:rPr>
              <a:t>O</a:t>
            </a:r>
            <a:r>
              <a:rPr sz="1550" b="1" spc="2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54200"/>
              </a:lnSpc>
            </a:pPr>
            <a:r>
              <a:rPr sz="1350" spc="-35" dirty="0">
                <a:latin typeface="Times New Roman"/>
                <a:cs typeface="Times New Roman"/>
              </a:rPr>
              <a:t>We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1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ud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1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14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I</a:t>
            </a:r>
            <a:r>
              <a:rPr sz="1350" b="1" spc="-10" dirty="0">
                <a:latin typeface="Times New Roman"/>
                <a:cs typeface="Times New Roman"/>
              </a:rPr>
              <a:t>V</a:t>
            </a:r>
            <a:r>
              <a:rPr sz="1350" b="1" spc="1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1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B</a:t>
            </a:r>
            <a:r>
              <a:rPr sz="1350" b="1" spc="50" dirty="0">
                <a:latin typeface="Times New Roman"/>
                <a:cs typeface="Times New Roman"/>
              </a:rPr>
              <a:t>B</a:t>
            </a:r>
            <a:r>
              <a:rPr sz="1350" b="1" spc="-25" dirty="0">
                <a:latin typeface="Times New Roman"/>
                <a:cs typeface="Times New Roman"/>
              </a:rPr>
              <a:t>A(CA</a:t>
            </a:r>
            <a:r>
              <a:rPr sz="1350" b="1" spc="-15" dirty="0">
                <a:latin typeface="Times New Roman"/>
                <a:cs typeface="Times New Roman"/>
              </a:rPr>
              <a:t>)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14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Times New Roman"/>
                <a:cs typeface="Times New Roman"/>
              </a:rPr>
              <a:t>A</a:t>
            </a:r>
            <a:r>
              <a:rPr sz="1350" b="1" spc="35" dirty="0">
                <a:latin typeface="Times New Roman"/>
                <a:cs typeface="Times New Roman"/>
              </a:rPr>
              <a:t>.</a:t>
            </a:r>
            <a:r>
              <a:rPr sz="1350" b="1" spc="-40" dirty="0">
                <a:latin typeface="Times New Roman"/>
                <a:cs typeface="Times New Roman"/>
              </a:rPr>
              <a:t>M</a:t>
            </a:r>
            <a:r>
              <a:rPr sz="1350" b="1" spc="-5" dirty="0">
                <a:latin typeface="Times New Roman"/>
                <a:cs typeface="Times New Roman"/>
              </a:rPr>
              <a:t>.</a:t>
            </a:r>
            <a:r>
              <a:rPr sz="1350" b="1" spc="-25" dirty="0">
                <a:latin typeface="Times New Roman"/>
                <a:cs typeface="Times New Roman"/>
              </a:rPr>
              <a:t>C</a:t>
            </a:r>
            <a:r>
              <a:rPr sz="1350" b="1" spc="-10" dirty="0">
                <a:latin typeface="Times New Roman"/>
                <a:cs typeface="Times New Roman"/>
              </a:rPr>
              <a:t>O</a:t>
            </a:r>
            <a:r>
              <a:rPr sz="1350" b="1" dirty="0">
                <a:latin typeface="Times New Roman"/>
                <a:cs typeface="Times New Roman"/>
              </a:rPr>
              <a:t>LLE</a:t>
            </a:r>
            <a:r>
              <a:rPr sz="1350" b="1" spc="-10" dirty="0">
                <a:latin typeface="Times New Roman"/>
                <a:cs typeface="Times New Roman"/>
              </a:rPr>
              <a:t>G</a:t>
            </a:r>
            <a:r>
              <a:rPr sz="1350" b="1" spc="1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spc="0" dirty="0">
                <a:latin typeface="Times New Roman"/>
                <a:cs typeface="Times New Roman"/>
              </a:rPr>
              <a:t>P</a:t>
            </a:r>
            <a:r>
              <a:rPr sz="1350" spc="-70" dirty="0">
                <a:latin typeface="Times New Roman"/>
                <a:cs typeface="Times New Roman"/>
              </a:rPr>
              <a:t>U</a:t>
            </a:r>
            <a:r>
              <a:rPr sz="1350" spc="-25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ec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j</a:t>
            </a:r>
            <a:r>
              <a:rPr sz="1350" spc="-35" dirty="0">
                <a:latin typeface="Times New Roman"/>
                <a:cs typeface="Times New Roman"/>
              </a:rPr>
              <a:t>ec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k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titl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“</a:t>
            </a:r>
            <a:r>
              <a:rPr sz="1350" b="1" dirty="0">
                <a:latin typeface="Times New Roman"/>
                <a:cs typeface="Times New Roman"/>
              </a:rPr>
              <a:t>ELE</a:t>
            </a:r>
            <a:r>
              <a:rPr sz="1350" b="1" spc="-25" dirty="0">
                <a:latin typeface="Times New Roman"/>
                <a:cs typeface="Times New Roman"/>
              </a:rPr>
              <a:t>C</a:t>
            </a:r>
            <a:r>
              <a:rPr sz="1350" b="1" dirty="0">
                <a:latin typeface="Times New Roman"/>
                <a:cs typeface="Times New Roman"/>
              </a:rPr>
              <a:t>T</a:t>
            </a:r>
            <a:r>
              <a:rPr sz="1350" b="1" spc="25" dirty="0">
                <a:latin typeface="Times New Roman"/>
                <a:cs typeface="Times New Roman"/>
              </a:rPr>
              <a:t>R</a:t>
            </a:r>
            <a:r>
              <a:rPr sz="1350" b="1" spc="-55" dirty="0">
                <a:latin typeface="Times New Roman"/>
                <a:cs typeface="Times New Roman"/>
              </a:rPr>
              <a:t>I</a:t>
            </a:r>
            <a:r>
              <a:rPr sz="1350" b="1" spc="25" dirty="0">
                <a:latin typeface="Times New Roman"/>
                <a:cs typeface="Times New Roman"/>
              </a:rPr>
              <a:t>C</a:t>
            </a:r>
            <a:r>
              <a:rPr sz="1350" b="1" spc="-10" dirty="0">
                <a:latin typeface="Times New Roman"/>
                <a:cs typeface="Times New Roman"/>
              </a:rPr>
              <a:t>I</a:t>
            </a:r>
            <a:r>
              <a:rPr sz="1350" b="1" spc="-45" dirty="0">
                <a:latin typeface="Times New Roman"/>
                <a:cs typeface="Times New Roman"/>
              </a:rPr>
              <a:t>T</a:t>
            </a:r>
            <a:r>
              <a:rPr sz="1350" b="1" spc="-10" dirty="0">
                <a:latin typeface="Times New Roman"/>
                <a:cs typeface="Times New Roman"/>
              </a:rPr>
              <a:t>Y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30" dirty="0">
                <a:latin typeface="Times New Roman"/>
                <a:cs typeface="Times New Roman"/>
              </a:rPr>
              <a:t> </a:t>
            </a:r>
            <a:r>
              <a:rPr sz="1350" b="1" spc="50" dirty="0">
                <a:latin typeface="Times New Roman"/>
                <a:cs typeface="Times New Roman"/>
              </a:rPr>
              <a:t>B</a:t>
            </a:r>
            <a:r>
              <a:rPr sz="1350" b="1" spc="-55" dirty="0">
                <a:latin typeface="Times New Roman"/>
                <a:cs typeface="Times New Roman"/>
              </a:rPr>
              <a:t>I</a:t>
            </a:r>
            <a:r>
              <a:rPr sz="1350" b="1" dirty="0">
                <a:latin typeface="Times New Roman"/>
                <a:cs typeface="Times New Roman"/>
              </a:rPr>
              <a:t>LL</a:t>
            </a:r>
            <a:r>
              <a:rPr sz="1350" b="1" spc="-55" dirty="0">
                <a:latin typeface="Times New Roman"/>
                <a:cs typeface="Times New Roman"/>
              </a:rPr>
              <a:t>I</a:t>
            </a:r>
            <a:r>
              <a:rPr sz="1350" b="1" spc="-25" dirty="0">
                <a:latin typeface="Times New Roman"/>
                <a:cs typeface="Times New Roman"/>
              </a:rPr>
              <a:t>N</a:t>
            </a:r>
            <a:r>
              <a:rPr sz="1350" b="1" spc="-15" dirty="0">
                <a:latin typeface="Times New Roman"/>
                <a:cs typeface="Times New Roman"/>
              </a:rPr>
              <a:t>G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0" dirty="0">
                <a:latin typeface="Times New Roman"/>
                <a:cs typeface="Times New Roman"/>
              </a:rPr>
              <a:t>S</a:t>
            </a:r>
            <a:r>
              <a:rPr sz="1350" b="1" spc="25" dirty="0">
                <a:latin typeface="Times New Roman"/>
                <a:cs typeface="Times New Roman"/>
              </a:rPr>
              <a:t>Y</a:t>
            </a:r>
            <a:r>
              <a:rPr sz="1350" b="1" spc="0" dirty="0">
                <a:latin typeface="Times New Roman"/>
                <a:cs typeface="Times New Roman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T</a:t>
            </a:r>
            <a:r>
              <a:rPr sz="1350" b="1" dirty="0">
                <a:latin typeface="Times New Roman"/>
                <a:cs typeface="Times New Roman"/>
              </a:rPr>
              <a:t>EM</a:t>
            </a:r>
            <a:r>
              <a:rPr sz="1350" b="1" spc="-10" dirty="0">
                <a:latin typeface="Times New Roman"/>
                <a:cs typeface="Times New Roman"/>
              </a:rPr>
              <a:t>”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ee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out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us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su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5" dirty="0">
                <a:latin typeface="Times New Roman"/>
                <a:cs typeface="Times New Roman"/>
              </a:rPr>
              <a:t>m</a:t>
            </a:r>
            <a:r>
              <a:rPr sz="1350" dirty="0">
                <a:latin typeface="Times New Roman"/>
                <a:cs typeface="Times New Roman"/>
              </a:rPr>
              <a:t>itt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ou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40" dirty="0">
                <a:latin typeface="Times New Roman"/>
                <a:cs typeface="Times New Roman"/>
              </a:rPr>
              <a:t>s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qu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2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M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0" dirty="0">
                <a:latin typeface="Times New Roman"/>
                <a:cs typeface="Times New Roman"/>
              </a:rPr>
              <a:t>S</a:t>
            </a:r>
            <a:r>
              <a:rPr sz="1200" spc="-65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4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M</a:t>
            </a:r>
            <a:r>
              <a:rPr sz="1200" spc="5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2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2500"/>
              </a:lnSpc>
              <a:spcBef>
                <a:spcPts val="225"/>
              </a:spcBef>
              <a:tabLst>
                <a:tab pos="774700" algn="l"/>
                <a:tab pos="1480820" algn="l"/>
                <a:tab pos="1852295" algn="l"/>
                <a:tab pos="2437130" algn="l"/>
                <a:tab pos="3265804" algn="l"/>
                <a:tab pos="3557904" algn="l"/>
                <a:tab pos="3923029" algn="l"/>
                <a:tab pos="4867275" algn="l"/>
                <a:tab pos="5250815" algn="l"/>
                <a:tab pos="5622290" algn="l"/>
              </a:tabLst>
            </a:pPr>
            <a:r>
              <a:rPr sz="1200" dirty="0">
                <a:latin typeface="Times New Roman"/>
                <a:cs typeface="Times New Roman"/>
              </a:rPr>
              <a:t>AP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TI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45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li</a:t>
            </a:r>
            <a:r>
              <a:rPr sz="1350" spc="-10" dirty="0">
                <a:latin typeface="Times New Roman"/>
                <a:cs typeface="Times New Roman"/>
              </a:rPr>
              <a:t>ne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b="1" spc="25" dirty="0">
                <a:latin typeface="Times New Roman"/>
                <a:cs typeface="Times New Roman"/>
              </a:rPr>
              <a:t>P</a:t>
            </a:r>
            <a:r>
              <a:rPr sz="1350" b="1" spc="-25" dirty="0">
                <a:latin typeface="Times New Roman"/>
                <a:cs typeface="Times New Roman"/>
              </a:rPr>
              <a:t>UN</a:t>
            </a:r>
            <a:r>
              <a:rPr sz="1350" b="1" spc="5" dirty="0">
                <a:latin typeface="Times New Roman"/>
                <a:cs typeface="Times New Roman"/>
              </a:rPr>
              <a:t>E</a:t>
            </a:r>
            <a:r>
              <a:rPr sz="1350" b="1" spc="-25" dirty="0">
                <a:latin typeface="Times New Roman"/>
                <a:cs typeface="Times New Roman"/>
              </a:rPr>
              <a:t>U</a:t>
            </a:r>
            <a:r>
              <a:rPr sz="1350" b="1" spc="25" dirty="0">
                <a:latin typeface="Times New Roman"/>
                <a:cs typeface="Times New Roman"/>
              </a:rPr>
              <a:t>N</a:t>
            </a:r>
            <a:r>
              <a:rPr sz="1350" b="1" spc="-55" dirty="0">
                <a:latin typeface="Times New Roman"/>
                <a:cs typeface="Times New Roman"/>
              </a:rPr>
              <a:t>I</a:t>
            </a:r>
            <a:r>
              <a:rPr sz="1350" b="1" spc="-25" dirty="0">
                <a:latin typeface="Times New Roman"/>
                <a:cs typeface="Times New Roman"/>
              </a:rPr>
              <a:t>V</a:t>
            </a:r>
            <a:r>
              <a:rPr sz="1350" b="1" dirty="0">
                <a:latin typeface="Times New Roman"/>
                <a:cs typeface="Times New Roman"/>
              </a:rPr>
              <a:t>E</a:t>
            </a:r>
            <a:r>
              <a:rPr sz="1350" b="1" spc="25" dirty="0">
                <a:latin typeface="Times New Roman"/>
                <a:cs typeface="Times New Roman"/>
              </a:rPr>
              <a:t>R</a:t>
            </a:r>
            <a:r>
              <a:rPr sz="1350" b="1" spc="-55" dirty="0">
                <a:latin typeface="Times New Roman"/>
                <a:cs typeface="Times New Roman"/>
              </a:rPr>
              <a:t>I</a:t>
            </a:r>
            <a:r>
              <a:rPr sz="1350" b="1" spc="50" dirty="0">
                <a:latin typeface="Times New Roman"/>
                <a:cs typeface="Times New Roman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T</a:t>
            </a:r>
            <a:r>
              <a:rPr sz="1350" b="1" spc="25" dirty="0">
                <a:latin typeface="Times New Roman"/>
                <a:cs typeface="Times New Roman"/>
              </a:rPr>
              <a:t>Y</a:t>
            </a:r>
            <a:r>
              <a:rPr sz="1350" b="1" spc="-5" dirty="0">
                <a:latin typeface="Times New Roman"/>
                <a:cs typeface="Times New Roman"/>
              </a:rPr>
              <a:t>,</a:t>
            </a:r>
            <a:r>
              <a:rPr sz="1350" b="1" spc="25" dirty="0">
                <a:latin typeface="Times New Roman"/>
                <a:cs typeface="Times New Roman"/>
              </a:rPr>
              <a:t>P</a:t>
            </a:r>
            <a:r>
              <a:rPr sz="1350" b="1" spc="-25" dirty="0">
                <a:latin typeface="Times New Roman"/>
                <a:cs typeface="Times New Roman"/>
              </a:rPr>
              <a:t>UN</a:t>
            </a:r>
            <a:r>
              <a:rPr sz="1350" b="1" spc="-10" dirty="0">
                <a:latin typeface="Times New Roman"/>
                <a:cs typeface="Times New Roman"/>
              </a:rPr>
              <a:t>E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114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du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ng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 2020</a:t>
            </a:r>
            <a:r>
              <a:rPr sz="1350" spc="-25" dirty="0">
                <a:latin typeface="Times New Roman"/>
                <a:cs typeface="Times New Roman"/>
              </a:rPr>
              <a:t>-</a:t>
            </a:r>
            <a:r>
              <a:rPr sz="1350" spc="-10" dirty="0">
                <a:latin typeface="Times New Roman"/>
                <a:cs typeface="Times New Roman"/>
              </a:rPr>
              <a:t>21.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0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dirty="0">
                <a:latin typeface="Times New Roman"/>
                <a:cs typeface="Times New Roman"/>
              </a:rPr>
              <a:t>	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bod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	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	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-10" dirty="0">
                <a:latin typeface="Times New Roman"/>
                <a:cs typeface="Times New Roman"/>
              </a:rPr>
              <a:t>not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ee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12700" marR="15240">
              <a:lnSpc>
                <a:spcPts val="2500"/>
              </a:lnSpc>
            </a:pPr>
            <a:r>
              <a:rPr sz="1350" spc="-10" dirty="0">
                <a:latin typeface="Times New Roman"/>
                <a:cs typeface="Times New Roman"/>
              </a:rPr>
              <a:t>su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5" dirty="0">
                <a:latin typeface="Times New Roman"/>
                <a:cs typeface="Times New Roman"/>
              </a:rPr>
              <a:t>m</a:t>
            </a:r>
            <a:r>
              <a:rPr sz="1350" dirty="0">
                <a:latin typeface="Times New Roman"/>
                <a:cs typeface="Times New Roman"/>
              </a:rPr>
              <a:t>itt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dp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ous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30" dirty="0">
                <a:latin typeface="Times New Roman"/>
                <a:cs typeface="Times New Roman"/>
              </a:rPr>
              <a:t>d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f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 un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y</a:t>
            </a:r>
            <a:r>
              <a:rPr sz="1050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300">
              <a:latin typeface="Times New Roman"/>
              <a:cs typeface="Times New Roman"/>
            </a:endParaRPr>
          </a:p>
          <a:p>
            <a:pPr marL="4271010" marR="31750">
              <a:lnSpc>
                <a:spcPts val="1590"/>
              </a:lnSpc>
            </a:pPr>
            <a:r>
              <a:rPr sz="1400" b="1" spc="50" dirty="0">
                <a:latin typeface="Times New Roman"/>
                <a:cs typeface="Times New Roman"/>
              </a:rPr>
              <a:t>K</a:t>
            </a:r>
            <a:r>
              <a:rPr sz="1400" b="1" spc="-6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Times New Roman"/>
                <a:cs typeface="Times New Roman"/>
              </a:rPr>
              <a:t>M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R </a:t>
            </a:r>
            <a:r>
              <a:rPr sz="1400" b="1" spc="10" dirty="0">
                <a:latin typeface="Times New Roman"/>
                <a:cs typeface="Times New Roman"/>
              </a:rPr>
              <a:t>M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25" dirty="0">
                <a:latin typeface="Times New Roman"/>
                <a:cs typeface="Times New Roman"/>
              </a:rPr>
              <a:t>L</a:t>
            </a:r>
            <a:r>
              <a:rPr sz="1400" b="1" spc="-30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K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RAV</a:t>
            </a:r>
            <a:r>
              <a:rPr sz="1400" b="1" spc="-7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OHO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09" y="8061016"/>
            <a:ext cx="486409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20"/>
              </a:lnSpc>
            </a:pP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40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ce: D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50" y="914400"/>
            <a:ext cx="4196090" cy="822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7" y="1076272"/>
            <a:ext cx="835660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ts val="2550"/>
              </a:lnSpc>
            </a:pP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_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n_</a:t>
            </a:r>
            <a:r>
              <a:rPr sz="1100" spc="-6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944"/>
              </a:lnSpc>
            </a:pP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  <a:p>
            <a:pPr marL="48895" marR="165735">
              <a:lnSpc>
                <a:spcPct val="95800"/>
              </a:lnSpc>
              <a:spcBef>
                <a:spcPts val="45"/>
              </a:spcBef>
            </a:pP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_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3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ea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 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1219" y="2841868"/>
          <a:ext cx="6094095" cy="117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17"/>
                <a:gridCol w="1189613"/>
                <a:gridCol w="3977630"/>
              </a:tblGrid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 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98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93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_un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1219" y="4501017"/>
          <a:ext cx="6094095" cy="134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605"/>
                <a:gridCol w="1671584"/>
                <a:gridCol w="3477371"/>
              </a:tblGrid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6755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03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867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83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83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02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81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81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1219" y="6489441"/>
          <a:ext cx="609409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837"/>
                <a:gridCol w="1720352"/>
                <a:gridCol w="3477371"/>
              </a:tblGrid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 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613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1555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1084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3775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8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1555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1555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84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1219" y="914405"/>
          <a:ext cx="6094095" cy="151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101"/>
                <a:gridCol w="1580144"/>
                <a:gridCol w="3410315"/>
              </a:tblGrid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66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66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83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988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ill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290" algn="ctr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93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_un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1219" y="3225917"/>
          <a:ext cx="6094095" cy="67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33"/>
                <a:gridCol w="1598432"/>
                <a:gridCol w="3440795"/>
              </a:tblGrid>
              <a:tr h="171084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 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1009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0930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0930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83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0930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1219" y="4866711"/>
          <a:ext cx="6094095" cy="1179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28"/>
                <a:gridCol w="2031501"/>
                <a:gridCol w="2342631"/>
              </a:tblGrid>
              <a:tr h="164746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67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074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 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67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477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67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_p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550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93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502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074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acc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bh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1084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d_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1219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3" y="941892"/>
            <a:ext cx="5965190" cy="204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algn="ctr">
              <a:lnSpc>
                <a:spcPct val="100000"/>
              </a:lnSpc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5" dirty="0">
                <a:latin typeface="Times New Roman"/>
                <a:cs typeface="Times New Roman"/>
              </a:rPr>
              <a:t>O</a:t>
            </a:r>
            <a:r>
              <a:rPr sz="2200" b="1" spc="-10" dirty="0">
                <a:latin typeface="Times New Roman"/>
                <a:cs typeface="Times New Roman"/>
              </a:rPr>
              <a:t>NC</a:t>
            </a:r>
            <a:r>
              <a:rPr sz="2200" b="1" spc="10" dirty="0">
                <a:latin typeface="Times New Roman"/>
                <a:cs typeface="Times New Roman"/>
              </a:rPr>
              <a:t>L</a:t>
            </a:r>
            <a:r>
              <a:rPr sz="2200" b="1" spc="-10" dirty="0">
                <a:latin typeface="Times New Roman"/>
                <a:cs typeface="Times New Roman"/>
              </a:rPr>
              <a:t>U</a:t>
            </a:r>
            <a:r>
              <a:rPr sz="2200" b="1" spc="15" dirty="0">
                <a:latin typeface="Times New Roman"/>
                <a:cs typeface="Times New Roman"/>
              </a:rPr>
              <a:t>S</a:t>
            </a:r>
            <a:r>
              <a:rPr sz="2200" b="1" dirty="0">
                <a:latin typeface="Times New Roman"/>
                <a:cs typeface="Times New Roman"/>
              </a:rPr>
              <a:t>I</a:t>
            </a:r>
            <a:r>
              <a:rPr sz="2200" b="1" spc="10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94400"/>
              </a:lnSpc>
              <a:spcBef>
                <a:spcPts val="990"/>
              </a:spcBef>
            </a:pP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10" dirty="0">
                <a:latin typeface="Times New Roman"/>
                <a:cs typeface="Times New Roman"/>
              </a:rPr>
              <a:t>cle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ff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</a:t>
            </a:r>
            <a:r>
              <a:rPr sz="1400" spc="0" dirty="0">
                <a:latin typeface="Times New Roman"/>
                <a:cs typeface="Times New Roman"/>
              </a:rPr>
              <a:t>E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-6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indent="457834" algn="just">
              <a:lnSpc>
                <a:spcPts val="1580"/>
              </a:lnSpc>
            </a:pPr>
            <a:r>
              <a:rPr sz="1350" spc="-65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so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25" dirty="0">
                <a:latin typeface="Times New Roman"/>
                <a:cs typeface="Times New Roman"/>
              </a:rPr>
              <a:t>w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du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ount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spc="-105" dirty="0">
                <a:latin typeface="Times New Roman"/>
                <a:cs typeface="Times New Roman"/>
              </a:rPr>
              <a:t>m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nu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ff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65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U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rf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f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fr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ca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il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us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b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0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</a:pPr>
            <a:r>
              <a:rPr sz="1350" spc="-70" dirty="0">
                <a:latin typeface="Times New Roman"/>
                <a:cs typeface="Times New Roman"/>
              </a:rPr>
              <a:t>I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so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ount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f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k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it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il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odu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9234" y="1149418"/>
            <a:ext cx="22339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10" dirty="0">
                <a:latin typeface="Times New Roman"/>
                <a:cs typeface="Times New Roman"/>
              </a:rPr>
              <a:t>B</a:t>
            </a:r>
            <a:r>
              <a:rPr sz="2200" b="1" dirty="0">
                <a:latin typeface="Times New Roman"/>
                <a:cs typeface="Times New Roman"/>
              </a:rPr>
              <a:t>I</a:t>
            </a:r>
            <a:r>
              <a:rPr sz="2200" b="1" spc="15" dirty="0">
                <a:latin typeface="Times New Roman"/>
                <a:cs typeface="Times New Roman"/>
              </a:rPr>
              <a:t>B</a:t>
            </a:r>
            <a:r>
              <a:rPr sz="2200" b="1" spc="-40" dirty="0">
                <a:latin typeface="Times New Roman"/>
                <a:cs typeface="Times New Roman"/>
              </a:rPr>
              <a:t>L</a:t>
            </a:r>
            <a:r>
              <a:rPr sz="2200" b="1" dirty="0">
                <a:latin typeface="Times New Roman"/>
                <a:cs typeface="Times New Roman"/>
              </a:rPr>
              <a:t>I</a:t>
            </a:r>
            <a:r>
              <a:rPr sz="2200" b="1" spc="10" dirty="0">
                <a:latin typeface="Times New Roman"/>
                <a:cs typeface="Times New Roman"/>
              </a:rPr>
              <a:t>O</a:t>
            </a:r>
            <a:r>
              <a:rPr sz="2200" b="1" spc="5" dirty="0">
                <a:latin typeface="Times New Roman"/>
                <a:cs typeface="Times New Roman"/>
              </a:rPr>
              <a:t>G</a:t>
            </a:r>
            <a:r>
              <a:rPr sz="2200" b="1" spc="-10" dirty="0">
                <a:latin typeface="Times New Roman"/>
                <a:cs typeface="Times New Roman"/>
              </a:rPr>
              <a:t>RA</a:t>
            </a:r>
            <a:r>
              <a:rPr sz="2200" b="1" spc="-60" dirty="0">
                <a:latin typeface="Times New Roman"/>
                <a:cs typeface="Times New Roman"/>
              </a:rPr>
              <a:t>P</a:t>
            </a:r>
            <a:r>
              <a:rPr sz="2200" b="1" spc="5" dirty="0">
                <a:latin typeface="Times New Roman"/>
                <a:cs typeface="Times New Roman"/>
              </a:rPr>
              <a:t>H</a:t>
            </a:r>
            <a:r>
              <a:rPr sz="2200" b="1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7" y="1589461"/>
            <a:ext cx="5919470" cy="259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35" dirty="0">
                <a:latin typeface="Times New Roman"/>
                <a:cs typeface="Times New Roman"/>
              </a:rPr>
              <a:t>F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NC</a:t>
            </a:r>
            <a:r>
              <a:rPr sz="2000" b="1" dirty="0">
                <a:latin typeface="Times New Roman"/>
                <a:cs typeface="Times New Roman"/>
              </a:rPr>
              <a:t>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b="1" spc="20" dirty="0">
                <a:latin typeface="Times New Roman"/>
                <a:cs typeface="Times New Roman"/>
              </a:rPr>
              <a:t>B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k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40" dirty="0">
                <a:latin typeface="Times New Roman"/>
                <a:cs typeface="Times New Roman"/>
              </a:rPr>
              <a:t>e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ce</a:t>
            </a:r>
            <a:endParaRPr sz="1400">
              <a:latin typeface="Times New Roman"/>
              <a:cs typeface="Times New Roman"/>
            </a:endParaRPr>
          </a:p>
          <a:p>
            <a:pPr marL="12700" marR="994410">
              <a:lnSpc>
                <a:spcPct val="100000"/>
              </a:lnSpc>
              <a:spcBef>
                <a:spcPts val="815"/>
              </a:spcBef>
            </a:pPr>
            <a:r>
              <a:rPr sz="1400" spc="-15" dirty="0">
                <a:latin typeface="Times New Roman"/>
                <a:cs typeface="Times New Roman"/>
              </a:rPr>
              <a:t>D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3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gh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hn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15" dirty="0">
                <a:latin typeface="Times New Roman"/>
                <a:cs typeface="Times New Roman"/>
              </a:rPr>
              <a:t>X</a:t>
            </a:r>
            <a:r>
              <a:rPr sz="1400" spc="0" dirty="0">
                <a:latin typeface="Times New Roman"/>
                <a:cs typeface="Times New Roman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OO</a:t>
            </a:r>
            <a:r>
              <a:rPr sz="1400" spc="-6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4"/>
              </a:lnSpc>
              <a:spcBef>
                <a:spcPts val="865"/>
              </a:spcBef>
            </a:pPr>
            <a:r>
              <a:rPr sz="1400" b="1" spc="-65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25" dirty="0">
                <a:latin typeface="Times New Roman"/>
                <a:cs typeface="Times New Roman"/>
              </a:rPr>
              <a:t>b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0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  <a:p>
            <a:pPr marL="470534" marR="5080" indent="-226060">
              <a:lnSpc>
                <a:spcPts val="1200"/>
              </a:lnSpc>
              <a:spcBef>
                <a:spcPts val="70"/>
              </a:spcBef>
              <a:buClr>
                <a:srgbClr val="0462C1"/>
              </a:buClr>
              <a:buFont typeface="MS Gothic"/>
              <a:buChar char="➢"/>
              <a:tabLst>
                <a:tab pos="471170" algn="l"/>
              </a:tabLst>
            </a:pP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h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tt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p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s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://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www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yo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u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ub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100" u="sng" spc="-6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w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?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=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1100" u="sng" spc="-5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_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5</a:t>
            </a:r>
            <a:r>
              <a:rPr sz="1100" u="sng" spc="-7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sz="1100" u="sng" spc="-2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u="sng" spc="-30" dirty="0">
                <a:solidFill>
                  <a:srgbClr val="0462C1"/>
                </a:solidFill>
                <a:latin typeface="Times New Roman"/>
                <a:cs typeface="Times New Roman"/>
              </a:rPr>
              <a:t>K</a:t>
            </a:r>
            <a:r>
              <a:rPr sz="1100" u="sng" spc="5" dirty="0">
                <a:solidFill>
                  <a:srgbClr val="0462C1"/>
                </a:solidFill>
                <a:latin typeface="Times New Roman"/>
                <a:cs typeface="Times New Roman"/>
              </a:rPr>
              <a:t>SS</a:t>
            </a:r>
            <a:r>
              <a:rPr sz="1100" u="sng" spc="-30" dirty="0">
                <a:solidFill>
                  <a:srgbClr val="0462C1"/>
                </a:solidFill>
                <a:latin typeface="Times New Roman"/>
                <a:cs typeface="Times New Roman"/>
              </a:rPr>
              <a:t>N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</a:rPr>
              <a:t>0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&amp;</a:t>
            </a:r>
            <a:r>
              <a:rPr sz="1100" u="sng" spc="25" dirty="0">
                <a:solidFill>
                  <a:srgbClr val="0462C1"/>
                </a:solidFill>
                <a:latin typeface="Times New Roman"/>
                <a:cs typeface="Times New Roman"/>
              </a:rPr>
              <a:t>l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i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s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=P</a:t>
            </a:r>
            <a:r>
              <a:rPr sz="1100" u="sng" spc="-22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u="sng" spc="-55" dirty="0">
                <a:solidFill>
                  <a:srgbClr val="0462C1"/>
                </a:solidFill>
                <a:latin typeface="Times New Roman"/>
                <a:cs typeface="Times New Roman"/>
              </a:rPr>
              <a:t>L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5</a:t>
            </a:r>
            <a:r>
              <a:rPr sz="1100" u="sng" spc="-65" dirty="0">
                <a:solidFill>
                  <a:srgbClr val="0462C1"/>
                </a:solidFill>
                <a:latin typeface="Times New Roman"/>
                <a:cs typeface="Times New Roman"/>
              </a:rPr>
              <a:t>B</a:t>
            </a:r>
            <a:r>
              <a:rPr sz="1100" u="sng" spc="5" dirty="0">
                <a:solidFill>
                  <a:srgbClr val="0462C1"/>
                </a:solidFill>
                <a:latin typeface="Times New Roman"/>
                <a:cs typeface="Times New Roman"/>
              </a:rPr>
              <a:t>F</a:t>
            </a:r>
            <a:r>
              <a:rPr sz="1100" u="sng" spc="35" dirty="0">
                <a:solidFill>
                  <a:srgbClr val="0462C1"/>
                </a:solidFill>
                <a:latin typeface="Times New Roman"/>
                <a:cs typeface="Times New Roman"/>
              </a:rPr>
              <a:t>c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</a:rPr>
              <a:t>X</a:t>
            </a:r>
            <a:r>
              <a:rPr sz="1100" u="sng" spc="-5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8</a:t>
            </a:r>
            <a:r>
              <a:rPr sz="1100" u="sng" spc="-204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</a:rPr>
              <a:t>9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9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</a:rPr>
              <a:t>z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</a:rPr>
              <a:t>x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mT</a:t>
            </a:r>
            <a:r>
              <a:rPr sz="1100" u="sng" spc="-30" dirty="0">
                <a:solidFill>
                  <a:srgbClr val="0462C1"/>
                </a:solidFill>
                <a:latin typeface="Times New Roman"/>
                <a:cs typeface="Times New Roman"/>
              </a:rPr>
              <a:t>9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v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m</a:t>
            </a:r>
            <a:r>
              <a:rPr sz="1100" u="sng" spc="5" dirty="0">
                <a:solidFill>
                  <a:srgbClr val="0462C1"/>
                </a:solidFill>
                <a:latin typeface="Times New Roman"/>
                <a:cs typeface="Times New Roman"/>
              </a:rPr>
              <a:t>S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u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l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o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</a:rPr>
              <a:t>r</a:t>
            </a:r>
            <a:r>
              <a:rPr sz="1100" u="sng" spc="-30" dirty="0">
                <a:solidFill>
                  <a:srgbClr val="0462C1"/>
                </a:solidFill>
                <a:latin typeface="Times New Roman"/>
                <a:cs typeface="Times New Roman"/>
              </a:rPr>
              <a:t>XK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</a:rPr>
              <a:t>r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</a:rPr>
              <a:t>x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</a:rPr>
              <a:t>OO</a:t>
            </a:r>
            <a:r>
              <a:rPr sz="1100" u="sng" spc="-5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</a:rPr>
              <a:t>r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p </a:t>
            </a:r>
            <a:r>
              <a:rPr sz="1100" u="sng" spc="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</a:rPr>
              <a:t>(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C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od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sz="1100" u="sng" spc="-5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</a:rPr>
              <a:t>f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</a:rPr>
              <a:t>o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r</a:t>
            </a:r>
            <a:r>
              <a:rPr sz="1100" u="sng" spc="2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u="sng" spc="-35" dirty="0">
                <a:solidFill>
                  <a:srgbClr val="0462C1"/>
                </a:solidFill>
                <a:latin typeface="Times New Roman"/>
                <a:cs typeface="Times New Roman"/>
              </a:rPr>
              <a:t>I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n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</a:rPr>
              <a:t>r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v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i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w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100" u="sng" spc="-30" dirty="0">
                <a:solidFill>
                  <a:srgbClr val="0462C1"/>
                </a:solidFill>
                <a:latin typeface="Times New Roman"/>
                <a:cs typeface="Times New Roman"/>
              </a:rPr>
              <a:t>Y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ou</a:t>
            </a:r>
            <a:r>
              <a:rPr sz="1100" u="sng" spc="-5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ub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e 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C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h</a:t>
            </a:r>
            <a:r>
              <a:rPr sz="1100" u="sng" spc="-60" dirty="0">
                <a:solidFill>
                  <a:srgbClr val="0462C1"/>
                </a:solidFill>
                <a:latin typeface="Times New Roman"/>
                <a:cs typeface="Times New Roman"/>
              </a:rPr>
              <a:t>a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</a:rPr>
              <a:t>nn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</a:rPr>
              <a:t>l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470534" indent="-226060">
              <a:lnSpc>
                <a:spcPts val="1425"/>
              </a:lnSpc>
              <a:buClr>
                <a:srgbClr val="0462C1"/>
              </a:buClr>
              <a:buFont typeface="MS Gothic"/>
              <a:buChar char="➢"/>
              <a:tabLst>
                <a:tab pos="471170" algn="l"/>
              </a:tabLst>
            </a:pPr>
            <a:r>
              <a:rPr sz="135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h</a:t>
            </a:r>
            <a:r>
              <a:rPr sz="1350" u="sng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tt</a:t>
            </a:r>
            <a:r>
              <a:rPr sz="135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1350" u="sng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://</a:t>
            </a:r>
            <a:r>
              <a:rPr sz="135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ww</a:t>
            </a:r>
            <a:r>
              <a:rPr sz="1350" u="sng" spc="-70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1350" u="sng" spc="35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350" u="sng" spc="-60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g</a:t>
            </a:r>
            <a:r>
              <a:rPr sz="1350" u="sng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it</a:t>
            </a:r>
            <a:r>
              <a:rPr sz="135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hub</a:t>
            </a:r>
            <a:r>
              <a:rPr sz="1350" u="sng" spc="35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350" u="sng" spc="-35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350" u="sng" spc="30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o</a:t>
            </a:r>
            <a:r>
              <a:rPr sz="1350" u="sng" spc="-15" dirty="0">
                <a:solidFill>
                  <a:srgbClr val="0462C1"/>
                </a:solidFill>
                <a:latin typeface="Times New Roman"/>
                <a:cs typeface="Times New Roman"/>
                <a:hlinkClick r:id="rId4"/>
              </a:rPr>
              <a:t>m</a:t>
            </a:r>
            <a:endParaRPr sz="1350">
              <a:latin typeface="Times New Roman"/>
              <a:cs typeface="Times New Roman"/>
            </a:endParaRPr>
          </a:p>
          <a:p>
            <a:pPr marL="470534" indent="-226060">
              <a:lnSpc>
                <a:spcPts val="1285"/>
              </a:lnSpc>
              <a:spcBef>
                <a:spcPts val="70"/>
              </a:spcBef>
              <a:buClr>
                <a:srgbClr val="0462C1"/>
              </a:buClr>
              <a:buFont typeface="MS Gothic"/>
              <a:buChar char="➢"/>
              <a:tabLst>
                <a:tab pos="471170" algn="l"/>
              </a:tabLst>
            </a:pP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ww</a:t>
            </a:r>
            <a:r>
              <a:rPr sz="1100" u="sng" spc="-3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w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.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y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ou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t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u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b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e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.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c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o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m</a:t>
            </a:r>
            <a:endParaRPr sz="1100">
              <a:latin typeface="Times New Roman"/>
              <a:cs typeface="Times New Roman"/>
            </a:endParaRPr>
          </a:p>
          <a:p>
            <a:pPr marL="470534" indent="-226060">
              <a:lnSpc>
                <a:spcPts val="1225"/>
              </a:lnSpc>
              <a:buClr>
                <a:srgbClr val="0462C1"/>
              </a:buClr>
              <a:buFont typeface="MS Gothic"/>
              <a:buChar char="➢"/>
              <a:tabLst>
                <a:tab pos="471170" algn="l"/>
              </a:tabLst>
            </a:pP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ww</a:t>
            </a:r>
            <a:r>
              <a:rPr sz="1100" u="sng" spc="-30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w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.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s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ac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k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o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v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e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rf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l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o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w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.</a:t>
            </a:r>
            <a:r>
              <a:rPr sz="1100" u="sng" spc="5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c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6"/>
              </a:rPr>
              <a:t>om</a:t>
            </a:r>
            <a:endParaRPr sz="1100">
              <a:latin typeface="Times New Roman"/>
              <a:cs typeface="Times New Roman"/>
            </a:endParaRPr>
          </a:p>
          <a:p>
            <a:pPr marL="470534" indent="-226060">
              <a:lnSpc>
                <a:spcPts val="1225"/>
              </a:lnSpc>
              <a:buClr>
                <a:srgbClr val="0462C1"/>
              </a:buClr>
              <a:buFont typeface="MS Gothic"/>
              <a:buChar char="➢"/>
              <a:tabLst>
                <a:tab pos="471170" algn="l"/>
              </a:tabLst>
            </a:pP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ww</a:t>
            </a:r>
            <a:r>
              <a:rPr sz="1100" u="sng" spc="-3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w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.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g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oo</a:t>
            </a:r>
            <a:r>
              <a:rPr sz="1100" u="sng" spc="-25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g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l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e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.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c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o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m</a:t>
            </a:r>
            <a:endParaRPr sz="1100">
              <a:latin typeface="Times New Roman"/>
              <a:cs typeface="Times New Roman"/>
            </a:endParaRPr>
          </a:p>
          <a:p>
            <a:pPr marL="470534" indent="-226060">
              <a:lnSpc>
                <a:spcPts val="1285"/>
              </a:lnSpc>
              <a:buClr>
                <a:srgbClr val="0462C1"/>
              </a:buClr>
              <a:buFont typeface="MS Gothic"/>
              <a:buChar char="➢"/>
              <a:tabLst>
                <a:tab pos="471170" algn="l"/>
              </a:tabLst>
            </a:pP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h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tt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p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://</a:t>
            </a:r>
            <a:r>
              <a:rPr sz="1100" u="sng" spc="15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www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.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j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a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v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a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po</a:t>
            </a:r>
            <a:r>
              <a:rPr sz="1100" u="sng" spc="-7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i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n</a:t>
            </a:r>
            <a:r>
              <a:rPr sz="1100" u="sng" spc="-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sz="1100" u="sng" spc="1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.</a:t>
            </a:r>
            <a:r>
              <a:rPr sz="1100" u="sng" spc="-1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c</a:t>
            </a:r>
            <a:r>
              <a:rPr sz="1100" u="sng" spc="2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o</a:t>
            </a:r>
            <a:r>
              <a:rPr sz="1100" u="sng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m/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1" y="1143698"/>
            <a:ext cx="5751830" cy="435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770" algn="ctr">
              <a:lnSpc>
                <a:spcPct val="100000"/>
              </a:lnSpc>
            </a:pPr>
            <a:r>
              <a:rPr sz="1550" b="1" spc="-20" dirty="0">
                <a:solidFill>
                  <a:srgbClr val="E36C09"/>
                </a:solidFill>
                <a:latin typeface="Times New Roman"/>
                <a:cs typeface="Times New Roman"/>
              </a:rPr>
              <a:t>A</a:t>
            </a:r>
            <a:r>
              <a:rPr sz="1550" b="1" spc="60" dirty="0">
                <a:solidFill>
                  <a:srgbClr val="E36C09"/>
                </a:solidFill>
                <a:latin typeface="Times New Roman"/>
                <a:cs typeface="Times New Roman"/>
              </a:rPr>
              <a:t>B</a:t>
            </a:r>
            <a:r>
              <a:rPr sz="1550" b="1" spc="-5" dirty="0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sz="1550" b="1" spc="20" dirty="0">
                <a:solidFill>
                  <a:srgbClr val="E36C09"/>
                </a:solidFill>
                <a:latin typeface="Times New Roman"/>
                <a:cs typeface="Times New Roman"/>
              </a:rPr>
              <a:t>T</a:t>
            </a:r>
            <a:r>
              <a:rPr sz="1550" b="1" spc="70" dirty="0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sz="1550" b="1" spc="-20" dirty="0">
                <a:solidFill>
                  <a:srgbClr val="E36C09"/>
                </a:solidFill>
                <a:latin typeface="Times New Roman"/>
                <a:cs typeface="Times New Roman"/>
              </a:rPr>
              <a:t>A</a:t>
            </a:r>
            <a:r>
              <a:rPr sz="1550" b="1" spc="75" dirty="0">
                <a:solidFill>
                  <a:srgbClr val="E36C09"/>
                </a:solidFill>
                <a:latin typeface="Times New Roman"/>
                <a:cs typeface="Times New Roman"/>
              </a:rPr>
              <a:t>C</a:t>
            </a:r>
            <a:r>
              <a:rPr sz="1550" b="1" spc="20" dirty="0">
                <a:solidFill>
                  <a:srgbClr val="E36C09"/>
                </a:solidFill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03099"/>
              </a:lnSpc>
              <a:spcBef>
                <a:spcPts val="1200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spc="-50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ten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</a:t>
            </a:r>
            <a:r>
              <a:rPr sz="1400" spc="-35" dirty="0">
                <a:latin typeface="Times New Roman"/>
                <a:cs typeface="Times New Roman"/>
              </a:rPr>
              <a:t>ob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acc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acy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du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aw</a:t>
            </a:r>
            <a:r>
              <a:rPr sz="1400" spc="1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hu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e</a:t>
            </a:r>
            <a:r>
              <a:rPr sz="1400" spc="-40" dirty="0">
                <a:latin typeface="Times New Roman"/>
                <a:cs typeface="Times New Roman"/>
              </a:rPr>
              <a:t>ff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cie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ch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rp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ele</a:t>
            </a:r>
            <a:r>
              <a:rPr sz="1400" spc="-50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5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tes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ele</a:t>
            </a:r>
            <a:r>
              <a:rPr sz="1400" spc="-50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lect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c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ele</a:t>
            </a:r>
            <a:r>
              <a:rPr sz="1400" spc="-5" dirty="0">
                <a:latin typeface="Times New Roman"/>
                <a:cs typeface="Times New Roman"/>
              </a:rPr>
              <a:t>ct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ie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tem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op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J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mm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eb</a:t>
            </a:r>
            <a:r>
              <a:rPr sz="1400" spc="-5" dirty="0">
                <a:latin typeface="Times New Roman"/>
                <a:cs typeface="Times New Roman"/>
              </a:rPr>
              <a:t> a</a:t>
            </a:r>
            <a:r>
              <a:rPr sz="1400" spc="-35" dirty="0">
                <a:latin typeface="Times New Roman"/>
                <a:cs typeface="Times New Roman"/>
              </a:rPr>
              <a:t>pp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Q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Q</a:t>
            </a:r>
            <a:r>
              <a:rPr sz="1400" spc="-4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65" dirty="0">
                <a:latin typeface="Times New Roman"/>
                <a:cs typeface="Times New Roman"/>
              </a:rPr>
              <a:t>k</a:t>
            </a:r>
            <a:r>
              <a:rPr sz="1400" spc="-35" dirty="0">
                <a:latin typeface="Times New Roman"/>
                <a:cs typeface="Times New Roman"/>
              </a:rPr>
              <a:t>-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tem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ou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wo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'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'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 c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ur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1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00" dirty="0">
                <a:latin typeface="Times New Roman"/>
                <a:cs typeface="Times New Roman"/>
              </a:rPr>
              <a:t>r</a:t>
            </a:r>
            <a:r>
              <a:rPr sz="1400" spc="-40" dirty="0">
                <a:latin typeface="Times New Roman"/>
                <a:cs typeface="Times New Roman"/>
              </a:rPr>
              <a:t>’</a:t>
            </a:r>
            <a:r>
              <a:rPr sz="1400" spc="-10" dirty="0">
                <a:latin typeface="Times New Roman"/>
                <a:cs typeface="Times New Roman"/>
              </a:rPr>
              <a:t>s ac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ou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t.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pd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ou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 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eir 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p</a:t>
            </a:r>
            <a:r>
              <a:rPr sz="1400" spc="-10" dirty="0">
                <a:latin typeface="Times New Roman"/>
                <a:cs typeface="Times New Roman"/>
              </a:rPr>
              <a:t>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76" y="1143698"/>
            <a:ext cx="5969635" cy="505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2770">
              <a:lnSpc>
                <a:spcPct val="100000"/>
              </a:lnSpc>
            </a:pPr>
            <a:r>
              <a:rPr sz="1550" b="1" spc="-20" dirty="0">
                <a:solidFill>
                  <a:srgbClr val="E36C09"/>
                </a:solidFill>
                <a:latin typeface="Times New Roman"/>
                <a:cs typeface="Times New Roman"/>
              </a:rPr>
              <a:t>A</a:t>
            </a:r>
            <a:r>
              <a:rPr sz="1550" b="1" spc="25" dirty="0">
                <a:solidFill>
                  <a:srgbClr val="E36C09"/>
                </a:solidFill>
                <a:latin typeface="Times New Roman"/>
                <a:cs typeface="Times New Roman"/>
              </a:rPr>
              <a:t>CKN</a:t>
            </a:r>
            <a:r>
              <a:rPr sz="1550" b="1" spc="75" dirty="0">
                <a:solidFill>
                  <a:srgbClr val="E36C09"/>
                </a:solidFill>
                <a:latin typeface="Times New Roman"/>
                <a:cs typeface="Times New Roman"/>
              </a:rPr>
              <a:t>O</a:t>
            </a:r>
            <a:r>
              <a:rPr sz="1550" b="1" spc="20" dirty="0">
                <a:solidFill>
                  <a:srgbClr val="E36C09"/>
                </a:solidFill>
                <a:latin typeface="Times New Roman"/>
                <a:cs typeface="Times New Roman"/>
              </a:rPr>
              <a:t>WLE</a:t>
            </a:r>
            <a:r>
              <a:rPr sz="1550" b="1" spc="75" dirty="0">
                <a:solidFill>
                  <a:srgbClr val="E36C09"/>
                </a:solidFill>
                <a:latin typeface="Times New Roman"/>
                <a:cs typeface="Times New Roman"/>
              </a:rPr>
              <a:t>D</a:t>
            </a:r>
            <a:r>
              <a:rPr sz="1550" b="1" spc="-15" dirty="0">
                <a:solidFill>
                  <a:srgbClr val="E36C09"/>
                </a:solidFill>
                <a:latin typeface="Times New Roman"/>
                <a:cs typeface="Times New Roman"/>
              </a:rPr>
              <a:t>G</a:t>
            </a:r>
            <a:r>
              <a:rPr sz="1550" b="1" spc="20" dirty="0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sz="1550" b="1" spc="65" dirty="0">
                <a:solidFill>
                  <a:srgbClr val="E36C09"/>
                </a:solidFill>
                <a:latin typeface="Times New Roman"/>
                <a:cs typeface="Times New Roman"/>
              </a:rPr>
              <a:t>M</a:t>
            </a:r>
            <a:r>
              <a:rPr sz="1550" b="1" spc="20" dirty="0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sz="1550" b="1" spc="25" dirty="0">
                <a:solidFill>
                  <a:srgbClr val="E36C09"/>
                </a:solidFill>
                <a:latin typeface="Times New Roman"/>
                <a:cs typeface="Times New Roman"/>
              </a:rPr>
              <a:t>N</a:t>
            </a:r>
            <a:r>
              <a:rPr sz="1550" b="1" spc="20" dirty="0">
                <a:solidFill>
                  <a:srgbClr val="E36C09"/>
                </a:solidFill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9525" indent="457834" algn="just">
              <a:lnSpc>
                <a:spcPct val="95300"/>
              </a:lnSpc>
              <a:spcBef>
                <a:spcPts val="1045"/>
              </a:spcBef>
            </a:pPr>
            <a:r>
              <a:rPr sz="1400" spc="-15" dirty="0">
                <a:latin typeface="Times New Roman"/>
                <a:cs typeface="Times New Roman"/>
              </a:rPr>
              <a:t>A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‟t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i</a:t>
            </a: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du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ss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our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5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 e</a:t>
            </a:r>
            <a:r>
              <a:rPr sz="1400" spc="-35" dirty="0">
                <a:latin typeface="Times New Roman"/>
                <a:cs typeface="Times New Roman"/>
              </a:rPr>
              <a:t>nd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ou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un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ject.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 indent="500380" algn="just">
              <a:lnSpc>
                <a:spcPts val="1580"/>
              </a:lnSpc>
              <a:spcBef>
                <a:spcPts val="1165"/>
              </a:spcBef>
            </a:pPr>
            <a:r>
              <a:rPr sz="1400" spc="-35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ate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 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</a:t>
            </a:r>
            <a:r>
              <a:rPr sz="1400" spc="45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20" dirty="0">
                <a:latin typeface="Times New Roman"/>
                <a:cs typeface="Times New Roman"/>
              </a:rPr>
              <a:t>.</a:t>
            </a:r>
            <a:r>
              <a:rPr sz="1400" b="1" spc="10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ANE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A.C.</a:t>
            </a:r>
            <a:r>
              <a:rPr sz="1400" b="1" spc="-5" dirty="0">
                <a:latin typeface="Times New Roman"/>
                <a:cs typeface="Times New Roman"/>
              </a:rPr>
              <a:t>,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nf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ug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5" dirty="0">
                <a:latin typeface="Times New Roman"/>
                <a:cs typeface="Times New Roman"/>
              </a:rPr>
              <a:t>or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8890" indent="457834">
              <a:lnSpc>
                <a:spcPct val="96200"/>
              </a:lnSpc>
            </a:pPr>
            <a:r>
              <a:rPr sz="1400" spc="-15" dirty="0">
                <a:latin typeface="Times New Roman"/>
                <a:cs typeface="Times New Roman"/>
              </a:rPr>
              <a:t>G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ay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let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ject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5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ud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5" dirty="0">
                <a:latin typeface="Times New Roman"/>
                <a:cs typeface="Times New Roman"/>
              </a:rPr>
              <a:t>rn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20" dirty="0">
                <a:latin typeface="Times New Roman"/>
                <a:cs typeface="Times New Roman"/>
              </a:rPr>
              <a:t>.</a:t>
            </a:r>
            <a:r>
              <a:rPr sz="1400" b="1" spc="10" dirty="0">
                <a:latin typeface="Times New Roman"/>
                <a:cs typeface="Times New Roman"/>
              </a:rPr>
              <a:t>M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NE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25" dirty="0">
                <a:latin typeface="Times New Roman"/>
                <a:cs typeface="Times New Roman"/>
              </a:rPr>
              <a:t>.</a:t>
            </a:r>
            <a:r>
              <a:rPr sz="1400" b="1" spc="-15" dirty="0">
                <a:latin typeface="Times New Roman"/>
                <a:cs typeface="Times New Roman"/>
              </a:rPr>
              <a:t>C.</a:t>
            </a:r>
            <a:r>
              <a:rPr sz="1400" b="1" spc="-5" dirty="0">
                <a:latin typeface="Times New Roman"/>
                <a:cs typeface="Times New Roman"/>
              </a:rPr>
              <a:t>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gu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08600"/>
              </a:lnSpc>
            </a:pPr>
            <a:r>
              <a:rPr sz="1400" spc="-20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</a:t>
            </a:r>
            <a:r>
              <a:rPr sz="1400" spc="45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50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 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C</a:t>
            </a:r>
            <a:r>
              <a:rPr sz="1400" spc="70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S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ie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tea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on-</a:t>
            </a:r>
            <a:r>
              <a:rPr sz="1400" spc="-5" dirty="0">
                <a:latin typeface="Times New Roman"/>
                <a:cs typeface="Times New Roman"/>
              </a:rPr>
              <a:t>tea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-</a:t>
            </a:r>
            <a:r>
              <a:rPr sz="1400" spc="-35" dirty="0">
                <a:latin typeface="Times New Roman"/>
                <a:cs typeface="Times New Roman"/>
              </a:rPr>
              <a:t>op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-5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 ou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our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bu</a:t>
            </a:r>
            <a:r>
              <a:rPr sz="1400" spc="-5" dirty="0">
                <a:latin typeface="Times New Roman"/>
                <a:cs typeface="Times New Roman"/>
              </a:rPr>
              <a:t>t </a:t>
            </a:r>
            <a:r>
              <a:rPr sz="1400" spc="-35" dirty="0">
                <a:latin typeface="Times New Roman"/>
                <a:cs typeface="Times New Roman"/>
              </a:rPr>
              <a:t>no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t,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ou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f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4387215" marR="116205" indent="-201930">
              <a:lnSpc>
                <a:spcPts val="1580"/>
              </a:lnSpc>
            </a:pPr>
            <a:r>
              <a:rPr sz="1400" b="1" spc="50" dirty="0">
                <a:latin typeface="Times New Roman"/>
                <a:cs typeface="Times New Roman"/>
              </a:rPr>
              <a:t>K</a:t>
            </a:r>
            <a:r>
              <a:rPr sz="1400" b="1" spc="-60" dirty="0">
                <a:latin typeface="Times New Roman"/>
                <a:cs typeface="Times New Roman"/>
              </a:rPr>
              <a:t>U</a:t>
            </a:r>
            <a:r>
              <a:rPr sz="1400" b="1" spc="10" dirty="0">
                <a:latin typeface="Times New Roman"/>
                <a:cs typeface="Times New Roman"/>
              </a:rPr>
              <a:t>M</a:t>
            </a: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R </a:t>
            </a:r>
            <a:r>
              <a:rPr sz="1400" b="1" spc="10" dirty="0">
                <a:latin typeface="Times New Roman"/>
                <a:cs typeface="Times New Roman"/>
              </a:rPr>
              <a:t>M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25" dirty="0">
                <a:latin typeface="Times New Roman"/>
                <a:cs typeface="Times New Roman"/>
              </a:rPr>
              <a:t>L</a:t>
            </a:r>
            <a:r>
              <a:rPr sz="1400" b="1" spc="-30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K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RAV</a:t>
            </a:r>
            <a:r>
              <a:rPr sz="1400" b="1" spc="-7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OHO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D</a:t>
            </a:r>
            <a:r>
              <a:rPr dirty="0"/>
              <a:t>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297" y="1662240"/>
            <a:ext cx="3107690" cy="6564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90980">
              <a:lnSpc>
                <a:spcPct val="167800"/>
              </a:lnSpc>
            </a:pPr>
            <a:r>
              <a:rPr sz="1550" b="1" spc="25" dirty="0">
                <a:latin typeface="Times New Roman"/>
                <a:cs typeface="Times New Roman"/>
              </a:rPr>
              <a:t>A</a:t>
            </a:r>
            <a:r>
              <a:rPr sz="1550" b="1" spc="-5" dirty="0">
                <a:latin typeface="Times New Roman"/>
                <a:cs typeface="Times New Roman"/>
              </a:rPr>
              <a:t>b</a:t>
            </a:r>
            <a:r>
              <a:rPr sz="1550" b="1" spc="15" dirty="0">
                <a:latin typeface="Times New Roman"/>
                <a:cs typeface="Times New Roman"/>
              </a:rPr>
              <a:t>s</a:t>
            </a:r>
            <a:r>
              <a:rPr sz="1550" b="1" spc="10" dirty="0">
                <a:latin typeface="Times New Roman"/>
                <a:cs typeface="Times New Roman"/>
              </a:rPr>
              <a:t>t</a:t>
            </a:r>
            <a:r>
              <a:rPr sz="1550" b="1" spc="25" dirty="0">
                <a:latin typeface="Times New Roman"/>
                <a:cs typeface="Times New Roman"/>
              </a:rPr>
              <a:t>r</a:t>
            </a:r>
            <a:r>
              <a:rPr sz="1550" b="1" spc="-10" dirty="0">
                <a:latin typeface="Times New Roman"/>
                <a:cs typeface="Times New Roman"/>
              </a:rPr>
              <a:t>a</a:t>
            </a:r>
            <a:r>
              <a:rPr sz="1550" b="1" spc="25" dirty="0">
                <a:latin typeface="Times New Roman"/>
                <a:cs typeface="Times New Roman"/>
              </a:rPr>
              <a:t>c</a:t>
            </a:r>
            <a:r>
              <a:rPr sz="1550" b="1" spc="10" dirty="0">
                <a:latin typeface="Times New Roman"/>
                <a:cs typeface="Times New Roman"/>
              </a:rPr>
              <a:t>t</a:t>
            </a:r>
            <a:r>
              <a:rPr sz="1550" b="1" spc="5" dirty="0">
                <a:latin typeface="Times New Roman"/>
                <a:cs typeface="Times New Roman"/>
              </a:rPr>
              <a:t> </a:t>
            </a:r>
            <a:r>
              <a:rPr sz="1550" b="1" spc="-20" dirty="0">
                <a:latin typeface="Times New Roman"/>
                <a:cs typeface="Times New Roman"/>
              </a:rPr>
              <a:t>A</a:t>
            </a:r>
            <a:r>
              <a:rPr sz="1550" b="1" spc="70" dirty="0">
                <a:latin typeface="Times New Roman"/>
                <a:cs typeface="Times New Roman"/>
              </a:rPr>
              <a:t>c</a:t>
            </a:r>
            <a:r>
              <a:rPr sz="1550" b="1" spc="-5" dirty="0">
                <a:latin typeface="Times New Roman"/>
                <a:cs typeface="Times New Roman"/>
              </a:rPr>
              <a:t>kn</a:t>
            </a:r>
            <a:r>
              <a:rPr sz="1550" b="1" spc="75" dirty="0">
                <a:latin typeface="Times New Roman"/>
                <a:cs typeface="Times New Roman"/>
              </a:rPr>
              <a:t>o</a:t>
            </a:r>
            <a:r>
              <a:rPr sz="1550" b="1" spc="-20" dirty="0">
                <a:latin typeface="Times New Roman"/>
                <a:cs typeface="Times New Roman"/>
              </a:rPr>
              <a:t>w</a:t>
            </a:r>
            <a:r>
              <a:rPr sz="1550" b="1" spc="-5" dirty="0">
                <a:latin typeface="Times New Roman"/>
                <a:cs typeface="Times New Roman"/>
              </a:rPr>
              <a:t>l</a:t>
            </a:r>
            <a:r>
              <a:rPr sz="1550" b="1" spc="25" dirty="0">
                <a:latin typeface="Times New Roman"/>
                <a:cs typeface="Times New Roman"/>
              </a:rPr>
              <a:t>e</a:t>
            </a:r>
            <a:r>
              <a:rPr sz="1550" b="1" spc="-5" dirty="0">
                <a:latin typeface="Times New Roman"/>
                <a:cs typeface="Times New Roman"/>
              </a:rPr>
              <a:t>d</a:t>
            </a:r>
            <a:r>
              <a:rPr sz="1550" b="1" spc="30" dirty="0">
                <a:latin typeface="Times New Roman"/>
                <a:cs typeface="Times New Roman"/>
              </a:rPr>
              <a:t>g</a:t>
            </a:r>
            <a:r>
              <a:rPr sz="1550" b="1" spc="70" dirty="0">
                <a:latin typeface="Times New Roman"/>
                <a:cs typeface="Times New Roman"/>
              </a:rPr>
              <a:t>e</a:t>
            </a:r>
            <a:r>
              <a:rPr sz="1550" b="1" dirty="0">
                <a:latin typeface="Times New Roman"/>
                <a:cs typeface="Times New Roman"/>
              </a:rPr>
              <a:t>m</a:t>
            </a:r>
            <a:r>
              <a:rPr sz="1550" b="1" spc="25" dirty="0">
                <a:latin typeface="Times New Roman"/>
                <a:cs typeface="Times New Roman"/>
              </a:rPr>
              <a:t>e</a:t>
            </a:r>
            <a:r>
              <a:rPr sz="1550" b="1" spc="-5" dirty="0">
                <a:latin typeface="Times New Roman"/>
                <a:cs typeface="Times New Roman"/>
              </a:rPr>
              <a:t>n</a:t>
            </a:r>
            <a:r>
              <a:rPr sz="1550" b="1" spc="10" dirty="0">
                <a:latin typeface="Times New Roman"/>
                <a:cs typeface="Times New Roman"/>
              </a:rPr>
              <a:t>t</a:t>
            </a:r>
            <a:r>
              <a:rPr sz="1550" b="1" spc="5" dirty="0">
                <a:latin typeface="Times New Roman"/>
                <a:cs typeface="Times New Roman"/>
              </a:rPr>
              <a:t> </a:t>
            </a:r>
            <a:r>
              <a:rPr sz="1550" b="1" spc="15" dirty="0">
                <a:latin typeface="Times New Roman"/>
                <a:cs typeface="Times New Roman"/>
              </a:rPr>
              <a:t>I</a:t>
            </a:r>
            <a:r>
              <a:rPr sz="1550" b="1" spc="-5" dirty="0">
                <a:latin typeface="Times New Roman"/>
                <a:cs typeface="Times New Roman"/>
              </a:rPr>
              <a:t>n</a:t>
            </a:r>
            <a:r>
              <a:rPr sz="1550" b="1" spc="10" dirty="0">
                <a:latin typeface="Times New Roman"/>
                <a:cs typeface="Times New Roman"/>
              </a:rPr>
              <a:t>t</a:t>
            </a:r>
            <a:r>
              <a:rPr sz="1550" b="1" spc="25" dirty="0">
                <a:latin typeface="Times New Roman"/>
                <a:cs typeface="Times New Roman"/>
              </a:rPr>
              <a:t>r</a:t>
            </a:r>
            <a:r>
              <a:rPr sz="1550" b="1" spc="30" dirty="0">
                <a:latin typeface="Times New Roman"/>
                <a:cs typeface="Times New Roman"/>
              </a:rPr>
              <a:t>o</a:t>
            </a:r>
            <a:r>
              <a:rPr sz="1550" b="1" spc="-5" dirty="0">
                <a:latin typeface="Times New Roman"/>
                <a:cs typeface="Times New Roman"/>
              </a:rPr>
              <a:t>du</a:t>
            </a:r>
            <a:r>
              <a:rPr sz="1550" b="1" spc="25" dirty="0">
                <a:latin typeface="Times New Roman"/>
                <a:cs typeface="Times New Roman"/>
              </a:rPr>
              <a:t>c</a:t>
            </a:r>
            <a:r>
              <a:rPr sz="1550" b="1" spc="10" dirty="0">
                <a:latin typeface="Times New Roman"/>
                <a:cs typeface="Times New Roman"/>
              </a:rPr>
              <a:t>t</a:t>
            </a:r>
            <a:r>
              <a:rPr sz="1550" b="1" spc="-5" dirty="0">
                <a:latin typeface="Times New Roman"/>
                <a:cs typeface="Times New Roman"/>
              </a:rPr>
              <a:t>i</a:t>
            </a:r>
            <a:r>
              <a:rPr sz="1550" b="1" spc="75" dirty="0">
                <a:latin typeface="Times New Roman"/>
                <a:cs typeface="Times New Roman"/>
              </a:rPr>
              <a:t>o</a:t>
            </a:r>
            <a:r>
              <a:rPr sz="1550" b="1" spc="1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L="549275" lvl="1" indent="-268605">
              <a:lnSpc>
                <a:spcPct val="100000"/>
              </a:lnSpc>
              <a:spcBef>
                <a:spcPts val="1220"/>
              </a:spcBef>
              <a:buFont typeface="Times New Roman"/>
              <a:buAutoNum type="arabicPeriod"/>
              <a:tabLst>
                <a:tab pos="549910" algn="l"/>
              </a:tabLst>
            </a:pPr>
            <a:r>
              <a:rPr sz="1400" spc="-20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endParaRPr sz="1400">
              <a:latin typeface="Times New Roman"/>
              <a:cs typeface="Times New Roman"/>
            </a:endParaRPr>
          </a:p>
          <a:p>
            <a:pPr marL="549275" lvl="1" indent="-268605">
              <a:lnSpc>
                <a:spcPct val="100000"/>
              </a:lnSpc>
              <a:spcBef>
                <a:spcPts val="140"/>
              </a:spcBef>
              <a:buFont typeface="Times New Roman"/>
              <a:buAutoNum type="arabicPeriod"/>
              <a:tabLst>
                <a:tab pos="549910" algn="l"/>
              </a:tabLst>
            </a:pPr>
            <a:r>
              <a:rPr sz="1400" spc="-20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ob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ate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549275" lvl="1" indent="-268605">
              <a:lnSpc>
                <a:spcPct val="100000"/>
              </a:lnSpc>
              <a:spcBef>
                <a:spcPts val="195"/>
              </a:spcBef>
              <a:buFont typeface="Times New Roman"/>
              <a:buAutoNum type="arabicPeriod"/>
              <a:tabLst>
                <a:tab pos="549910" algn="l"/>
              </a:tabLst>
            </a:pPr>
            <a:r>
              <a:rPr sz="1400" spc="-20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68700"/>
              </a:lnSpc>
              <a:spcBef>
                <a:spcPts val="45"/>
              </a:spcBef>
            </a:pPr>
            <a:r>
              <a:rPr sz="1400" b="1" spc="-60" dirty="0">
                <a:latin typeface="Times New Roman"/>
                <a:cs typeface="Times New Roman"/>
              </a:rPr>
              <a:t>A</a:t>
            </a:r>
            <a:r>
              <a:rPr sz="1400" b="1" spc="25" dirty="0">
                <a:latin typeface="Times New Roman"/>
                <a:cs typeface="Times New Roman"/>
              </a:rPr>
              <a:t>n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30" dirty="0">
                <a:latin typeface="Times New Roman"/>
                <a:cs typeface="Times New Roman"/>
              </a:rPr>
              <a:t>l</a:t>
            </a:r>
            <a:r>
              <a:rPr sz="1400" b="1" spc="-35" dirty="0">
                <a:latin typeface="Times New Roman"/>
                <a:cs typeface="Times New Roman"/>
              </a:rPr>
              <a:t>y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25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s</a:t>
            </a:r>
            <a:r>
              <a:rPr sz="1400" b="1" spc="-35" dirty="0">
                <a:latin typeface="Times New Roman"/>
                <a:cs typeface="Times New Roman"/>
              </a:rPr>
              <a:t>y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em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qu</a:t>
            </a:r>
            <a:r>
              <a:rPr sz="1400" b="1" spc="30" dirty="0">
                <a:latin typeface="Times New Roman"/>
                <a:cs typeface="Times New Roman"/>
              </a:rPr>
              <a:t>i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5" dirty="0">
                <a:latin typeface="Times New Roman"/>
                <a:cs typeface="Times New Roman"/>
              </a:rPr>
              <a:t>t </a:t>
            </a:r>
            <a:r>
              <a:rPr sz="1400" spc="-35" dirty="0">
                <a:latin typeface="Times New Roman"/>
                <a:cs typeface="Times New Roman"/>
              </a:rPr>
              <a:t>2</a:t>
            </a:r>
            <a:r>
              <a:rPr sz="1400" spc="-20" dirty="0">
                <a:latin typeface="Times New Roman"/>
                <a:cs typeface="Times New Roman"/>
              </a:rPr>
              <a:t>.</a:t>
            </a:r>
            <a:r>
              <a:rPr sz="1400" spc="-35" dirty="0">
                <a:latin typeface="Times New Roman"/>
                <a:cs typeface="Times New Roman"/>
              </a:rPr>
              <a:t>1</a:t>
            </a:r>
            <a:r>
              <a:rPr sz="1400" spc="45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op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tem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2</a:t>
            </a:r>
            <a:r>
              <a:rPr sz="1400" spc="-20" dirty="0">
                <a:latin typeface="Times New Roman"/>
                <a:cs typeface="Times New Roman"/>
              </a:rPr>
              <a:t>.</a:t>
            </a:r>
            <a:r>
              <a:rPr sz="1400" spc="15" dirty="0">
                <a:latin typeface="Times New Roman"/>
                <a:cs typeface="Times New Roman"/>
              </a:rPr>
              <a:t>2</a:t>
            </a: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qu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b="1" spc="-20" dirty="0">
                <a:latin typeface="Times New Roman"/>
                <a:cs typeface="Times New Roman"/>
              </a:rPr>
              <a:t>S</a:t>
            </a:r>
            <a:r>
              <a:rPr sz="1400" b="1" spc="-35" dirty="0">
                <a:latin typeface="Times New Roman"/>
                <a:cs typeface="Times New Roman"/>
              </a:rPr>
              <a:t>y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em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d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0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d</a:t>
            </a:r>
            <a:r>
              <a:rPr sz="1400" b="1" spc="-5" dirty="0">
                <a:latin typeface="Times New Roman"/>
                <a:cs typeface="Times New Roman"/>
              </a:rPr>
              <a:t>el</a:t>
            </a:r>
            <a:r>
              <a:rPr sz="1400" b="1" spc="-15" dirty="0">
                <a:latin typeface="Times New Roman"/>
                <a:cs typeface="Times New Roman"/>
              </a:rPr>
              <a:t>l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49275" lvl="1" indent="-219710">
              <a:lnSpc>
                <a:spcPct val="100000"/>
              </a:lnSpc>
              <a:spcBef>
                <a:spcPts val="1105"/>
              </a:spcBef>
              <a:buFont typeface="Times New Roman"/>
              <a:buAutoNum type="arabicPeriod"/>
              <a:tabLst>
                <a:tab pos="549910" algn="l"/>
              </a:tabLst>
            </a:pP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591820" lvl="1" indent="-262255">
              <a:lnSpc>
                <a:spcPct val="100000"/>
              </a:lnSpc>
              <a:spcBef>
                <a:spcPts val="1150"/>
              </a:spcBef>
              <a:buFont typeface="Times New Roman"/>
              <a:buAutoNum type="arabicPeriod"/>
              <a:tabLst>
                <a:tab pos="591820" algn="l"/>
              </a:tabLst>
            </a:pP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150">
              <a:latin typeface="Times New Roman"/>
              <a:cs typeface="Times New Roman"/>
            </a:endParaRPr>
          </a:p>
          <a:p>
            <a:pPr marL="470534" indent="-226060">
              <a:lnSpc>
                <a:spcPct val="100000"/>
              </a:lnSpc>
              <a:buFont typeface="Symbol"/>
              <a:buChar char=""/>
              <a:tabLst>
                <a:tab pos="47117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R D</a:t>
            </a:r>
            <a:r>
              <a:rPr sz="1400" b="1" spc="35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marL="470534" indent="-226060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Cl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35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marL="470534" indent="-22606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b</a:t>
            </a:r>
            <a:r>
              <a:rPr sz="1400" b="1" spc="5" dirty="0">
                <a:latin typeface="Times New Roman"/>
                <a:cs typeface="Times New Roman"/>
              </a:rPr>
              <a:t>j</a:t>
            </a:r>
            <a:r>
              <a:rPr sz="1400" b="1" spc="-10" dirty="0">
                <a:latin typeface="Times New Roman"/>
                <a:cs typeface="Times New Roman"/>
              </a:rPr>
              <a:t>ect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g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marL="470534" indent="-22606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7117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p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0" dirty="0">
                <a:latin typeface="Times New Roman"/>
                <a:cs typeface="Times New Roman"/>
              </a:rPr>
              <a:t>o</a:t>
            </a:r>
            <a:r>
              <a:rPr sz="1400" b="1" spc="-35" dirty="0">
                <a:latin typeface="Times New Roman"/>
                <a:cs typeface="Times New Roman"/>
              </a:rPr>
              <a:t>y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35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750">
              <a:latin typeface="Times New Roman"/>
              <a:cs typeface="Times New Roman"/>
            </a:endParaRPr>
          </a:p>
          <a:p>
            <a:pPr marL="470534" indent="-226060">
              <a:lnSpc>
                <a:spcPct val="100000"/>
              </a:lnSpc>
              <a:buFont typeface="Wingdings"/>
              <a:buChar char=""/>
              <a:tabLst>
                <a:tab pos="471170" algn="l"/>
              </a:tabLst>
            </a:pPr>
            <a:r>
              <a:rPr sz="1400" b="1" spc="-75" dirty="0">
                <a:latin typeface="Times New Roman"/>
                <a:cs typeface="Times New Roman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e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470534" indent="-226060">
              <a:lnSpc>
                <a:spcPct val="100000"/>
              </a:lnSpc>
              <a:spcBef>
                <a:spcPts val="190"/>
              </a:spcBef>
              <a:buFont typeface="Wingdings"/>
              <a:buChar char="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rm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0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470534" indent="-226060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7117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Dic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30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25" dirty="0">
                <a:latin typeface="Times New Roman"/>
                <a:cs typeface="Times New Roman"/>
              </a:rPr>
              <a:t>n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  <a:p>
            <a:pPr marL="470534" indent="-226060">
              <a:lnSpc>
                <a:spcPct val="100000"/>
              </a:lnSpc>
              <a:spcBef>
                <a:spcPts val="190"/>
              </a:spcBef>
              <a:buFont typeface="Wingdings"/>
              <a:buChar char=""/>
              <a:tabLst>
                <a:tab pos="47117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spc="-35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-5" dirty="0">
                <a:latin typeface="Times New Roman"/>
                <a:cs typeface="Times New Roman"/>
              </a:rPr>
              <a:t>cl</a:t>
            </a:r>
            <a:r>
              <a:rPr sz="1400" b="1" spc="25" dirty="0">
                <a:latin typeface="Times New Roman"/>
                <a:cs typeface="Times New Roman"/>
              </a:rPr>
              <a:t>u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40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470534" indent="-226060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71170" algn="l"/>
              </a:tabLst>
            </a:pPr>
            <a:r>
              <a:rPr sz="1400" b="1" spc="20" dirty="0">
                <a:latin typeface="Times New Roman"/>
                <a:cs typeface="Times New Roman"/>
              </a:rPr>
              <a:t>B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b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40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p</a:t>
            </a:r>
            <a:r>
              <a:rPr sz="1400" b="1" spc="25" dirty="0">
                <a:latin typeface="Times New Roman"/>
                <a:cs typeface="Times New Roman"/>
              </a:rPr>
              <a:t>h</a:t>
            </a:r>
            <a:r>
              <a:rPr sz="1400" b="1" spc="-10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949" y="941892"/>
            <a:ext cx="22720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u="heavy" dirty="0">
                <a:solidFill>
                  <a:srgbClr val="E36C09"/>
                </a:solidFill>
                <a:latin typeface="Times New Roman"/>
                <a:cs typeface="Times New Roman"/>
              </a:rPr>
              <a:t>IN</a:t>
            </a:r>
            <a:r>
              <a:rPr sz="2200" b="1" u="heavy" spc="5" dirty="0">
                <a:solidFill>
                  <a:srgbClr val="E36C09"/>
                </a:solidFill>
                <a:latin typeface="Times New Roman"/>
                <a:cs typeface="Times New Roman"/>
              </a:rPr>
              <a:t>T</a:t>
            </a:r>
            <a:r>
              <a:rPr sz="2200" b="1" u="heavy" spc="-10" dirty="0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sz="2200" b="1" u="heavy" spc="5" dirty="0">
                <a:solidFill>
                  <a:srgbClr val="E36C09"/>
                </a:solidFill>
                <a:latin typeface="Times New Roman"/>
                <a:cs typeface="Times New Roman"/>
              </a:rPr>
              <a:t>O</a:t>
            </a:r>
            <a:r>
              <a:rPr sz="2200" b="1" u="heavy" spc="-10" dirty="0">
                <a:solidFill>
                  <a:srgbClr val="E36C09"/>
                </a:solidFill>
                <a:latin typeface="Times New Roman"/>
                <a:cs typeface="Times New Roman"/>
              </a:rPr>
              <a:t>DUC</a:t>
            </a:r>
            <a:r>
              <a:rPr sz="2200" b="1" u="heavy" spc="10" dirty="0">
                <a:solidFill>
                  <a:srgbClr val="E36C09"/>
                </a:solidFill>
                <a:latin typeface="Times New Roman"/>
                <a:cs typeface="Times New Roman"/>
              </a:rPr>
              <a:t>T</a:t>
            </a:r>
            <a:r>
              <a:rPr sz="2200" b="1" u="heavy" dirty="0">
                <a:solidFill>
                  <a:srgbClr val="E36C09"/>
                </a:solidFill>
                <a:latin typeface="Times New Roman"/>
                <a:cs typeface="Times New Roman"/>
              </a:rPr>
              <a:t>I</a:t>
            </a:r>
            <a:r>
              <a:rPr sz="2200" b="1" u="heavy" spc="10" dirty="0">
                <a:solidFill>
                  <a:srgbClr val="E36C09"/>
                </a:solidFill>
                <a:latin typeface="Times New Roman"/>
                <a:cs typeface="Times New Roman"/>
              </a:rPr>
              <a:t>O</a:t>
            </a:r>
            <a:r>
              <a:rPr sz="2200" b="1" u="heavy" dirty="0">
                <a:solidFill>
                  <a:srgbClr val="E36C09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7" y="1554719"/>
            <a:ext cx="41554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spc="-50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8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-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pp</a:t>
            </a:r>
            <a:r>
              <a:rPr sz="1400" spc="30" dirty="0">
                <a:latin typeface="Times New Roman"/>
                <a:cs typeface="Times New Roman"/>
              </a:rPr>
              <a:t>li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961" y="1768460"/>
            <a:ext cx="5728970" cy="130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15875" indent="-323850">
              <a:lnSpc>
                <a:spcPct val="100000"/>
              </a:lnSpc>
              <a:buFont typeface="Times New Roman"/>
              <a:buAutoNum type="romanLcPeriod"/>
              <a:tabLst>
                <a:tab pos="385445" algn="l"/>
              </a:tabLst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lect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iz</a:t>
            </a:r>
            <a:r>
              <a:rPr sz="1400" spc="3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84810" marR="5080" indent="-372110">
              <a:lnSpc>
                <a:spcPct val="100000"/>
              </a:lnSpc>
              <a:spcBef>
                <a:spcPts val="145"/>
              </a:spcBef>
              <a:buFont typeface="Times New Roman"/>
              <a:buAutoNum type="romanLcPeriod"/>
              <a:tabLst>
                <a:tab pos="385445" algn="l"/>
              </a:tabLst>
            </a:pP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 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5" dirty="0">
                <a:latin typeface="Times New Roman"/>
                <a:cs typeface="Times New Roman"/>
              </a:rPr>
              <a:t> 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84810" marR="469265">
              <a:lnSpc>
                <a:spcPts val="1630"/>
              </a:lnSpc>
              <a:spcBef>
                <a:spcPts val="285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35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iz</a:t>
            </a:r>
            <a:r>
              <a:rPr sz="1400" spc="4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tem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tem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10" dirty="0">
                <a:latin typeface="Times New Roman"/>
                <a:cs typeface="Times New Roman"/>
              </a:rPr>
              <a:t> ac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le,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877" y="2664823"/>
            <a:ext cx="2159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iii.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301" y="3201903"/>
            <a:ext cx="5961380" cy="594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 indent="231775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le,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t.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eed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0" dirty="0">
                <a:latin typeface="Times New Roman"/>
                <a:cs typeface="Times New Roman"/>
              </a:rPr>
              <a:t>rm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ur</a:t>
            </a:r>
            <a:r>
              <a:rPr sz="1400" spc="-10" dirty="0">
                <a:latin typeface="Times New Roman"/>
                <a:cs typeface="Times New Roman"/>
              </a:rPr>
              <a:t>acy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ie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12700" indent="231775" algn="just">
              <a:lnSpc>
                <a:spcPct val="102000"/>
              </a:lnSpc>
              <a:spcBef>
                <a:spcPts val="88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do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q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eter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12700" indent="231775" algn="just">
              <a:lnSpc>
                <a:spcPct val="101499"/>
              </a:lnSpc>
              <a:spcBef>
                <a:spcPts val="885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ele</a:t>
            </a:r>
            <a:r>
              <a:rPr sz="1400" spc="-50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tes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un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 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q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fo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spc="-35" dirty="0">
                <a:latin typeface="Times New Roman"/>
                <a:cs typeface="Times New Roman"/>
              </a:rPr>
              <a:t>gg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</a:t>
            </a:r>
            <a:r>
              <a:rPr sz="1400" spc="-35" dirty="0">
                <a:latin typeface="Times New Roman"/>
                <a:cs typeface="Times New Roman"/>
              </a:rPr>
              <a:t>ob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13335" indent="231775" algn="just">
              <a:lnSpc>
                <a:spcPct val="101499"/>
              </a:lnSpc>
              <a:spcBef>
                <a:spcPts val="835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tem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ud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 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eed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, a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eep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ay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a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ur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20" dirty="0">
                <a:latin typeface="Times New Roman"/>
                <a:cs typeface="Times New Roman"/>
              </a:rPr>
              <a:t>.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85" dirty="0">
                <a:latin typeface="Times New Roman"/>
                <a:cs typeface="Times New Roman"/>
              </a:rPr>
              <a:t>P</a:t>
            </a:r>
            <a:r>
              <a:rPr sz="2000" b="1" spc="10" dirty="0">
                <a:latin typeface="Times New Roman"/>
                <a:cs typeface="Times New Roman"/>
              </a:rPr>
              <a:t>re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45" dirty="0">
                <a:latin typeface="Times New Roman"/>
                <a:cs typeface="Times New Roman"/>
              </a:rPr>
              <a:t>m</a:t>
            </a:r>
            <a:r>
              <a:rPr sz="2000" b="1" spc="-20" dirty="0">
                <a:latin typeface="Times New Roman"/>
                <a:cs typeface="Times New Roman"/>
              </a:rPr>
              <a:t>b</a:t>
            </a:r>
            <a:r>
              <a:rPr sz="2000" b="1" spc="1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12700" indent="457834" algn="just">
              <a:lnSpc>
                <a:spcPts val="1630"/>
              </a:lnSpc>
              <a:spcBef>
                <a:spcPts val="265"/>
              </a:spcBef>
            </a:pPr>
            <a:r>
              <a:rPr sz="1400" spc="-3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e,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em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pp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endParaRPr sz="140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01499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/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or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pd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ai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70534" marR="766445">
              <a:lnSpc>
                <a:spcPts val="1630"/>
              </a:lnSpc>
              <a:spcBef>
                <a:spcPts val="915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 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les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nu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ou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265" y="918424"/>
            <a:ext cx="22669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50" spc="30" dirty="0">
                <a:latin typeface="MS PGothic"/>
                <a:cs typeface="MS PGothic"/>
              </a:rPr>
              <a:t>❖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74" y="1095798"/>
            <a:ext cx="26206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65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k</a:t>
            </a:r>
            <a:r>
              <a:rPr sz="1350" spc="-35" dirty="0">
                <a:latin typeface="Times New Roman"/>
                <a:cs typeface="Times New Roman"/>
              </a:rPr>
              <a:t>ee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us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0176" y="1467916"/>
            <a:ext cx="4716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65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k</a:t>
            </a:r>
            <a:r>
              <a:rPr sz="1350" spc="-35" dirty="0">
                <a:latin typeface="Times New Roman"/>
                <a:cs typeface="Times New Roman"/>
              </a:rPr>
              <a:t>ee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ons</a:t>
            </a:r>
            <a:r>
              <a:rPr sz="1350" spc="30" dirty="0">
                <a:latin typeface="Times New Roman"/>
                <a:cs typeface="Times New Roman"/>
              </a:rPr>
              <a:t>u</a:t>
            </a:r>
            <a:r>
              <a:rPr sz="1350" spc="-105" dirty="0">
                <a:latin typeface="Times New Roman"/>
                <a:cs typeface="Times New Roman"/>
              </a:rPr>
              <a:t>m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g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un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gy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nt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5" dirty="0">
                <a:latin typeface="Times New Roman"/>
                <a:cs typeface="Times New Roman"/>
              </a:rPr>
              <a:t>h.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260" y="1716024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169" y="1838915"/>
            <a:ext cx="39401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6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f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ti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on</a:t>
            </a:r>
            <a:r>
              <a:rPr sz="1100" spc="-50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u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v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m</a:t>
            </a:r>
            <a:r>
              <a:rPr sz="1100" spc="2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2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4254" y="2020825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0163" y="2143715"/>
            <a:ext cx="31369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ca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0" dirty="0">
                <a:latin typeface="Times New Roman"/>
                <a:cs typeface="Times New Roman"/>
              </a:rPr>
              <a:t>un</a:t>
            </a:r>
            <a:r>
              <a:rPr sz="1100" spc="-2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6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v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m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4248" y="2331971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157" y="2454862"/>
            <a:ext cx="25584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ill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dd</a:t>
            </a:r>
            <a:r>
              <a:rPr sz="1100" spc="-70" dirty="0">
                <a:latin typeface="Times New Roman"/>
                <a:cs typeface="Times New Roman"/>
              </a:rPr>
              <a:t>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lt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4254" y="2636771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❖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0163" y="2759912"/>
            <a:ext cx="333184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7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me </a:t>
            </a: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ti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ss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li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299" y="3449624"/>
            <a:ext cx="5949315" cy="424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955" lvl="1" indent="-389255">
              <a:lnSpc>
                <a:spcPct val="100000"/>
              </a:lnSpc>
              <a:buFont typeface="Times New Roman"/>
              <a:buAutoNum type="arabicPeriod" startAt="2"/>
              <a:tabLst>
                <a:tab pos="402590" algn="l"/>
              </a:tabLst>
            </a:pPr>
            <a:r>
              <a:rPr sz="2000" b="1" spc="-85" dirty="0">
                <a:latin typeface="Times New Roman"/>
                <a:cs typeface="Times New Roman"/>
              </a:rPr>
              <a:t>P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spc="-20" dirty="0">
                <a:latin typeface="Times New Roman"/>
                <a:cs typeface="Times New Roman"/>
              </a:rPr>
              <a:t>b</a:t>
            </a:r>
            <a:r>
              <a:rPr sz="2000" b="1" spc="10" dirty="0">
                <a:latin typeface="Times New Roman"/>
                <a:cs typeface="Times New Roman"/>
              </a:rPr>
              <a:t>le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-20" dirty="0">
                <a:latin typeface="Times New Roman"/>
                <a:cs typeface="Times New Roman"/>
              </a:rPr>
              <a:t> S</a:t>
            </a:r>
            <a:r>
              <a:rPr sz="2000" b="1" dirty="0">
                <a:latin typeface="Times New Roman"/>
                <a:cs typeface="Times New Roman"/>
              </a:rPr>
              <a:t>tat</a:t>
            </a:r>
            <a:r>
              <a:rPr sz="2000" b="1" spc="15" dirty="0">
                <a:latin typeface="Times New Roman"/>
                <a:cs typeface="Times New Roman"/>
              </a:rPr>
              <a:t>e</a:t>
            </a:r>
            <a:r>
              <a:rPr sz="2000" b="1" spc="-45" dirty="0">
                <a:latin typeface="Times New Roman"/>
                <a:cs typeface="Times New Roman"/>
              </a:rPr>
              <a:t>m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02400"/>
              </a:lnSpc>
              <a:spcBef>
                <a:spcPts val="894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tem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ies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dr</a:t>
            </a:r>
            <a:r>
              <a:rPr sz="1400" spc="-10" dirty="0">
                <a:latin typeface="Times New Roman"/>
                <a:cs typeface="Times New Roman"/>
              </a:rPr>
              <a:t>aw</a:t>
            </a:r>
            <a:r>
              <a:rPr sz="1400" spc="15" dirty="0">
                <a:latin typeface="Times New Roman"/>
                <a:cs typeface="Times New Roman"/>
              </a:rPr>
              <a:t>b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 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ee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i</a:t>
            </a: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 la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ca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spc="-5" dirty="0">
                <a:latin typeface="Times New Roman"/>
                <a:cs typeface="Times New Roman"/>
              </a:rPr>
              <a:t> 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0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35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iz</a:t>
            </a:r>
            <a:r>
              <a:rPr sz="1400" spc="45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-35" dirty="0">
                <a:latin typeface="Times New Roman"/>
                <a:cs typeface="Times New Roman"/>
              </a:rPr>
              <a:t>qu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0" dirty="0">
                <a:latin typeface="Times New Roman"/>
                <a:cs typeface="Times New Roman"/>
              </a:rPr>
              <a:t>rm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401955" lvl="1" indent="-389255">
              <a:lnSpc>
                <a:spcPct val="100000"/>
              </a:lnSpc>
              <a:buFont typeface="Times New Roman"/>
              <a:buAutoNum type="arabicPeriod" startAt="3"/>
              <a:tabLst>
                <a:tab pos="402590" algn="l"/>
              </a:tabLst>
            </a:pPr>
            <a:r>
              <a:rPr sz="2000" b="1" spc="-85" dirty="0">
                <a:latin typeface="Times New Roman"/>
                <a:cs typeface="Times New Roman"/>
              </a:rPr>
              <a:t>P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spc="-20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spc="10" dirty="0">
                <a:latin typeface="Times New Roman"/>
                <a:cs typeface="Times New Roman"/>
              </a:rPr>
              <a:t>l</a:t>
            </a:r>
            <a:r>
              <a:rPr sz="2000" b="1" spc="-65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60" dirty="0">
                <a:latin typeface="Times New Roman"/>
                <a:cs typeface="Times New Roman"/>
              </a:rPr>
              <a:t>i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70534" marR="25400" lvl="2" indent="-226060">
              <a:lnSpc>
                <a:spcPts val="1590"/>
              </a:lnSpc>
              <a:spcBef>
                <a:spcPts val="1015"/>
              </a:spcBef>
              <a:buFont typeface="Courier New"/>
              <a:buChar char="o"/>
              <a:tabLst>
                <a:tab pos="471170" algn="l"/>
              </a:tabLst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eed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tai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85" dirty="0">
                <a:latin typeface="Times New Roman"/>
                <a:cs typeface="Times New Roman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70534" lvl="2" indent="-226060">
              <a:lnSpc>
                <a:spcPts val="1639"/>
              </a:lnSpc>
              <a:buFont typeface="Courier New"/>
              <a:buChar char="o"/>
              <a:tabLst>
                <a:tab pos="471170" algn="l"/>
              </a:tabLst>
            </a:pP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do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65" dirty="0">
                <a:latin typeface="Times New Roman"/>
                <a:cs typeface="Times New Roman"/>
              </a:rPr>
              <a:t>'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eep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85" dirty="0">
                <a:latin typeface="Times New Roman"/>
                <a:cs typeface="Times New Roman"/>
              </a:rPr>
              <a:t>y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tem</a:t>
            </a:r>
            <a:endParaRPr sz="1400">
              <a:latin typeface="Times New Roman"/>
              <a:cs typeface="Times New Roman"/>
            </a:endParaRPr>
          </a:p>
          <a:p>
            <a:pPr marL="470534">
              <a:lnSpc>
                <a:spcPts val="1655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endParaRPr sz="1400">
              <a:latin typeface="Times New Roman"/>
              <a:cs typeface="Times New Roman"/>
            </a:endParaRPr>
          </a:p>
          <a:p>
            <a:pPr marL="470534" lvl="2" indent="-226060">
              <a:lnSpc>
                <a:spcPts val="1655"/>
              </a:lnSpc>
              <a:buFont typeface="Courier New"/>
              <a:buChar char="o"/>
              <a:tabLst>
                <a:tab pos="471170" algn="l"/>
              </a:tabLst>
            </a:pPr>
            <a:r>
              <a:rPr sz="1400" spc="-1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don</a:t>
            </a:r>
            <a:r>
              <a:rPr sz="1400" spc="-65" dirty="0">
                <a:latin typeface="Times New Roman"/>
                <a:cs typeface="Times New Roman"/>
              </a:rPr>
              <a:t>'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44475" marR="1316990" lvl="2">
              <a:lnSpc>
                <a:spcPts val="1590"/>
              </a:lnSpc>
              <a:spcBef>
                <a:spcPts val="175"/>
              </a:spcBef>
              <a:buFont typeface="Courier New"/>
              <a:buChar char="o"/>
              <a:tabLst>
                <a:tab pos="471170" algn="l"/>
              </a:tabLst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bo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'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hu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ff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71" y="941892"/>
            <a:ext cx="3340100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ANA</a:t>
            </a:r>
            <a:r>
              <a:rPr sz="2200" b="1" u="heavy" spc="10" dirty="0">
                <a:solidFill>
                  <a:srgbClr val="974705"/>
                </a:solidFill>
                <a:latin typeface="Times New Roman"/>
                <a:cs typeface="Times New Roman"/>
              </a:rPr>
              <a:t>L</a:t>
            </a: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Y</a:t>
            </a:r>
            <a:r>
              <a:rPr sz="2200" b="1" u="heavy" spc="15" dirty="0">
                <a:solidFill>
                  <a:srgbClr val="974705"/>
                </a:solidFill>
                <a:latin typeface="Times New Roman"/>
                <a:cs typeface="Times New Roman"/>
              </a:rPr>
              <a:t>S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IS</a:t>
            </a:r>
            <a:r>
              <a:rPr sz="2200" b="1" u="heavy" spc="-5" dirty="0">
                <a:solidFill>
                  <a:srgbClr val="974705"/>
                </a:solidFill>
                <a:latin typeface="Times New Roman"/>
                <a:cs typeface="Times New Roman"/>
              </a:rPr>
              <a:t> </a:t>
            </a: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AN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D</a:t>
            </a:r>
            <a:r>
              <a:rPr sz="2200" b="1" u="heavy" spc="10" dirty="0">
                <a:solidFill>
                  <a:srgbClr val="974705"/>
                </a:solidFill>
                <a:latin typeface="Times New Roman"/>
                <a:cs typeface="Times New Roman"/>
              </a:rPr>
              <a:t> </a:t>
            </a:r>
            <a:r>
              <a:rPr sz="2200" b="1" u="heavy" spc="15" dirty="0">
                <a:solidFill>
                  <a:srgbClr val="974705"/>
                </a:solidFill>
                <a:latin typeface="Times New Roman"/>
                <a:cs typeface="Times New Roman"/>
              </a:rPr>
              <a:t>S</a:t>
            </a:r>
            <a:r>
              <a:rPr sz="2200" b="1" u="heavy" spc="-60" dirty="0">
                <a:solidFill>
                  <a:srgbClr val="974705"/>
                </a:solidFill>
                <a:latin typeface="Times New Roman"/>
                <a:cs typeface="Times New Roman"/>
              </a:rPr>
              <a:t>Y</a:t>
            </a:r>
            <a:r>
              <a:rPr sz="2200" b="1" u="heavy" spc="15" dirty="0">
                <a:solidFill>
                  <a:srgbClr val="974705"/>
                </a:solidFill>
                <a:latin typeface="Times New Roman"/>
                <a:cs typeface="Times New Roman"/>
              </a:rPr>
              <a:t>S</a:t>
            </a:r>
            <a:r>
              <a:rPr sz="2200" b="1" u="heavy" spc="-40" dirty="0">
                <a:solidFill>
                  <a:srgbClr val="974705"/>
                </a:solidFill>
                <a:latin typeface="Times New Roman"/>
                <a:cs typeface="Times New Roman"/>
              </a:rPr>
              <a:t>T</a:t>
            </a:r>
            <a:r>
              <a:rPr sz="2200" b="1" u="heavy" spc="10" dirty="0">
                <a:solidFill>
                  <a:srgbClr val="974705"/>
                </a:solidFill>
                <a:latin typeface="Times New Roman"/>
                <a:cs typeface="Times New Roman"/>
              </a:rPr>
              <a:t>E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M</a:t>
            </a:r>
            <a:r>
              <a:rPr sz="2200" b="1" dirty="0">
                <a:solidFill>
                  <a:srgbClr val="974705"/>
                </a:solidFill>
                <a:latin typeface="Times New Roman"/>
                <a:cs typeface="Times New Roman"/>
              </a:rPr>
              <a:t> </a:t>
            </a: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R</a:t>
            </a:r>
            <a:r>
              <a:rPr sz="2200" b="1" u="heavy" spc="10" dirty="0">
                <a:solidFill>
                  <a:srgbClr val="974705"/>
                </a:solidFill>
                <a:latin typeface="Times New Roman"/>
                <a:cs typeface="Times New Roman"/>
              </a:rPr>
              <a:t>E</a:t>
            </a:r>
            <a:r>
              <a:rPr sz="2200" b="1" u="heavy" spc="5" dirty="0">
                <a:solidFill>
                  <a:srgbClr val="974705"/>
                </a:solidFill>
                <a:latin typeface="Times New Roman"/>
                <a:cs typeface="Times New Roman"/>
              </a:rPr>
              <a:t>Q</a:t>
            </a: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U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IR</a:t>
            </a:r>
            <a:r>
              <a:rPr sz="2200" b="1" u="heavy" spc="5" dirty="0">
                <a:solidFill>
                  <a:srgbClr val="974705"/>
                </a:solidFill>
                <a:latin typeface="Times New Roman"/>
                <a:cs typeface="Times New Roman"/>
              </a:rPr>
              <a:t>E</a:t>
            </a:r>
            <a:r>
              <a:rPr sz="2200" b="1" u="heavy" spc="-20" dirty="0">
                <a:solidFill>
                  <a:srgbClr val="974705"/>
                </a:solidFill>
                <a:latin typeface="Times New Roman"/>
                <a:cs typeface="Times New Roman"/>
              </a:rPr>
              <a:t>M</a:t>
            </a:r>
            <a:r>
              <a:rPr sz="2200" b="1" u="heavy" spc="10" dirty="0">
                <a:solidFill>
                  <a:srgbClr val="974705"/>
                </a:solidFill>
                <a:latin typeface="Times New Roman"/>
                <a:cs typeface="Times New Roman"/>
              </a:rPr>
              <a:t>E</a:t>
            </a:r>
            <a:r>
              <a:rPr sz="2200" b="1" u="heavy" spc="-10" dirty="0">
                <a:solidFill>
                  <a:srgbClr val="974705"/>
                </a:solidFill>
                <a:latin typeface="Times New Roman"/>
                <a:cs typeface="Times New Roman"/>
              </a:rPr>
              <a:t>N</a:t>
            </a:r>
            <a:r>
              <a:rPr sz="2200" b="1" u="heavy" dirty="0">
                <a:solidFill>
                  <a:srgbClr val="974705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1" y="1839390"/>
            <a:ext cx="5963920" cy="514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lvl="1" indent="-383540">
              <a:lnSpc>
                <a:spcPct val="100000"/>
              </a:lnSpc>
              <a:buFont typeface="Times New Roman"/>
              <a:buAutoNum type="arabicPeriod"/>
              <a:tabLst>
                <a:tab pos="396875" algn="l"/>
              </a:tabLst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50" dirty="0">
                <a:latin typeface="Times New Roman"/>
                <a:cs typeface="Times New Roman"/>
              </a:rPr>
              <a:t>x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0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P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spc="-20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1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02200"/>
              </a:lnSpc>
              <a:spcBef>
                <a:spcPts val="90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e;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f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each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r</a:t>
            </a:r>
            <a:r>
              <a:rPr sz="1400" spc="-40" dirty="0">
                <a:latin typeface="Times New Roman"/>
                <a:cs typeface="Times New Roman"/>
              </a:rPr>
              <a:t>’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et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.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no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un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on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ai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ls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, i</a:t>
            </a: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o</a:t>
            </a:r>
            <a:r>
              <a:rPr sz="1400" spc="-40" dirty="0">
                <a:latin typeface="Times New Roman"/>
                <a:cs typeface="Times New Roman"/>
              </a:rPr>
              <a:t>ff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p</a:t>
            </a:r>
            <a:r>
              <a:rPr sz="1400" spc="-10" dirty="0">
                <a:latin typeface="Times New Roman"/>
                <a:cs typeface="Times New Roman"/>
              </a:rPr>
              <a:t>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eir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715" indent="457834" algn="just">
              <a:lnSpc>
                <a:spcPct val="107300"/>
              </a:lnSpc>
              <a:spcBef>
                <a:spcPts val="795"/>
              </a:spcBef>
            </a:pPr>
            <a:r>
              <a:rPr sz="1350" spc="-25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dirty="0">
                <a:latin typeface="Times New Roman"/>
                <a:cs typeface="Times New Roman"/>
              </a:rPr>
              <a:t>illi</a:t>
            </a:r>
            <a:r>
              <a:rPr sz="1350" spc="-10" dirty="0">
                <a:latin typeface="Times New Roman"/>
                <a:cs typeface="Times New Roman"/>
              </a:rPr>
              <a:t>ng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spc="40" dirty="0">
                <a:latin typeface="Times New Roman"/>
                <a:cs typeface="Times New Roman"/>
              </a:rPr>
              <a:t>s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5" dirty="0">
                <a:latin typeface="Times New Roman"/>
                <a:cs typeface="Times New Roman"/>
              </a:rPr>
              <a:t>m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un</a:t>
            </a:r>
            <a:r>
              <a:rPr sz="1350" spc="-35" dirty="0">
                <a:latin typeface="Times New Roman"/>
                <a:cs typeface="Times New Roman"/>
              </a:rPr>
              <a:t>ec</a:t>
            </a:r>
            <a:r>
              <a:rPr sz="1350" spc="-10" dirty="0">
                <a:latin typeface="Times New Roman"/>
                <a:cs typeface="Times New Roman"/>
              </a:rPr>
              <a:t>on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qu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f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do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j</a:t>
            </a:r>
            <a:r>
              <a:rPr sz="1350" spc="-10" dirty="0">
                <a:latin typeface="Times New Roman"/>
                <a:cs typeface="Times New Roman"/>
              </a:rPr>
              <a:t>obs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1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35" dirty="0">
                <a:latin typeface="Times New Roman"/>
                <a:cs typeface="Times New Roman"/>
              </a:rPr>
              <a:t>ce</a:t>
            </a:r>
            <a:r>
              <a:rPr sz="1350" spc="-10" dirty="0">
                <a:latin typeface="Times New Roman"/>
                <a:cs typeface="Times New Roman"/>
              </a:rPr>
              <a:t>ss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ll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r>
              <a:rPr sz="1350" spc="140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so</a:t>
            </a:r>
            <a:r>
              <a:rPr sz="1350" spc="50" dirty="0">
                <a:latin typeface="Times New Roman"/>
                <a:cs typeface="Times New Roman"/>
              </a:rPr>
              <a:t>l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dirty="0">
                <a:latin typeface="Times New Roman"/>
                <a:cs typeface="Times New Roman"/>
              </a:rPr>
              <a:t>illi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w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pu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ze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40" dirty="0">
                <a:latin typeface="Times New Roman"/>
                <a:cs typeface="Times New Roman"/>
              </a:rPr>
              <a:t>s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5" dirty="0">
                <a:latin typeface="Times New Roman"/>
                <a:cs typeface="Times New Roman"/>
              </a:rPr>
              <a:t>m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spc="-65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5" dirty="0">
                <a:latin typeface="Times New Roman"/>
                <a:cs typeface="Times New Roman"/>
              </a:rPr>
              <a:t> 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opos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dirty="0">
                <a:latin typeface="Times New Roman"/>
                <a:cs typeface="Times New Roman"/>
              </a:rPr>
              <a:t>illi</a:t>
            </a:r>
            <a:r>
              <a:rPr sz="1350" spc="-10" dirty="0">
                <a:latin typeface="Times New Roman"/>
                <a:cs typeface="Times New Roman"/>
              </a:rPr>
              <a:t>ng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40" dirty="0">
                <a:latin typeface="Times New Roman"/>
                <a:cs typeface="Times New Roman"/>
              </a:rPr>
              <a:t>s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15" dirty="0">
                <a:latin typeface="Times New Roman"/>
                <a:cs typeface="Times New Roman"/>
              </a:rPr>
              <a:t>m</a:t>
            </a:r>
            <a:r>
              <a:rPr sz="1350" spc="150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j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95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7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spc="15" dirty="0">
                <a:latin typeface="Times New Roman"/>
                <a:cs typeface="Times New Roman"/>
              </a:rPr>
              <a:t>a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ks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dirty="0">
                <a:latin typeface="Times New Roman"/>
                <a:cs typeface="Times New Roman"/>
              </a:rPr>
              <a:t>it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-35" dirty="0">
                <a:latin typeface="Times New Roman"/>
                <a:cs typeface="Times New Roman"/>
              </a:rPr>
              <a:t>ea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30" dirty="0">
                <a:latin typeface="Times New Roman"/>
                <a:cs typeface="Times New Roman"/>
              </a:rPr>
              <a:t>u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s.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I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bo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ons</a:t>
            </a:r>
            <a:r>
              <a:rPr sz="1350" spc="30" dirty="0">
                <a:latin typeface="Times New Roman"/>
                <a:cs typeface="Times New Roman"/>
              </a:rPr>
              <a:t>u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nd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he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2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m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30" dirty="0">
                <a:latin typeface="Times New Roman"/>
                <a:cs typeface="Times New Roman"/>
              </a:rPr>
              <a:t>n</a:t>
            </a:r>
            <a:r>
              <a:rPr sz="1350" spc="-10" dirty="0">
                <a:latin typeface="Times New Roman"/>
                <a:cs typeface="Times New Roman"/>
              </a:rPr>
              <a:t>y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w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dirty="0">
                <a:latin typeface="Times New Roman"/>
                <a:cs typeface="Times New Roman"/>
              </a:rPr>
              <a:t>  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30" dirty="0">
                <a:latin typeface="Times New Roman"/>
                <a:cs typeface="Times New Roman"/>
              </a:rPr>
              <a:t>o</a:t>
            </a:r>
            <a:r>
              <a:rPr sz="1350" spc="-60" dirty="0">
                <a:latin typeface="Times New Roman"/>
                <a:cs typeface="Times New Roman"/>
              </a:rPr>
              <a:t>v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d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-35" dirty="0">
                <a:latin typeface="Times New Roman"/>
                <a:cs typeface="Times New Roman"/>
              </a:rPr>
              <a:t>ec</a:t>
            </a:r>
            <a:r>
              <a:rPr sz="1350" dirty="0">
                <a:latin typeface="Times New Roman"/>
                <a:cs typeface="Times New Roman"/>
              </a:rPr>
              <a:t>t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it</a:t>
            </a:r>
            <a:r>
              <a:rPr sz="1350" spc="-60" dirty="0">
                <a:latin typeface="Times New Roman"/>
                <a:cs typeface="Times New Roman"/>
              </a:rPr>
              <a:t>y</a:t>
            </a:r>
            <a:r>
              <a:rPr sz="1350" spc="-5" dirty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  <a:p>
            <a:pPr marL="12700" marR="23495" indent="457834" algn="just">
              <a:lnSpc>
                <a:spcPct val="101899"/>
              </a:lnSpc>
              <a:spcBef>
                <a:spcPts val="845"/>
              </a:spcBef>
            </a:pPr>
            <a:r>
              <a:rPr sz="1400" spc="-35" dirty="0">
                <a:latin typeface="Times New Roman"/>
                <a:cs typeface="Times New Roman"/>
              </a:rPr>
              <a:t>W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s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 e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85" dirty="0">
                <a:latin typeface="Times New Roman"/>
                <a:cs typeface="Times New Roman"/>
              </a:rPr>
              <a:t>y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k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eed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fo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e.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le c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l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or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p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b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3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ff</a:t>
            </a:r>
            <a:r>
              <a:rPr sz="1400" spc="-2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400">
              <a:latin typeface="Times New Roman"/>
              <a:cs typeface="Times New Roman"/>
            </a:endParaRPr>
          </a:p>
          <a:p>
            <a:pPr marL="401955" lvl="1" indent="-389255">
              <a:lnSpc>
                <a:spcPct val="100000"/>
              </a:lnSpc>
              <a:buFont typeface="Times New Roman"/>
              <a:buAutoNum type="arabicPeriod" startAt="2"/>
              <a:tabLst>
                <a:tab pos="40259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S</a:t>
            </a:r>
            <a:r>
              <a:rPr sz="2000" b="1" spc="-5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ft</a:t>
            </a:r>
            <a:r>
              <a:rPr sz="2000" b="1" spc="-15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3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H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spc="-20" dirty="0">
                <a:latin typeface="Times New Roman"/>
                <a:cs typeface="Times New Roman"/>
              </a:rPr>
              <a:t>dw</a:t>
            </a:r>
            <a:r>
              <a:rPr sz="2000" b="1" spc="-50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R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q</a:t>
            </a:r>
            <a:r>
              <a:rPr sz="2000" b="1" spc="-65" dirty="0">
                <a:latin typeface="Times New Roman"/>
                <a:cs typeface="Times New Roman"/>
              </a:rPr>
              <a:t>u</a:t>
            </a:r>
            <a:r>
              <a:rPr sz="2000" b="1" spc="10" dirty="0">
                <a:latin typeface="Times New Roman"/>
                <a:cs typeface="Times New Roman"/>
              </a:rPr>
              <a:t>ire</a:t>
            </a:r>
            <a:r>
              <a:rPr sz="2000" b="1" spc="-45" dirty="0">
                <a:latin typeface="Times New Roman"/>
                <a:cs typeface="Times New Roman"/>
              </a:rPr>
              <a:t>m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  <a:spcBef>
                <a:spcPts val="890"/>
              </a:spcBef>
            </a:pP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25" dirty="0">
                <a:latin typeface="Times New Roman"/>
                <a:cs typeface="Times New Roman"/>
              </a:rPr>
              <a:t>d</a:t>
            </a:r>
            <a:r>
              <a:rPr sz="1400" b="1" spc="-15" dirty="0">
                <a:latin typeface="Times New Roman"/>
                <a:cs typeface="Times New Roman"/>
              </a:rPr>
              <a:t>w</a:t>
            </a:r>
            <a:r>
              <a:rPr sz="1400" b="1" spc="15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 R</a:t>
            </a:r>
            <a:r>
              <a:rPr sz="1400" b="1" spc="45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qu</a:t>
            </a:r>
            <a:r>
              <a:rPr sz="1400" b="1" spc="30" dirty="0">
                <a:latin typeface="Times New Roman"/>
                <a:cs typeface="Times New Roman"/>
              </a:rPr>
              <a:t>i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244475">
              <a:lnSpc>
                <a:spcPts val="1860"/>
              </a:lnSpc>
            </a:pPr>
            <a:r>
              <a:rPr sz="1550" spc="30" dirty="0">
                <a:latin typeface="MS PGothic"/>
                <a:cs typeface="MS PGothic"/>
              </a:rPr>
              <a:t>➢</a:t>
            </a:r>
            <a:endParaRPr sz="15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0193" y="6939453"/>
            <a:ext cx="426720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25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30" dirty="0">
                <a:latin typeface="Times New Roman"/>
                <a:cs typeface="Times New Roman"/>
              </a:rPr>
              <a:t>d</a:t>
            </a:r>
            <a:r>
              <a:rPr sz="1350" spc="-25" dirty="0">
                <a:latin typeface="Times New Roman"/>
                <a:cs typeface="Times New Roman"/>
              </a:rPr>
              <a:t>w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spc="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S</a:t>
            </a:r>
            <a:r>
              <a:rPr sz="1350" spc="-10" dirty="0">
                <a:latin typeface="Times New Roman"/>
                <a:cs typeface="Times New Roman"/>
              </a:rPr>
              <a:t>p</a:t>
            </a:r>
            <a:r>
              <a:rPr sz="1350" spc="15" dirty="0">
                <a:latin typeface="Times New Roman"/>
                <a:cs typeface="Times New Roman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-25" dirty="0">
                <a:latin typeface="Times New Roman"/>
                <a:cs typeface="Times New Roman"/>
              </a:rPr>
              <a:t>f</a:t>
            </a:r>
            <a:r>
              <a:rPr sz="1350" dirty="0">
                <a:latin typeface="Times New Roman"/>
                <a:cs typeface="Times New Roman"/>
              </a:rPr>
              <a:t>i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-10" dirty="0">
                <a:latin typeface="Times New Roman"/>
                <a:cs typeface="Times New Roman"/>
              </a:rPr>
              <a:t>on: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-</a:t>
            </a:r>
            <a:r>
              <a:rPr sz="1350" spc="0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r</a:t>
            </a:r>
            <a:r>
              <a:rPr sz="1350" spc="-10" dirty="0">
                <a:latin typeface="Times New Roman"/>
                <a:cs typeface="Times New Roman"/>
              </a:rPr>
              <a:t>o</a:t>
            </a:r>
            <a:r>
              <a:rPr sz="1350" spc="15" dirty="0">
                <a:latin typeface="Times New Roman"/>
                <a:cs typeface="Times New Roman"/>
              </a:rPr>
              <a:t>c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ssor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spc="50" dirty="0">
                <a:latin typeface="Times New Roman"/>
                <a:cs typeface="Times New Roman"/>
              </a:rPr>
              <a:t>t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l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P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30" dirty="0">
                <a:latin typeface="Times New Roman"/>
                <a:cs typeface="Times New Roman"/>
              </a:rPr>
              <a:t>u</a:t>
            </a:r>
            <a:r>
              <a:rPr sz="1350" spc="-15" dirty="0">
                <a:latin typeface="Times New Roman"/>
                <a:cs typeface="Times New Roman"/>
              </a:rPr>
              <a:t>m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V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or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</a:t>
            </a:r>
            <a:r>
              <a:rPr sz="1350" spc="50" dirty="0">
                <a:latin typeface="Times New Roman"/>
                <a:cs typeface="Times New Roman"/>
              </a:rPr>
              <a:t>i</a:t>
            </a:r>
            <a:r>
              <a:rPr sz="1350" spc="-60" dirty="0">
                <a:latin typeface="Times New Roman"/>
                <a:cs typeface="Times New Roman"/>
              </a:rPr>
              <a:t>g</a:t>
            </a:r>
            <a:r>
              <a:rPr sz="1350" spc="30" dirty="0">
                <a:latin typeface="Times New Roman"/>
                <a:cs typeface="Times New Roman"/>
              </a:rPr>
              <a:t>h</a:t>
            </a:r>
            <a:r>
              <a:rPr sz="1350" spc="-3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291" y="7181085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200" y="7303976"/>
            <a:ext cx="18065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Cl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ee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25" dirty="0">
                <a:latin typeface="Times New Roman"/>
                <a:cs typeface="Times New Roman"/>
              </a:rPr>
              <a:t>1</a:t>
            </a:r>
            <a:r>
              <a:rPr sz="1100" spc="10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7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z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4284" y="7486136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0193" y="7609027"/>
            <a:ext cx="11836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B</a:t>
            </a:r>
            <a:r>
              <a:rPr sz="1100" spc="2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s: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25" dirty="0">
                <a:latin typeface="Times New Roman"/>
                <a:cs typeface="Times New Roman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4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4283" y="7797032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192" y="7920173"/>
            <a:ext cx="7956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25" dirty="0">
                <a:latin typeface="Times New Roman"/>
                <a:cs typeface="Times New Roman"/>
              </a:rPr>
              <a:t>16</a:t>
            </a:r>
            <a:r>
              <a:rPr sz="1100" spc="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4283" y="8108178"/>
            <a:ext cx="17208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0192" y="8231069"/>
            <a:ext cx="6985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Times New Roman"/>
                <a:cs typeface="Times New Roman"/>
              </a:rPr>
              <a:t>H</a:t>
            </a:r>
            <a:r>
              <a:rPr sz="1100" spc="15" dirty="0">
                <a:latin typeface="Times New Roman"/>
                <a:cs typeface="Times New Roman"/>
              </a:rPr>
              <a:t>D</a:t>
            </a:r>
            <a:r>
              <a:rPr sz="1100" spc="-3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25" dirty="0">
                <a:latin typeface="Times New Roman"/>
                <a:cs typeface="Times New Roman"/>
              </a:rPr>
              <a:t>2</a:t>
            </a:r>
            <a:r>
              <a:rPr sz="1100" spc="4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4277" y="8413360"/>
            <a:ext cx="1720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latin typeface="MS PGothic"/>
                <a:cs typeface="MS PGothic"/>
              </a:rPr>
              <a:t>➢</a:t>
            </a:r>
            <a:endParaRPr sz="1150">
              <a:latin typeface="MS PGothic"/>
              <a:cs typeface="MS P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0192" y="8536250"/>
            <a:ext cx="13766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latin typeface="Times New Roman"/>
                <a:cs typeface="Times New Roman"/>
              </a:rPr>
              <a:t>M</a:t>
            </a:r>
            <a:r>
              <a:rPr sz="1100" spc="2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it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-55" dirty="0">
                <a:latin typeface="Times New Roman"/>
                <a:cs typeface="Times New Roman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M</a:t>
            </a:r>
            <a:r>
              <a:rPr sz="1100" spc="20" dirty="0">
                <a:latin typeface="Times New Roman"/>
                <a:cs typeface="Times New Roman"/>
              </a:rPr>
              <a:t>on</a:t>
            </a:r>
            <a:r>
              <a:rPr sz="1100" spc="-20" dirty="0">
                <a:latin typeface="Times New Roman"/>
                <a:cs typeface="Times New Roman"/>
              </a:rPr>
              <a:t>it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0186" y="8841027"/>
            <a:ext cx="17532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bo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yb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2750</Words>
  <Application>Microsoft Office PowerPoint</Application>
  <PresentationFormat>Benutzerdefiniert</PresentationFormat>
  <Paragraphs>381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INDEX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2021-06-28T21:44:07Z</dcterms:created>
  <dcterms:modified xsi:type="dcterms:W3CDTF">2021-06-28T19:44:12Z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2021-06-28T00:00:00Z</vt:filetime>
  </property>
  <property fmtid="{D5CDD505-2E9C-101B-9397-08002B2CF9AE}" pid="3" name="LastSaved">
    <vt:filetime>2021-06-28T00:00:00Z</vt:filetime>
  </property>
</Properties>
</file>