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al Bold" panose="020B0704020202020204" pitchFamily="34" charset="0"/>
      <p:regular r:id="rId19"/>
      <p:bold r:id="rId20"/>
    </p:embeddedFont>
    <p:embeddedFont>
      <p:font typeface="Arimo" panose="020B0604020202020204" charset="0"/>
      <p:regular r:id="rId21"/>
    </p:embeddedFont>
    <p:embeddedFont>
      <p:font typeface="Arimo Bold" panose="020B0604020202020204" charset="0"/>
      <p:regular r:id="rId22"/>
    </p:embeddedFont>
    <p:embeddedFont>
      <p:font typeface="Canva Sans" panose="020B0604020202020204" charset="0"/>
      <p:regular r:id="rId23"/>
    </p:embeddedFont>
    <p:embeddedFont>
      <p:font typeface="Canva San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7.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13885150" y="888195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765525" y="232975"/>
            <a:ext cx="2863650" cy="2863650"/>
            <a:chOff x="0" y="0"/>
            <a:chExt cx="3818200" cy="3818200"/>
          </a:xfrm>
        </p:grpSpPr>
        <p:sp>
          <p:nvSpPr>
            <p:cNvPr id="4" name="Freeform 4"/>
            <p:cNvSpPr/>
            <p:nvPr/>
          </p:nvSpPr>
          <p:spPr>
            <a:xfrm>
              <a:off x="-746506" y="42799"/>
              <a:ext cx="4309237" cy="3214370"/>
            </a:xfrm>
            <a:custGeom>
              <a:avLst/>
              <a:gdLst/>
              <a:ahLst/>
              <a:cxnLst/>
              <a:rect l="l" t="t" r="r" b="b"/>
              <a:pathLst>
                <a:path w="4309237" h="3214370">
                  <a:moveTo>
                    <a:pt x="747141" y="1815084"/>
                  </a:moveTo>
                  <a:cubicBezTo>
                    <a:pt x="747395" y="1806575"/>
                    <a:pt x="747649" y="1798066"/>
                    <a:pt x="748030" y="1789557"/>
                  </a:cubicBezTo>
                  <a:lnTo>
                    <a:pt x="773430" y="1790573"/>
                  </a:lnTo>
                  <a:cubicBezTo>
                    <a:pt x="773049" y="1798955"/>
                    <a:pt x="772795" y="1807337"/>
                    <a:pt x="772541" y="1815719"/>
                  </a:cubicBezTo>
                  <a:close/>
                  <a:moveTo>
                    <a:pt x="774573" y="1764792"/>
                  </a:moveTo>
                  <a:cubicBezTo>
                    <a:pt x="775081" y="1756283"/>
                    <a:pt x="775589" y="1747647"/>
                    <a:pt x="776097" y="1739138"/>
                  </a:cubicBezTo>
                  <a:lnTo>
                    <a:pt x="801497" y="1740789"/>
                  </a:lnTo>
                  <a:cubicBezTo>
                    <a:pt x="800989" y="1749171"/>
                    <a:pt x="800481" y="1757680"/>
                    <a:pt x="799973" y="1766062"/>
                  </a:cubicBezTo>
                  <a:close/>
                  <a:moveTo>
                    <a:pt x="803402" y="1714881"/>
                  </a:moveTo>
                  <a:cubicBezTo>
                    <a:pt x="804037" y="1706372"/>
                    <a:pt x="804799" y="1697863"/>
                    <a:pt x="805561" y="1689481"/>
                  </a:cubicBezTo>
                  <a:lnTo>
                    <a:pt x="830834" y="1691767"/>
                  </a:lnTo>
                  <a:cubicBezTo>
                    <a:pt x="830072" y="1700149"/>
                    <a:pt x="829310" y="1708531"/>
                    <a:pt x="828675" y="1716913"/>
                  </a:cubicBezTo>
                  <a:close/>
                  <a:moveTo>
                    <a:pt x="833374" y="1666113"/>
                  </a:moveTo>
                  <a:cubicBezTo>
                    <a:pt x="834263" y="1657604"/>
                    <a:pt x="835279" y="1649095"/>
                    <a:pt x="836295" y="1640586"/>
                  </a:cubicBezTo>
                  <a:lnTo>
                    <a:pt x="861568" y="1643634"/>
                  </a:lnTo>
                  <a:cubicBezTo>
                    <a:pt x="860552" y="1652016"/>
                    <a:pt x="859663" y="1660398"/>
                    <a:pt x="858774" y="1668780"/>
                  </a:cubicBezTo>
                  <a:close/>
                  <a:moveTo>
                    <a:pt x="864870" y="1617980"/>
                  </a:moveTo>
                  <a:cubicBezTo>
                    <a:pt x="866013" y="1609598"/>
                    <a:pt x="867156" y="1601089"/>
                    <a:pt x="868426" y="1592707"/>
                  </a:cubicBezTo>
                  <a:lnTo>
                    <a:pt x="893572" y="1596390"/>
                  </a:lnTo>
                  <a:cubicBezTo>
                    <a:pt x="892302" y="1604645"/>
                    <a:pt x="891159" y="1613027"/>
                    <a:pt x="890016" y="1621282"/>
                  </a:cubicBezTo>
                  <a:close/>
                  <a:moveTo>
                    <a:pt x="897509" y="1570736"/>
                  </a:moveTo>
                  <a:cubicBezTo>
                    <a:pt x="898906" y="1562354"/>
                    <a:pt x="900303" y="1553845"/>
                    <a:pt x="901700" y="1545463"/>
                  </a:cubicBezTo>
                  <a:lnTo>
                    <a:pt x="926719" y="1549781"/>
                  </a:lnTo>
                  <a:cubicBezTo>
                    <a:pt x="925322" y="1558036"/>
                    <a:pt x="923925" y="1566418"/>
                    <a:pt x="922528" y="1574673"/>
                  </a:cubicBezTo>
                  <a:close/>
                  <a:moveTo>
                    <a:pt x="931291" y="1524254"/>
                  </a:moveTo>
                  <a:cubicBezTo>
                    <a:pt x="932815" y="1515872"/>
                    <a:pt x="934466" y="1507490"/>
                    <a:pt x="936244" y="1499235"/>
                  </a:cubicBezTo>
                  <a:lnTo>
                    <a:pt x="961136" y="1504315"/>
                  </a:lnTo>
                  <a:cubicBezTo>
                    <a:pt x="959485" y="1512570"/>
                    <a:pt x="957834" y="1520698"/>
                    <a:pt x="956310" y="1528953"/>
                  </a:cubicBezTo>
                  <a:close/>
                  <a:moveTo>
                    <a:pt x="966470" y="1478788"/>
                  </a:moveTo>
                  <a:cubicBezTo>
                    <a:pt x="968248" y="1470406"/>
                    <a:pt x="970153" y="1462151"/>
                    <a:pt x="972058" y="1453769"/>
                  </a:cubicBezTo>
                  <a:lnTo>
                    <a:pt x="996823" y="1459484"/>
                  </a:lnTo>
                  <a:cubicBezTo>
                    <a:pt x="994918" y="1467739"/>
                    <a:pt x="993140" y="1475867"/>
                    <a:pt x="991362" y="1484122"/>
                  </a:cubicBezTo>
                  <a:close/>
                  <a:moveTo>
                    <a:pt x="1002919" y="1434338"/>
                  </a:moveTo>
                  <a:cubicBezTo>
                    <a:pt x="1004951" y="1426083"/>
                    <a:pt x="1006983" y="1417828"/>
                    <a:pt x="1009142" y="1409573"/>
                  </a:cubicBezTo>
                  <a:lnTo>
                    <a:pt x="1033780" y="1415923"/>
                  </a:lnTo>
                  <a:cubicBezTo>
                    <a:pt x="1031621" y="1424051"/>
                    <a:pt x="1029589" y="1432179"/>
                    <a:pt x="1027684" y="1440307"/>
                  </a:cubicBezTo>
                  <a:close/>
                  <a:moveTo>
                    <a:pt x="1040511" y="1390777"/>
                  </a:moveTo>
                  <a:cubicBezTo>
                    <a:pt x="1042797" y="1382522"/>
                    <a:pt x="1045083" y="1374394"/>
                    <a:pt x="1047496" y="1366139"/>
                  </a:cubicBezTo>
                  <a:lnTo>
                    <a:pt x="1071880" y="1373124"/>
                  </a:lnTo>
                  <a:cubicBezTo>
                    <a:pt x="1069594" y="1381252"/>
                    <a:pt x="1067308" y="1389253"/>
                    <a:pt x="1065022" y="1397381"/>
                  </a:cubicBezTo>
                  <a:close/>
                  <a:moveTo>
                    <a:pt x="1079246" y="1348232"/>
                  </a:moveTo>
                  <a:cubicBezTo>
                    <a:pt x="1081659" y="1340104"/>
                    <a:pt x="1084199" y="1331976"/>
                    <a:pt x="1086866" y="1323848"/>
                  </a:cubicBezTo>
                  <a:lnTo>
                    <a:pt x="1111123" y="1331595"/>
                  </a:lnTo>
                  <a:cubicBezTo>
                    <a:pt x="1108583" y="1339596"/>
                    <a:pt x="1106043" y="1347597"/>
                    <a:pt x="1103630" y="1355725"/>
                  </a:cubicBezTo>
                  <a:close/>
                  <a:moveTo>
                    <a:pt x="1119124" y="1306957"/>
                  </a:moveTo>
                  <a:cubicBezTo>
                    <a:pt x="1121791" y="1298829"/>
                    <a:pt x="1124585" y="1290828"/>
                    <a:pt x="1127379" y="1282700"/>
                  </a:cubicBezTo>
                  <a:lnTo>
                    <a:pt x="1151382" y="1291082"/>
                  </a:lnTo>
                  <a:cubicBezTo>
                    <a:pt x="1148588" y="1298956"/>
                    <a:pt x="1145921" y="1306957"/>
                    <a:pt x="1143254" y="1314958"/>
                  </a:cubicBezTo>
                  <a:close/>
                  <a:moveTo>
                    <a:pt x="1160018" y="1266698"/>
                  </a:moveTo>
                  <a:cubicBezTo>
                    <a:pt x="1162939" y="1258697"/>
                    <a:pt x="1165860" y="1250696"/>
                    <a:pt x="1168908" y="1242695"/>
                  </a:cubicBezTo>
                  <a:lnTo>
                    <a:pt x="1192657" y="1251712"/>
                  </a:lnTo>
                  <a:cubicBezTo>
                    <a:pt x="1189736" y="1259586"/>
                    <a:pt x="1186815" y="1267460"/>
                    <a:pt x="1183894" y="1275334"/>
                  </a:cubicBezTo>
                  <a:close/>
                  <a:moveTo>
                    <a:pt x="1202055" y="1227455"/>
                  </a:moveTo>
                  <a:cubicBezTo>
                    <a:pt x="1205230" y="1219581"/>
                    <a:pt x="1208405" y="1211580"/>
                    <a:pt x="1211580" y="1203706"/>
                  </a:cubicBezTo>
                  <a:lnTo>
                    <a:pt x="1235075" y="1213358"/>
                  </a:lnTo>
                  <a:cubicBezTo>
                    <a:pt x="1231900" y="1221105"/>
                    <a:pt x="1228725" y="1228979"/>
                    <a:pt x="1225677" y="1236726"/>
                  </a:cubicBezTo>
                  <a:close/>
                  <a:moveTo>
                    <a:pt x="1244981" y="1189482"/>
                  </a:moveTo>
                  <a:cubicBezTo>
                    <a:pt x="1248283" y="1181608"/>
                    <a:pt x="1251712" y="1173734"/>
                    <a:pt x="1255141" y="1165987"/>
                  </a:cubicBezTo>
                  <a:lnTo>
                    <a:pt x="1278382" y="1176274"/>
                  </a:lnTo>
                  <a:cubicBezTo>
                    <a:pt x="1274953" y="1184021"/>
                    <a:pt x="1271651" y="1191641"/>
                    <a:pt x="1268349" y="1199388"/>
                  </a:cubicBezTo>
                  <a:close/>
                  <a:moveTo>
                    <a:pt x="1289050" y="1152525"/>
                  </a:moveTo>
                  <a:cubicBezTo>
                    <a:pt x="1292606" y="1144778"/>
                    <a:pt x="1296162" y="1137031"/>
                    <a:pt x="1299845" y="1129411"/>
                  </a:cubicBezTo>
                  <a:lnTo>
                    <a:pt x="1322832" y="1140333"/>
                  </a:lnTo>
                  <a:cubicBezTo>
                    <a:pt x="1319276" y="1147953"/>
                    <a:pt x="1315720" y="1155573"/>
                    <a:pt x="1312164" y="1163193"/>
                  </a:cubicBezTo>
                  <a:close/>
                  <a:moveTo>
                    <a:pt x="1334008" y="1116965"/>
                  </a:moveTo>
                  <a:cubicBezTo>
                    <a:pt x="1337818" y="1109345"/>
                    <a:pt x="1341628" y="1101725"/>
                    <a:pt x="1345438" y="1094105"/>
                  </a:cubicBezTo>
                  <a:lnTo>
                    <a:pt x="1368044" y="1105535"/>
                  </a:lnTo>
                  <a:cubicBezTo>
                    <a:pt x="1364234" y="1113028"/>
                    <a:pt x="1360424" y="1120521"/>
                    <a:pt x="1356741" y="1128141"/>
                  </a:cubicBezTo>
                  <a:close/>
                  <a:moveTo>
                    <a:pt x="1379855" y="1082548"/>
                  </a:moveTo>
                  <a:cubicBezTo>
                    <a:pt x="1383792" y="1075055"/>
                    <a:pt x="1387856" y="1067435"/>
                    <a:pt x="1391920" y="1060069"/>
                  </a:cubicBezTo>
                  <a:lnTo>
                    <a:pt x="1414272" y="1072134"/>
                  </a:lnTo>
                  <a:cubicBezTo>
                    <a:pt x="1410335" y="1079500"/>
                    <a:pt x="1406271" y="1086993"/>
                    <a:pt x="1402461" y="1094359"/>
                  </a:cubicBezTo>
                  <a:close/>
                  <a:moveTo>
                    <a:pt x="1426845" y="1049401"/>
                  </a:moveTo>
                  <a:cubicBezTo>
                    <a:pt x="1431036" y="1041908"/>
                    <a:pt x="1435227" y="1034542"/>
                    <a:pt x="1439418" y="1027176"/>
                  </a:cubicBezTo>
                  <a:lnTo>
                    <a:pt x="1461389" y="1039876"/>
                  </a:lnTo>
                  <a:cubicBezTo>
                    <a:pt x="1457198" y="1047115"/>
                    <a:pt x="1453007" y="1054481"/>
                    <a:pt x="1448943" y="1061847"/>
                  </a:cubicBezTo>
                  <a:close/>
                  <a:moveTo>
                    <a:pt x="1474470" y="1017524"/>
                  </a:moveTo>
                  <a:cubicBezTo>
                    <a:pt x="1478788" y="1010158"/>
                    <a:pt x="1483233" y="1002919"/>
                    <a:pt x="1487678" y="995680"/>
                  </a:cubicBezTo>
                  <a:lnTo>
                    <a:pt x="1509395" y="1009015"/>
                  </a:lnTo>
                  <a:cubicBezTo>
                    <a:pt x="1504950" y="1016127"/>
                    <a:pt x="1500632" y="1023366"/>
                    <a:pt x="1496314" y="1030605"/>
                  </a:cubicBezTo>
                  <a:close/>
                  <a:moveTo>
                    <a:pt x="1522984" y="987044"/>
                  </a:moveTo>
                  <a:cubicBezTo>
                    <a:pt x="1527556" y="979805"/>
                    <a:pt x="1532128" y="972693"/>
                    <a:pt x="1536827" y="965581"/>
                  </a:cubicBezTo>
                  <a:lnTo>
                    <a:pt x="1558163" y="979424"/>
                  </a:lnTo>
                  <a:cubicBezTo>
                    <a:pt x="1553591" y="986409"/>
                    <a:pt x="1549019" y="993521"/>
                    <a:pt x="1544574" y="1000633"/>
                  </a:cubicBezTo>
                  <a:close/>
                  <a:moveTo>
                    <a:pt x="1572514" y="957834"/>
                  </a:moveTo>
                  <a:cubicBezTo>
                    <a:pt x="1577213" y="950722"/>
                    <a:pt x="1582039" y="943737"/>
                    <a:pt x="1586865" y="936625"/>
                  </a:cubicBezTo>
                  <a:lnTo>
                    <a:pt x="1607820" y="951103"/>
                  </a:lnTo>
                  <a:cubicBezTo>
                    <a:pt x="1602994" y="958088"/>
                    <a:pt x="1598295" y="964946"/>
                    <a:pt x="1593596" y="971931"/>
                  </a:cubicBezTo>
                  <a:close/>
                  <a:moveTo>
                    <a:pt x="1622679" y="929767"/>
                  </a:moveTo>
                  <a:cubicBezTo>
                    <a:pt x="1627632" y="922782"/>
                    <a:pt x="1632585" y="915924"/>
                    <a:pt x="1637665" y="909066"/>
                  </a:cubicBezTo>
                  <a:lnTo>
                    <a:pt x="1132713" y="757301"/>
                  </a:lnTo>
                  <a:cubicBezTo>
                    <a:pt x="1127760" y="764032"/>
                    <a:pt x="1122807" y="770890"/>
                    <a:pt x="1117981" y="777748"/>
                  </a:cubicBezTo>
                  <a:close/>
                  <a:moveTo>
                    <a:pt x="1148080" y="736473"/>
                  </a:moveTo>
                  <a:cubicBezTo>
                    <a:pt x="1153160" y="729615"/>
                    <a:pt x="1158367" y="722884"/>
                    <a:pt x="1163574" y="716153"/>
                  </a:cubicBezTo>
                  <a:lnTo>
                    <a:pt x="1183640" y="731647"/>
                  </a:lnTo>
                  <a:cubicBezTo>
                    <a:pt x="1178560" y="738251"/>
                    <a:pt x="1173353" y="744982"/>
                    <a:pt x="1168400" y="751713"/>
                  </a:cubicBezTo>
                  <a:close/>
                  <a:moveTo>
                    <a:pt x="1199642" y="711200"/>
                  </a:moveTo>
                  <a:cubicBezTo>
                    <a:pt x="1204976" y="704469"/>
                    <a:pt x="1210310" y="697865"/>
                    <a:pt x="1215644" y="691261"/>
                  </a:cubicBezTo>
                  <a:lnTo>
                    <a:pt x="1235329" y="707263"/>
                  </a:lnTo>
                  <a:cubicBezTo>
                    <a:pt x="1229995" y="713740"/>
                    <a:pt x="1224788" y="720344"/>
                    <a:pt x="1219581" y="726948"/>
                  </a:cubicBezTo>
                  <a:close/>
                  <a:moveTo>
                    <a:pt x="1191006" y="641731"/>
                  </a:moveTo>
                  <a:cubicBezTo>
                    <a:pt x="1196467" y="635254"/>
                    <a:pt x="1202055" y="628650"/>
                    <a:pt x="1207516" y="622173"/>
                  </a:cubicBezTo>
                  <a:lnTo>
                    <a:pt x="1226820" y="638683"/>
                  </a:lnTo>
                  <a:cubicBezTo>
                    <a:pt x="1221359" y="645033"/>
                    <a:pt x="1215898" y="651510"/>
                    <a:pt x="1210437" y="657987"/>
                  </a:cubicBezTo>
                  <a:close/>
                  <a:moveTo>
                    <a:pt x="1243838" y="619252"/>
                  </a:moveTo>
                  <a:cubicBezTo>
                    <a:pt x="1249426" y="612902"/>
                    <a:pt x="1255141" y="606552"/>
                    <a:pt x="1260856" y="600202"/>
                  </a:cubicBezTo>
                  <a:lnTo>
                    <a:pt x="1279652" y="617220"/>
                  </a:lnTo>
                  <a:cubicBezTo>
                    <a:pt x="1274064" y="623443"/>
                    <a:pt x="1268349" y="629666"/>
                    <a:pt x="1262888" y="636016"/>
                  </a:cubicBezTo>
                  <a:close/>
                  <a:moveTo>
                    <a:pt x="1297305" y="598170"/>
                  </a:moveTo>
                  <a:cubicBezTo>
                    <a:pt x="1303147" y="591947"/>
                    <a:pt x="1308989" y="585724"/>
                    <a:pt x="1314831" y="579628"/>
                  </a:cubicBezTo>
                  <a:lnTo>
                    <a:pt x="1333119" y="597154"/>
                  </a:lnTo>
                  <a:cubicBezTo>
                    <a:pt x="1327277" y="603250"/>
                    <a:pt x="1321562" y="609346"/>
                    <a:pt x="1315847" y="615442"/>
                  </a:cubicBezTo>
                  <a:close/>
                  <a:moveTo>
                    <a:pt x="1351153" y="578485"/>
                  </a:moveTo>
                  <a:cubicBezTo>
                    <a:pt x="1357122" y="572389"/>
                    <a:pt x="1363091" y="566420"/>
                    <a:pt x="1369187" y="560324"/>
                  </a:cubicBezTo>
                  <a:lnTo>
                    <a:pt x="1387094" y="578358"/>
                  </a:lnTo>
                  <a:cubicBezTo>
                    <a:pt x="1381125" y="584327"/>
                    <a:pt x="1375156" y="590296"/>
                    <a:pt x="1369314" y="596265"/>
                  </a:cubicBezTo>
                  <a:close/>
                  <a:moveTo>
                    <a:pt x="1405636" y="560324"/>
                  </a:moveTo>
                  <a:cubicBezTo>
                    <a:pt x="1411732" y="554355"/>
                    <a:pt x="1417955" y="548513"/>
                    <a:pt x="1424178" y="542671"/>
                  </a:cubicBezTo>
                  <a:lnTo>
                    <a:pt x="1441577" y="561213"/>
                  </a:lnTo>
                  <a:cubicBezTo>
                    <a:pt x="1435481" y="566928"/>
                    <a:pt x="1429385" y="572770"/>
                    <a:pt x="1423289" y="578612"/>
                  </a:cubicBezTo>
                  <a:close/>
                  <a:moveTo>
                    <a:pt x="1460627" y="543560"/>
                  </a:moveTo>
                  <a:cubicBezTo>
                    <a:pt x="1466977" y="537845"/>
                    <a:pt x="1473200" y="532130"/>
                    <a:pt x="1479550" y="526415"/>
                  </a:cubicBezTo>
                  <a:lnTo>
                    <a:pt x="1496441" y="545338"/>
                  </a:lnTo>
                  <a:cubicBezTo>
                    <a:pt x="1490218" y="550926"/>
                    <a:pt x="1483868" y="556514"/>
                    <a:pt x="1477772" y="562229"/>
                  </a:cubicBezTo>
                  <a:close/>
                  <a:moveTo>
                    <a:pt x="1515999" y="528193"/>
                  </a:moveTo>
                  <a:cubicBezTo>
                    <a:pt x="1522476" y="522605"/>
                    <a:pt x="1528953" y="517017"/>
                    <a:pt x="1535430" y="511556"/>
                  </a:cubicBezTo>
                  <a:lnTo>
                    <a:pt x="1551813" y="530987"/>
                  </a:lnTo>
                  <a:cubicBezTo>
                    <a:pt x="1545336" y="536448"/>
                    <a:pt x="1538986" y="541909"/>
                    <a:pt x="1532636" y="547370"/>
                  </a:cubicBezTo>
                  <a:close/>
                  <a:moveTo>
                    <a:pt x="1571752" y="514350"/>
                  </a:moveTo>
                  <a:cubicBezTo>
                    <a:pt x="1578356" y="508889"/>
                    <a:pt x="1584960" y="503555"/>
                    <a:pt x="1591564" y="498221"/>
                  </a:cubicBezTo>
                  <a:lnTo>
                    <a:pt x="1607439" y="518033"/>
                  </a:lnTo>
                  <a:cubicBezTo>
                    <a:pt x="1600835" y="523240"/>
                    <a:pt x="1594358" y="528574"/>
                    <a:pt x="1587881" y="533908"/>
                  </a:cubicBezTo>
                  <a:close/>
                  <a:moveTo>
                    <a:pt x="1627886" y="502031"/>
                  </a:moveTo>
                  <a:cubicBezTo>
                    <a:pt x="1634617" y="496824"/>
                    <a:pt x="1641348" y="491617"/>
                    <a:pt x="1648206" y="486410"/>
                  </a:cubicBezTo>
                  <a:lnTo>
                    <a:pt x="1663573" y="506730"/>
                  </a:lnTo>
                  <a:cubicBezTo>
                    <a:pt x="1656842" y="511810"/>
                    <a:pt x="1650238" y="516890"/>
                    <a:pt x="1643507" y="522097"/>
                  </a:cubicBezTo>
                  <a:close/>
                  <a:moveTo>
                    <a:pt x="1684274" y="491236"/>
                  </a:moveTo>
                  <a:cubicBezTo>
                    <a:pt x="1691132" y="486156"/>
                    <a:pt x="1697990" y="481203"/>
                    <a:pt x="1704975" y="476250"/>
                  </a:cubicBezTo>
                  <a:lnTo>
                    <a:pt x="1719707" y="496951"/>
                  </a:lnTo>
                  <a:cubicBezTo>
                    <a:pt x="1712849" y="501904"/>
                    <a:pt x="1706118" y="506730"/>
                    <a:pt x="1699260" y="511810"/>
                  </a:cubicBezTo>
                  <a:close/>
                  <a:moveTo>
                    <a:pt x="1740789" y="482092"/>
                  </a:moveTo>
                  <a:cubicBezTo>
                    <a:pt x="1747774" y="477266"/>
                    <a:pt x="1754886" y="472440"/>
                    <a:pt x="1761871" y="467614"/>
                  </a:cubicBezTo>
                  <a:lnTo>
                    <a:pt x="1776095" y="488696"/>
                  </a:lnTo>
                  <a:cubicBezTo>
                    <a:pt x="1769110" y="493395"/>
                    <a:pt x="1762125" y="498221"/>
                    <a:pt x="1755267" y="502920"/>
                  </a:cubicBezTo>
                  <a:close/>
                  <a:moveTo>
                    <a:pt x="1797685" y="474345"/>
                  </a:moveTo>
                  <a:cubicBezTo>
                    <a:pt x="1804797" y="469646"/>
                    <a:pt x="1811909" y="465074"/>
                    <a:pt x="1819148" y="460502"/>
                  </a:cubicBezTo>
                  <a:lnTo>
                    <a:pt x="1832737" y="481965"/>
                  </a:lnTo>
                  <a:cubicBezTo>
                    <a:pt x="1825625" y="486537"/>
                    <a:pt x="1818640" y="491109"/>
                    <a:pt x="1811528" y="495681"/>
                  </a:cubicBezTo>
                  <a:close/>
                  <a:moveTo>
                    <a:pt x="1854708" y="468249"/>
                  </a:moveTo>
                  <a:cubicBezTo>
                    <a:pt x="1861947" y="463804"/>
                    <a:pt x="1869186" y="459359"/>
                    <a:pt x="1876552" y="454914"/>
                  </a:cubicBezTo>
                  <a:lnTo>
                    <a:pt x="1889633" y="476631"/>
                  </a:lnTo>
                  <a:cubicBezTo>
                    <a:pt x="1882394" y="480949"/>
                    <a:pt x="1875282" y="485394"/>
                    <a:pt x="1868043" y="489712"/>
                  </a:cubicBezTo>
                  <a:close/>
                  <a:moveTo>
                    <a:pt x="1911858" y="463423"/>
                  </a:moveTo>
                  <a:cubicBezTo>
                    <a:pt x="1919224" y="459105"/>
                    <a:pt x="1926590" y="454914"/>
                    <a:pt x="1934083" y="450723"/>
                  </a:cubicBezTo>
                  <a:lnTo>
                    <a:pt x="1946529" y="472821"/>
                  </a:lnTo>
                  <a:cubicBezTo>
                    <a:pt x="1939163" y="477012"/>
                    <a:pt x="1931924" y="481076"/>
                    <a:pt x="1924685" y="485394"/>
                  </a:cubicBezTo>
                  <a:close/>
                  <a:moveTo>
                    <a:pt x="1969262" y="460248"/>
                  </a:moveTo>
                  <a:cubicBezTo>
                    <a:pt x="1976755" y="456184"/>
                    <a:pt x="1984248" y="452120"/>
                    <a:pt x="1991741" y="448183"/>
                  </a:cubicBezTo>
                  <a:lnTo>
                    <a:pt x="2003679" y="470662"/>
                  </a:lnTo>
                  <a:cubicBezTo>
                    <a:pt x="1996186" y="474599"/>
                    <a:pt x="1988820" y="478536"/>
                    <a:pt x="1981454" y="482600"/>
                  </a:cubicBezTo>
                  <a:close/>
                  <a:moveTo>
                    <a:pt x="2026666" y="458724"/>
                  </a:moveTo>
                  <a:cubicBezTo>
                    <a:pt x="2034286" y="454787"/>
                    <a:pt x="2041906" y="450977"/>
                    <a:pt x="2049526" y="447167"/>
                  </a:cubicBezTo>
                  <a:lnTo>
                    <a:pt x="2060829" y="469900"/>
                  </a:lnTo>
                  <a:cubicBezTo>
                    <a:pt x="2053336" y="473583"/>
                    <a:pt x="2045716" y="477393"/>
                    <a:pt x="2038350" y="481203"/>
                  </a:cubicBezTo>
                  <a:close/>
                  <a:moveTo>
                    <a:pt x="2084197" y="458470"/>
                  </a:moveTo>
                  <a:cubicBezTo>
                    <a:pt x="2091817" y="454787"/>
                    <a:pt x="2099564" y="451231"/>
                    <a:pt x="2107311" y="447548"/>
                  </a:cubicBezTo>
                  <a:lnTo>
                    <a:pt x="2117979" y="470662"/>
                  </a:lnTo>
                  <a:cubicBezTo>
                    <a:pt x="2110359" y="474218"/>
                    <a:pt x="2102739" y="477774"/>
                    <a:pt x="2095119" y="481330"/>
                  </a:cubicBezTo>
                  <a:close/>
                  <a:moveTo>
                    <a:pt x="2141474" y="459867"/>
                  </a:moveTo>
                  <a:cubicBezTo>
                    <a:pt x="2149221" y="456438"/>
                    <a:pt x="2157095" y="453009"/>
                    <a:pt x="2164969" y="449580"/>
                  </a:cubicBezTo>
                  <a:lnTo>
                    <a:pt x="1911985" y="135001"/>
                  </a:lnTo>
                  <a:cubicBezTo>
                    <a:pt x="1904238" y="138303"/>
                    <a:pt x="1896491" y="141732"/>
                    <a:pt x="1888871" y="145161"/>
                  </a:cubicBezTo>
                  <a:close/>
                  <a:moveTo>
                    <a:pt x="1935861" y="124968"/>
                  </a:moveTo>
                  <a:cubicBezTo>
                    <a:pt x="1943735" y="121666"/>
                    <a:pt x="1951609" y="118491"/>
                    <a:pt x="1959483" y="115316"/>
                  </a:cubicBezTo>
                  <a:lnTo>
                    <a:pt x="1968881" y="138938"/>
                  </a:lnTo>
                  <a:cubicBezTo>
                    <a:pt x="1961134" y="142113"/>
                    <a:pt x="1953260" y="145161"/>
                    <a:pt x="1945513" y="148463"/>
                  </a:cubicBezTo>
                  <a:close/>
                  <a:moveTo>
                    <a:pt x="1993011" y="129540"/>
                  </a:moveTo>
                  <a:cubicBezTo>
                    <a:pt x="2001012" y="126492"/>
                    <a:pt x="2009013" y="123444"/>
                    <a:pt x="2017014" y="120523"/>
                  </a:cubicBezTo>
                  <a:lnTo>
                    <a:pt x="2025777" y="144399"/>
                  </a:lnTo>
                  <a:cubicBezTo>
                    <a:pt x="2017903" y="147320"/>
                    <a:pt x="2010029" y="150241"/>
                    <a:pt x="2002155" y="153289"/>
                  </a:cubicBezTo>
                  <a:close/>
                  <a:moveTo>
                    <a:pt x="2050161" y="135636"/>
                  </a:moveTo>
                  <a:cubicBezTo>
                    <a:pt x="2058162" y="132842"/>
                    <a:pt x="2066290" y="130048"/>
                    <a:pt x="2074291" y="127254"/>
                  </a:cubicBezTo>
                  <a:lnTo>
                    <a:pt x="2082419" y="151384"/>
                  </a:lnTo>
                  <a:cubicBezTo>
                    <a:pt x="2074418" y="154051"/>
                    <a:pt x="2066544" y="156845"/>
                    <a:pt x="2058543" y="159639"/>
                  </a:cubicBezTo>
                  <a:close/>
                  <a:moveTo>
                    <a:pt x="2107057" y="143256"/>
                  </a:moveTo>
                  <a:cubicBezTo>
                    <a:pt x="2115185" y="140589"/>
                    <a:pt x="2123313" y="138049"/>
                    <a:pt x="2131441" y="135509"/>
                  </a:cubicBezTo>
                  <a:lnTo>
                    <a:pt x="2138934" y="159766"/>
                  </a:lnTo>
                  <a:cubicBezTo>
                    <a:pt x="2130933" y="162179"/>
                    <a:pt x="2122805" y="164719"/>
                    <a:pt x="2114804" y="167386"/>
                  </a:cubicBezTo>
                  <a:close/>
                  <a:moveTo>
                    <a:pt x="2163699" y="152400"/>
                  </a:moveTo>
                  <a:cubicBezTo>
                    <a:pt x="2171827" y="149987"/>
                    <a:pt x="2180082" y="147701"/>
                    <a:pt x="2188337" y="145415"/>
                  </a:cubicBezTo>
                  <a:lnTo>
                    <a:pt x="2195195" y="169926"/>
                  </a:lnTo>
                  <a:cubicBezTo>
                    <a:pt x="2187067" y="172212"/>
                    <a:pt x="2179066" y="174498"/>
                    <a:pt x="2170938" y="176911"/>
                  </a:cubicBezTo>
                  <a:close/>
                  <a:moveTo>
                    <a:pt x="2220214" y="163195"/>
                  </a:moveTo>
                  <a:cubicBezTo>
                    <a:pt x="2228469" y="161036"/>
                    <a:pt x="2236724" y="158877"/>
                    <a:pt x="2244979" y="156845"/>
                  </a:cubicBezTo>
                  <a:lnTo>
                    <a:pt x="2251075" y="181483"/>
                  </a:lnTo>
                  <a:cubicBezTo>
                    <a:pt x="2242947" y="183515"/>
                    <a:pt x="2234819" y="185547"/>
                    <a:pt x="2226691" y="187706"/>
                  </a:cubicBezTo>
                  <a:close/>
                  <a:moveTo>
                    <a:pt x="2276221" y="175387"/>
                  </a:moveTo>
                  <a:cubicBezTo>
                    <a:pt x="2284476" y="173482"/>
                    <a:pt x="2292858" y="171577"/>
                    <a:pt x="2301113" y="169672"/>
                  </a:cubicBezTo>
                  <a:lnTo>
                    <a:pt x="2306574" y="194437"/>
                  </a:lnTo>
                  <a:cubicBezTo>
                    <a:pt x="2298319" y="196215"/>
                    <a:pt x="2290191" y="198120"/>
                    <a:pt x="2281936" y="200025"/>
                  </a:cubicBezTo>
                  <a:close/>
                  <a:moveTo>
                    <a:pt x="2331974" y="188976"/>
                  </a:moveTo>
                  <a:cubicBezTo>
                    <a:pt x="2340356" y="187198"/>
                    <a:pt x="2348611" y="185547"/>
                    <a:pt x="2356993" y="184023"/>
                  </a:cubicBezTo>
                  <a:lnTo>
                    <a:pt x="2361819" y="208915"/>
                  </a:lnTo>
                  <a:cubicBezTo>
                    <a:pt x="2353564" y="210566"/>
                    <a:pt x="2345309" y="212090"/>
                    <a:pt x="2337181" y="213868"/>
                  </a:cubicBezTo>
                  <a:close/>
                  <a:moveTo>
                    <a:pt x="2387346" y="204216"/>
                  </a:moveTo>
                  <a:cubicBezTo>
                    <a:pt x="2395728" y="202692"/>
                    <a:pt x="2404110" y="201295"/>
                    <a:pt x="2412619" y="199898"/>
                  </a:cubicBezTo>
                  <a:lnTo>
                    <a:pt x="2346706" y="7747"/>
                  </a:lnTo>
                  <a:cubicBezTo>
                    <a:pt x="2338451" y="9144"/>
                    <a:pt x="2330069" y="10541"/>
                    <a:pt x="2321814" y="12065"/>
                  </a:cubicBezTo>
                  <a:close/>
                  <a:moveTo>
                    <a:pt x="2372360" y="3683"/>
                  </a:moveTo>
                  <a:cubicBezTo>
                    <a:pt x="2380742" y="2413"/>
                    <a:pt x="2389124" y="1143"/>
                    <a:pt x="2397633" y="0"/>
                  </a:cubicBezTo>
                  <a:lnTo>
                    <a:pt x="2401062" y="25146"/>
                  </a:lnTo>
                  <a:cubicBezTo>
                    <a:pt x="2392807" y="26289"/>
                    <a:pt x="2384425" y="27432"/>
                    <a:pt x="2376170" y="28702"/>
                  </a:cubicBezTo>
                  <a:close/>
                  <a:moveTo>
                    <a:pt x="2426716" y="21717"/>
                  </a:moveTo>
                  <a:cubicBezTo>
                    <a:pt x="2435225" y="20701"/>
                    <a:pt x="2443607" y="19685"/>
                    <a:pt x="2452116" y="18796"/>
                  </a:cubicBezTo>
                  <a:lnTo>
                    <a:pt x="2454910" y="44069"/>
                  </a:lnTo>
                  <a:cubicBezTo>
                    <a:pt x="2446528" y="44958"/>
                    <a:pt x="2438146" y="45974"/>
                    <a:pt x="2429764" y="46990"/>
                  </a:cubicBezTo>
                  <a:close/>
                  <a:moveTo>
                    <a:pt x="2480691" y="41402"/>
                  </a:moveTo>
                  <a:cubicBezTo>
                    <a:pt x="2489200" y="40640"/>
                    <a:pt x="2497582" y="39878"/>
                    <a:pt x="2506091" y="39116"/>
                  </a:cubicBezTo>
                  <a:lnTo>
                    <a:pt x="2508250" y="64389"/>
                  </a:lnTo>
                  <a:cubicBezTo>
                    <a:pt x="2499868" y="65024"/>
                    <a:pt x="2491486" y="65786"/>
                    <a:pt x="2483231" y="66675"/>
                  </a:cubicBezTo>
                  <a:close/>
                  <a:moveTo>
                    <a:pt x="2534158" y="62484"/>
                  </a:moveTo>
                  <a:cubicBezTo>
                    <a:pt x="2542667" y="61849"/>
                    <a:pt x="2551176" y="61341"/>
                    <a:pt x="2559685" y="60833"/>
                  </a:cubicBezTo>
                  <a:lnTo>
                    <a:pt x="2561082" y="86233"/>
                  </a:lnTo>
                  <a:cubicBezTo>
                    <a:pt x="2552700" y="86741"/>
                    <a:pt x="2544191" y="87249"/>
                    <a:pt x="2535809" y="87884"/>
                  </a:cubicBezTo>
                  <a:close/>
                  <a:moveTo>
                    <a:pt x="2586863" y="84963"/>
                  </a:moveTo>
                  <a:cubicBezTo>
                    <a:pt x="2595372" y="84582"/>
                    <a:pt x="2603881" y="84328"/>
                    <a:pt x="2612390" y="84074"/>
                  </a:cubicBezTo>
                  <a:lnTo>
                    <a:pt x="2613152" y="109474"/>
                  </a:lnTo>
                  <a:cubicBezTo>
                    <a:pt x="2604770" y="109728"/>
                    <a:pt x="2596388" y="109982"/>
                    <a:pt x="2588006" y="110363"/>
                  </a:cubicBezTo>
                  <a:close/>
                  <a:moveTo>
                    <a:pt x="2639060" y="108839"/>
                  </a:moveTo>
                  <a:cubicBezTo>
                    <a:pt x="2647569" y="108712"/>
                    <a:pt x="2656205" y="108585"/>
                    <a:pt x="2664714" y="108585"/>
                  </a:cubicBezTo>
                  <a:lnTo>
                    <a:pt x="2664841" y="133985"/>
                  </a:lnTo>
                  <a:cubicBezTo>
                    <a:pt x="2656332" y="133985"/>
                    <a:pt x="2647950" y="134112"/>
                    <a:pt x="2639568" y="134239"/>
                  </a:cubicBezTo>
                  <a:close/>
                  <a:moveTo>
                    <a:pt x="2690876" y="133985"/>
                  </a:moveTo>
                  <a:cubicBezTo>
                    <a:pt x="2699385" y="134112"/>
                    <a:pt x="2708021" y="134239"/>
                    <a:pt x="2716530" y="134366"/>
                  </a:cubicBezTo>
                  <a:lnTo>
                    <a:pt x="2716022" y="159766"/>
                  </a:lnTo>
                  <a:cubicBezTo>
                    <a:pt x="2707640" y="159639"/>
                    <a:pt x="2699131" y="159385"/>
                    <a:pt x="2690749" y="159385"/>
                  </a:cubicBezTo>
                  <a:close/>
                  <a:moveTo>
                    <a:pt x="2741930" y="160528"/>
                  </a:moveTo>
                  <a:cubicBezTo>
                    <a:pt x="2750439" y="160782"/>
                    <a:pt x="2758948" y="161163"/>
                    <a:pt x="2767330" y="161544"/>
                  </a:cubicBezTo>
                  <a:lnTo>
                    <a:pt x="2766060" y="186944"/>
                  </a:lnTo>
                  <a:cubicBezTo>
                    <a:pt x="2757678" y="186563"/>
                    <a:pt x="2749296" y="186182"/>
                    <a:pt x="2740914" y="185928"/>
                  </a:cubicBezTo>
                  <a:close/>
                  <a:moveTo>
                    <a:pt x="2791968" y="188468"/>
                  </a:moveTo>
                  <a:cubicBezTo>
                    <a:pt x="2800477" y="188976"/>
                    <a:pt x="2808986" y="189611"/>
                    <a:pt x="2817495" y="190246"/>
                  </a:cubicBezTo>
                  <a:lnTo>
                    <a:pt x="2815590" y="215519"/>
                  </a:lnTo>
                  <a:cubicBezTo>
                    <a:pt x="2807208" y="214884"/>
                    <a:pt x="2798826" y="214249"/>
                    <a:pt x="2790444" y="213741"/>
                  </a:cubicBezTo>
                  <a:close/>
                  <a:moveTo>
                    <a:pt x="2841498" y="217551"/>
                  </a:moveTo>
                  <a:cubicBezTo>
                    <a:pt x="2850007" y="218313"/>
                    <a:pt x="2858389" y="219075"/>
                    <a:pt x="2866898" y="219964"/>
                  </a:cubicBezTo>
                  <a:lnTo>
                    <a:pt x="2864358" y="245237"/>
                  </a:lnTo>
                  <a:cubicBezTo>
                    <a:pt x="2855976" y="244348"/>
                    <a:pt x="2847721" y="243586"/>
                    <a:pt x="2839339" y="242824"/>
                  </a:cubicBezTo>
                  <a:close/>
                  <a:moveTo>
                    <a:pt x="2890266" y="248031"/>
                  </a:moveTo>
                  <a:cubicBezTo>
                    <a:pt x="2898775" y="249047"/>
                    <a:pt x="2907157" y="250063"/>
                    <a:pt x="2915666" y="251206"/>
                  </a:cubicBezTo>
                  <a:lnTo>
                    <a:pt x="2912364" y="276352"/>
                  </a:lnTo>
                  <a:cubicBezTo>
                    <a:pt x="2903982" y="275209"/>
                    <a:pt x="2895727" y="274193"/>
                    <a:pt x="2887345" y="273304"/>
                  </a:cubicBezTo>
                  <a:close/>
                  <a:moveTo>
                    <a:pt x="2938018" y="279908"/>
                  </a:moveTo>
                  <a:cubicBezTo>
                    <a:pt x="2946400" y="281178"/>
                    <a:pt x="2954909" y="282321"/>
                    <a:pt x="2963291" y="283718"/>
                  </a:cubicBezTo>
                  <a:lnTo>
                    <a:pt x="2959354" y="308864"/>
                  </a:lnTo>
                  <a:cubicBezTo>
                    <a:pt x="2951099" y="307594"/>
                    <a:pt x="2942717" y="306324"/>
                    <a:pt x="2934462" y="305181"/>
                  </a:cubicBezTo>
                  <a:close/>
                  <a:moveTo>
                    <a:pt x="2985008" y="313055"/>
                  </a:moveTo>
                  <a:cubicBezTo>
                    <a:pt x="2993390" y="314452"/>
                    <a:pt x="3001772" y="315976"/>
                    <a:pt x="3010154" y="317500"/>
                  </a:cubicBezTo>
                  <a:lnTo>
                    <a:pt x="3005582" y="342519"/>
                  </a:lnTo>
                  <a:cubicBezTo>
                    <a:pt x="2997327" y="340995"/>
                    <a:pt x="2989072" y="339471"/>
                    <a:pt x="2980690" y="338074"/>
                  </a:cubicBezTo>
                  <a:close/>
                  <a:moveTo>
                    <a:pt x="3030982" y="347345"/>
                  </a:moveTo>
                  <a:cubicBezTo>
                    <a:pt x="3039364" y="348996"/>
                    <a:pt x="3047746" y="350774"/>
                    <a:pt x="3056001" y="352552"/>
                  </a:cubicBezTo>
                  <a:lnTo>
                    <a:pt x="3050667" y="377444"/>
                  </a:lnTo>
                  <a:cubicBezTo>
                    <a:pt x="3042412" y="375666"/>
                    <a:pt x="3034157" y="374015"/>
                    <a:pt x="3025902" y="372364"/>
                  </a:cubicBezTo>
                  <a:close/>
                  <a:moveTo>
                    <a:pt x="3075940" y="383032"/>
                  </a:moveTo>
                  <a:cubicBezTo>
                    <a:pt x="3084195" y="384937"/>
                    <a:pt x="3092577" y="386842"/>
                    <a:pt x="3100832" y="388874"/>
                  </a:cubicBezTo>
                  <a:lnTo>
                    <a:pt x="3094863" y="413512"/>
                  </a:lnTo>
                  <a:cubicBezTo>
                    <a:pt x="3086735" y="411607"/>
                    <a:pt x="3078480" y="409575"/>
                    <a:pt x="3070352" y="407797"/>
                  </a:cubicBezTo>
                  <a:close/>
                  <a:moveTo>
                    <a:pt x="3120009" y="419735"/>
                  </a:moveTo>
                  <a:cubicBezTo>
                    <a:pt x="3128264" y="421894"/>
                    <a:pt x="3136519" y="424053"/>
                    <a:pt x="3144774" y="426212"/>
                  </a:cubicBezTo>
                  <a:lnTo>
                    <a:pt x="3138170" y="450723"/>
                  </a:lnTo>
                  <a:cubicBezTo>
                    <a:pt x="3130042" y="448564"/>
                    <a:pt x="3121914" y="446405"/>
                    <a:pt x="3113786" y="444373"/>
                  </a:cubicBezTo>
                  <a:close/>
                  <a:moveTo>
                    <a:pt x="3163189" y="457708"/>
                  </a:moveTo>
                  <a:cubicBezTo>
                    <a:pt x="3171444" y="459994"/>
                    <a:pt x="3179572" y="462407"/>
                    <a:pt x="3187700" y="464820"/>
                  </a:cubicBezTo>
                  <a:lnTo>
                    <a:pt x="3180461" y="489204"/>
                  </a:lnTo>
                  <a:cubicBezTo>
                    <a:pt x="3172460" y="486791"/>
                    <a:pt x="3164332" y="484505"/>
                    <a:pt x="3156204" y="482092"/>
                  </a:cubicBezTo>
                  <a:close/>
                  <a:moveTo>
                    <a:pt x="3205099" y="496697"/>
                  </a:moveTo>
                  <a:cubicBezTo>
                    <a:pt x="3213227" y="499237"/>
                    <a:pt x="3221355" y="501904"/>
                    <a:pt x="3229483" y="504571"/>
                  </a:cubicBezTo>
                  <a:lnTo>
                    <a:pt x="3221609" y="528701"/>
                  </a:lnTo>
                  <a:cubicBezTo>
                    <a:pt x="3213608" y="526034"/>
                    <a:pt x="3205607" y="523494"/>
                    <a:pt x="3197606" y="520954"/>
                  </a:cubicBezTo>
                  <a:close/>
                  <a:moveTo>
                    <a:pt x="3246247" y="536956"/>
                  </a:moveTo>
                  <a:cubicBezTo>
                    <a:pt x="3254248" y="539750"/>
                    <a:pt x="3262376" y="542544"/>
                    <a:pt x="3270377" y="545465"/>
                  </a:cubicBezTo>
                  <a:lnTo>
                    <a:pt x="3261741" y="569341"/>
                  </a:lnTo>
                  <a:cubicBezTo>
                    <a:pt x="3253867" y="566547"/>
                    <a:pt x="3245866" y="563753"/>
                    <a:pt x="3237992" y="560959"/>
                  </a:cubicBezTo>
                  <a:close/>
                  <a:moveTo>
                    <a:pt x="3286125" y="578231"/>
                  </a:moveTo>
                  <a:cubicBezTo>
                    <a:pt x="3294126" y="581279"/>
                    <a:pt x="3302127" y="584200"/>
                    <a:pt x="3310001" y="587375"/>
                  </a:cubicBezTo>
                  <a:lnTo>
                    <a:pt x="3300730" y="610997"/>
                  </a:lnTo>
                  <a:cubicBezTo>
                    <a:pt x="3292856" y="607949"/>
                    <a:pt x="3284982" y="604901"/>
                    <a:pt x="3277108" y="601980"/>
                  </a:cubicBezTo>
                  <a:close/>
                  <a:moveTo>
                    <a:pt x="3324733" y="620522"/>
                  </a:moveTo>
                  <a:cubicBezTo>
                    <a:pt x="3332607" y="623697"/>
                    <a:pt x="3340481" y="626999"/>
                    <a:pt x="3348355" y="630301"/>
                  </a:cubicBezTo>
                  <a:lnTo>
                    <a:pt x="3338449" y="653669"/>
                  </a:lnTo>
                  <a:cubicBezTo>
                    <a:pt x="3330702" y="650367"/>
                    <a:pt x="3322955" y="647192"/>
                    <a:pt x="3315208" y="644017"/>
                  </a:cubicBezTo>
                  <a:close/>
                  <a:moveTo>
                    <a:pt x="3362325" y="663829"/>
                  </a:moveTo>
                  <a:cubicBezTo>
                    <a:pt x="3370199" y="667258"/>
                    <a:pt x="3377946" y="670687"/>
                    <a:pt x="3385693" y="674243"/>
                  </a:cubicBezTo>
                  <a:lnTo>
                    <a:pt x="3375152" y="697357"/>
                  </a:lnTo>
                  <a:cubicBezTo>
                    <a:pt x="3367532" y="693928"/>
                    <a:pt x="3359785" y="690499"/>
                    <a:pt x="3352038" y="687070"/>
                  </a:cubicBezTo>
                  <a:close/>
                  <a:moveTo>
                    <a:pt x="3398647" y="708152"/>
                  </a:moveTo>
                  <a:cubicBezTo>
                    <a:pt x="3406394" y="711708"/>
                    <a:pt x="3414014" y="715391"/>
                    <a:pt x="3421761" y="719201"/>
                  </a:cubicBezTo>
                  <a:lnTo>
                    <a:pt x="3410712" y="742061"/>
                  </a:lnTo>
                  <a:cubicBezTo>
                    <a:pt x="3403219" y="738378"/>
                    <a:pt x="3395599" y="734822"/>
                    <a:pt x="3387979" y="731139"/>
                  </a:cubicBezTo>
                  <a:close/>
                  <a:moveTo>
                    <a:pt x="3433953" y="753491"/>
                  </a:moveTo>
                  <a:cubicBezTo>
                    <a:pt x="3441573" y="757301"/>
                    <a:pt x="3449193" y="761238"/>
                    <a:pt x="3456686" y="765175"/>
                  </a:cubicBezTo>
                  <a:lnTo>
                    <a:pt x="3445002" y="787654"/>
                  </a:lnTo>
                  <a:cubicBezTo>
                    <a:pt x="3437509" y="783717"/>
                    <a:pt x="3430016" y="779907"/>
                    <a:pt x="3422523" y="776224"/>
                  </a:cubicBezTo>
                  <a:close/>
                  <a:moveTo>
                    <a:pt x="3467862" y="799846"/>
                  </a:moveTo>
                  <a:cubicBezTo>
                    <a:pt x="3475355" y="803910"/>
                    <a:pt x="3482848" y="807974"/>
                    <a:pt x="3490341" y="812038"/>
                  </a:cubicBezTo>
                  <a:lnTo>
                    <a:pt x="3478022" y="834263"/>
                  </a:lnTo>
                  <a:cubicBezTo>
                    <a:pt x="3470656" y="830199"/>
                    <a:pt x="3463290" y="826135"/>
                    <a:pt x="3455924" y="822198"/>
                  </a:cubicBezTo>
                  <a:close/>
                  <a:moveTo>
                    <a:pt x="3500628" y="846963"/>
                  </a:moveTo>
                  <a:cubicBezTo>
                    <a:pt x="3507994" y="851154"/>
                    <a:pt x="3515360" y="855472"/>
                    <a:pt x="3522726" y="859790"/>
                  </a:cubicBezTo>
                  <a:lnTo>
                    <a:pt x="3509772" y="881634"/>
                  </a:lnTo>
                  <a:cubicBezTo>
                    <a:pt x="3502533" y="877316"/>
                    <a:pt x="3495294" y="873125"/>
                    <a:pt x="3487928" y="868934"/>
                  </a:cubicBezTo>
                  <a:close/>
                  <a:moveTo>
                    <a:pt x="3531997" y="894842"/>
                  </a:moveTo>
                  <a:cubicBezTo>
                    <a:pt x="3539236" y="899287"/>
                    <a:pt x="3546602" y="903732"/>
                    <a:pt x="3553714" y="908304"/>
                  </a:cubicBezTo>
                  <a:lnTo>
                    <a:pt x="3540252" y="929894"/>
                  </a:lnTo>
                  <a:cubicBezTo>
                    <a:pt x="3533140" y="925449"/>
                    <a:pt x="3525901" y="921004"/>
                    <a:pt x="3518789" y="916686"/>
                  </a:cubicBezTo>
                  <a:close/>
                  <a:moveTo>
                    <a:pt x="3562096" y="943864"/>
                  </a:moveTo>
                  <a:cubicBezTo>
                    <a:pt x="3569208" y="948436"/>
                    <a:pt x="3576447" y="953135"/>
                    <a:pt x="3583432" y="957834"/>
                  </a:cubicBezTo>
                  <a:lnTo>
                    <a:pt x="3569335" y="979043"/>
                  </a:lnTo>
                  <a:cubicBezTo>
                    <a:pt x="3562350" y="974344"/>
                    <a:pt x="3555238" y="969772"/>
                    <a:pt x="3548253" y="965200"/>
                  </a:cubicBezTo>
                  <a:close/>
                  <a:moveTo>
                    <a:pt x="3590798" y="993521"/>
                  </a:moveTo>
                  <a:cubicBezTo>
                    <a:pt x="3597783" y="998347"/>
                    <a:pt x="3604895" y="1003173"/>
                    <a:pt x="3611880" y="1008126"/>
                  </a:cubicBezTo>
                  <a:lnTo>
                    <a:pt x="3597275" y="1028954"/>
                  </a:lnTo>
                  <a:cubicBezTo>
                    <a:pt x="3590417" y="1024128"/>
                    <a:pt x="3583432" y="1019302"/>
                    <a:pt x="3576574" y="1014603"/>
                  </a:cubicBezTo>
                  <a:close/>
                  <a:moveTo>
                    <a:pt x="3618357" y="1044067"/>
                  </a:moveTo>
                  <a:cubicBezTo>
                    <a:pt x="3625215" y="1049020"/>
                    <a:pt x="3632073" y="1054100"/>
                    <a:pt x="3638931" y="1059180"/>
                  </a:cubicBezTo>
                  <a:lnTo>
                    <a:pt x="3623818" y="1079500"/>
                  </a:lnTo>
                  <a:cubicBezTo>
                    <a:pt x="3617087" y="1074420"/>
                    <a:pt x="3610356" y="1069467"/>
                    <a:pt x="3603498" y="1064641"/>
                  </a:cubicBezTo>
                  <a:close/>
                  <a:moveTo>
                    <a:pt x="3644519" y="1095121"/>
                  </a:moveTo>
                  <a:cubicBezTo>
                    <a:pt x="3651250" y="1100328"/>
                    <a:pt x="3657981" y="1105535"/>
                    <a:pt x="3664712" y="1110742"/>
                  </a:cubicBezTo>
                  <a:lnTo>
                    <a:pt x="3648964" y="1130681"/>
                  </a:lnTo>
                  <a:cubicBezTo>
                    <a:pt x="3642360" y="1125474"/>
                    <a:pt x="3635756" y="1120267"/>
                    <a:pt x="3629025" y="1115187"/>
                  </a:cubicBezTo>
                  <a:close/>
                  <a:moveTo>
                    <a:pt x="3669284" y="1146810"/>
                  </a:moveTo>
                  <a:cubicBezTo>
                    <a:pt x="3675888" y="1152144"/>
                    <a:pt x="3682492" y="1157605"/>
                    <a:pt x="3689096" y="1163066"/>
                  </a:cubicBezTo>
                  <a:lnTo>
                    <a:pt x="3672840" y="1182624"/>
                  </a:lnTo>
                  <a:cubicBezTo>
                    <a:pt x="3666363" y="1177290"/>
                    <a:pt x="3659886" y="1171956"/>
                    <a:pt x="3653282" y="1166622"/>
                  </a:cubicBezTo>
                  <a:close/>
                  <a:moveTo>
                    <a:pt x="3692652" y="1199261"/>
                  </a:moveTo>
                  <a:cubicBezTo>
                    <a:pt x="3699129" y="1204849"/>
                    <a:pt x="3705606" y="1210310"/>
                    <a:pt x="3711956" y="1216025"/>
                  </a:cubicBezTo>
                  <a:lnTo>
                    <a:pt x="3695192" y="1235075"/>
                  </a:lnTo>
                  <a:cubicBezTo>
                    <a:pt x="3688842" y="1229487"/>
                    <a:pt x="3682492" y="1224026"/>
                    <a:pt x="3676142" y="1218565"/>
                  </a:cubicBezTo>
                  <a:close/>
                  <a:moveTo>
                    <a:pt x="3714623" y="1252220"/>
                  </a:moveTo>
                  <a:cubicBezTo>
                    <a:pt x="3720973" y="1257935"/>
                    <a:pt x="3727196" y="1263650"/>
                    <a:pt x="3733546" y="1269492"/>
                  </a:cubicBezTo>
                  <a:lnTo>
                    <a:pt x="3716274" y="1288161"/>
                  </a:lnTo>
                  <a:cubicBezTo>
                    <a:pt x="3710051" y="1282446"/>
                    <a:pt x="3703828" y="1276731"/>
                    <a:pt x="3697605" y="1271143"/>
                  </a:cubicBezTo>
                  <a:close/>
                  <a:moveTo>
                    <a:pt x="3735197" y="1305814"/>
                  </a:moveTo>
                  <a:cubicBezTo>
                    <a:pt x="3741420" y="1311656"/>
                    <a:pt x="3747516" y="1317625"/>
                    <a:pt x="3753612" y="1323594"/>
                  </a:cubicBezTo>
                  <a:lnTo>
                    <a:pt x="3735832" y="1341755"/>
                  </a:lnTo>
                  <a:cubicBezTo>
                    <a:pt x="3729863" y="1335913"/>
                    <a:pt x="3723767" y="1330071"/>
                    <a:pt x="3717671" y="1324229"/>
                  </a:cubicBezTo>
                  <a:close/>
                  <a:moveTo>
                    <a:pt x="3754247" y="1359916"/>
                  </a:moveTo>
                  <a:cubicBezTo>
                    <a:pt x="3760216" y="1365885"/>
                    <a:pt x="3766312" y="1371981"/>
                    <a:pt x="3772154" y="1378077"/>
                  </a:cubicBezTo>
                  <a:lnTo>
                    <a:pt x="3753993" y="1395730"/>
                  </a:lnTo>
                  <a:cubicBezTo>
                    <a:pt x="3748151" y="1389761"/>
                    <a:pt x="3742182" y="1383665"/>
                    <a:pt x="3736340" y="1377696"/>
                  </a:cubicBezTo>
                  <a:close/>
                  <a:moveTo>
                    <a:pt x="4042283" y="554101"/>
                  </a:moveTo>
                  <a:cubicBezTo>
                    <a:pt x="4048125" y="560324"/>
                    <a:pt x="4053967" y="566547"/>
                    <a:pt x="4059682" y="572770"/>
                  </a:cubicBezTo>
                  <a:lnTo>
                    <a:pt x="4041013" y="590042"/>
                  </a:lnTo>
                  <a:cubicBezTo>
                    <a:pt x="4035298" y="583819"/>
                    <a:pt x="4029583" y="577723"/>
                    <a:pt x="4023741" y="571627"/>
                  </a:cubicBezTo>
                  <a:close/>
                  <a:moveTo>
                    <a:pt x="4058412" y="609219"/>
                  </a:moveTo>
                  <a:cubicBezTo>
                    <a:pt x="4064127" y="615569"/>
                    <a:pt x="4069715" y="621919"/>
                    <a:pt x="4075303" y="628396"/>
                  </a:cubicBezTo>
                  <a:lnTo>
                    <a:pt x="4056126" y="645160"/>
                  </a:lnTo>
                  <a:cubicBezTo>
                    <a:pt x="4050538" y="638810"/>
                    <a:pt x="4045077" y="632587"/>
                    <a:pt x="4039362" y="626237"/>
                  </a:cubicBezTo>
                  <a:close/>
                  <a:moveTo>
                    <a:pt x="4073017" y="664718"/>
                  </a:moveTo>
                  <a:cubicBezTo>
                    <a:pt x="4078478" y="671195"/>
                    <a:pt x="4084066" y="677799"/>
                    <a:pt x="4089400" y="684276"/>
                  </a:cubicBezTo>
                  <a:lnTo>
                    <a:pt x="4069842" y="700532"/>
                  </a:lnTo>
                  <a:cubicBezTo>
                    <a:pt x="4064508" y="694055"/>
                    <a:pt x="4059047" y="687578"/>
                    <a:pt x="4053586" y="681228"/>
                  </a:cubicBezTo>
                  <a:close/>
                  <a:moveTo>
                    <a:pt x="4086225" y="720598"/>
                  </a:moveTo>
                  <a:cubicBezTo>
                    <a:pt x="4091559" y="727202"/>
                    <a:pt x="4096893" y="733933"/>
                    <a:pt x="4102100" y="740664"/>
                  </a:cubicBezTo>
                  <a:lnTo>
                    <a:pt x="4082161" y="756285"/>
                  </a:lnTo>
                  <a:cubicBezTo>
                    <a:pt x="4076954" y="749681"/>
                    <a:pt x="4071747" y="743077"/>
                    <a:pt x="4066413" y="736473"/>
                  </a:cubicBezTo>
                  <a:close/>
                  <a:moveTo>
                    <a:pt x="4097909" y="776732"/>
                  </a:moveTo>
                  <a:cubicBezTo>
                    <a:pt x="4103116" y="783463"/>
                    <a:pt x="4108196" y="790321"/>
                    <a:pt x="4113276" y="797179"/>
                  </a:cubicBezTo>
                  <a:lnTo>
                    <a:pt x="4092829" y="812292"/>
                  </a:lnTo>
                  <a:cubicBezTo>
                    <a:pt x="4087876" y="805561"/>
                    <a:pt x="4082796" y="798830"/>
                    <a:pt x="4077716" y="792099"/>
                  </a:cubicBezTo>
                  <a:close/>
                  <a:moveTo>
                    <a:pt x="4108196" y="833120"/>
                  </a:moveTo>
                  <a:cubicBezTo>
                    <a:pt x="4113149" y="839978"/>
                    <a:pt x="4118102" y="846963"/>
                    <a:pt x="4123055" y="853948"/>
                  </a:cubicBezTo>
                  <a:lnTo>
                    <a:pt x="4102227" y="868553"/>
                  </a:lnTo>
                  <a:cubicBezTo>
                    <a:pt x="4097401" y="861695"/>
                    <a:pt x="4092575" y="854837"/>
                    <a:pt x="4087622" y="847979"/>
                  </a:cubicBezTo>
                  <a:close/>
                  <a:moveTo>
                    <a:pt x="4116959" y="889889"/>
                  </a:moveTo>
                  <a:cubicBezTo>
                    <a:pt x="4121785" y="896874"/>
                    <a:pt x="4126484" y="903986"/>
                    <a:pt x="4131183" y="911098"/>
                  </a:cubicBezTo>
                  <a:lnTo>
                    <a:pt x="4109974" y="925068"/>
                  </a:lnTo>
                  <a:cubicBezTo>
                    <a:pt x="4105275" y="918083"/>
                    <a:pt x="4100703" y="911098"/>
                    <a:pt x="4095877" y="904113"/>
                  </a:cubicBezTo>
                  <a:close/>
                  <a:moveTo>
                    <a:pt x="4124071" y="946785"/>
                  </a:moveTo>
                  <a:cubicBezTo>
                    <a:pt x="4128643" y="953897"/>
                    <a:pt x="4133215" y="961136"/>
                    <a:pt x="4137787" y="968375"/>
                  </a:cubicBezTo>
                  <a:lnTo>
                    <a:pt x="4116197" y="981837"/>
                  </a:lnTo>
                  <a:cubicBezTo>
                    <a:pt x="4111752" y="974725"/>
                    <a:pt x="4107180" y="967613"/>
                    <a:pt x="4102735" y="960501"/>
                  </a:cubicBezTo>
                  <a:close/>
                  <a:moveTo>
                    <a:pt x="4289806" y="878840"/>
                  </a:moveTo>
                  <a:cubicBezTo>
                    <a:pt x="4294251" y="886079"/>
                    <a:pt x="4298569" y="893445"/>
                    <a:pt x="4302887" y="900811"/>
                  </a:cubicBezTo>
                  <a:lnTo>
                    <a:pt x="4281043" y="913638"/>
                  </a:lnTo>
                  <a:cubicBezTo>
                    <a:pt x="4276725" y="906399"/>
                    <a:pt x="4272534" y="899160"/>
                    <a:pt x="4268089" y="892048"/>
                  </a:cubicBezTo>
                  <a:close/>
                  <a:moveTo>
                    <a:pt x="4293997" y="936117"/>
                  </a:moveTo>
                  <a:cubicBezTo>
                    <a:pt x="4298188" y="943483"/>
                    <a:pt x="4302379" y="950976"/>
                    <a:pt x="4306570" y="958469"/>
                  </a:cubicBezTo>
                  <a:lnTo>
                    <a:pt x="4284345" y="970788"/>
                  </a:lnTo>
                  <a:cubicBezTo>
                    <a:pt x="4280281" y="963422"/>
                    <a:pt x="4276217" y="956056"/>
                    <a:pt x="4272026" y="948817"/>
                  </a:cubicBezTo>
                  <a:close/>
                  <a:moveTo>
                    <a:pt x="4296791" y="993648"/>
                  </a:moveTo>
                  <a:cubicBezTo>
                    <a:pt x="4300855" y="1001141"/>
                    <a:pt x="4304792" y="1008634"/>
                    <a:pt x="4308729" y="1016254"/>
                  </a:cubicBezTo>
                  <a:lnTo>
                    <a:pt x="4286123" y="1027938"/>
                  </a:lnTo>
                  <a:cubicBezTo>
                    <a:pt x="4282313" y="1020445"/>
                    <a:pt x="4278376" y="1013079"/>
                    <a:pt x="4274439" y="1005586"/>
                  </a:cubicBezTo>
                  <a:close/>
                  <a:moveTo>
                    <a:pt x="4297934" y="1051052"/>
                  </a:moveTo>
                  <a:cubicBezTo>
                    <a:pt x="4301744" y="1058672"/>
                    <a:pt x="4305554" y="1066292"/>
                    <a:pt x="4309237" y="1074039"/>
                  </a:cubicBezTo>
                  <a:lnTo>
                    <a:pt x="4286377" y="1085088"/>
                  </a:lnTo>
                  <a:cubicBezTo>
                    <a:pt x="4282694" y="1077468"/>
                    <a:pt x="4279011" y="1069975"/>
                    <a:pt x="4275201" y="1062482"/>
                  </a:cubicBezTo>
                  <a:close/>
                  <a:moveTo>
                    <a:pt x="4297426" y="1108456"/>
                  </a:moveTo>
                  <a:cubicBezTo>
                    <a:pt x="4300982" y="1116203"/>
                    <a:pt x="4304538" y="1123950"/>
                    <a:pt x="4308094" y="1131697"/>
                  </a:cubicBezTo>
                  <a:lnTo>
                    <a:pt x="4284980" y="1142111"/>
                  </a:lnTo>
                  <a:cubicBezTo>
                    <a:pt x="4281551" y="1134491"/>
                    <a:pt x="4277995" y="1126744"/>
                    <a:pt x="4274439" y="1119251"/>
                  </a:cubicBezTo>
                  <a:close/>
                  <a:moveTo>
                    <a:pt x="4295521" y="1165860"/>
                  </a:moveTo>
                  <a:cubicBezTo>
                    <a:pt x="4298950" y="1173734"/>
                    <a:pt x="4302252" y="1181481"/>
                    <a:pt x="4305554" y="1189355"/>
                  </a:cubicBezTo>
                  <a:lnTo>
                    <a:pt x="4282186" y="1199134"/>
                  </a:lnTo>
                  <a:cubicBezTo>
                    <a:pt x="4278884" y="1191387"/>
                    <a:pt x="4275582" y="1183640"/>
                    <a:pt x="4272280" y="1175893"/>
                  </a:cubicBezTo>
                  <a:close/>
                  <a:moveTo>
                    <a:pt x="4292092" y="1223010"/>
                  </a:moveTo>
                  <a:cubicBezTo>
                    <a:pt x="4295267" y="1230884"/>
                    <a:pt x="4298442" y="1238885"/>
                    <a:pt x="4301490" y="1246759"/>
                  </a:cubicBezTo>
                  <a:lnTo>
                    <a:pt x="4277868" y="1255903"/>
                  </a:lnTo>
                  <a:cubicBezTo>
                    <a:pt x="4274820" y="1248029"/>
                    <a:pt x="4271772" y="1240282"/>
                    <a:pt x="4268597" y="1232408"/>
                  </a:cubicBezTo>
                  <a:close/>
                  <a:moveTo>
                    <a:pt x="4287139" y="1280160"/>
                  </a:moveTo>
                  <a:cubicBezTo>
                    <a:pt x="4290060" y="1288161"/>
                    <a:pt x="4292981" y="1296162"/>
                    <a:pt x="4295902" y="1304163"/>
                  </a:cubicBezTo>
                  <a:lnTo>
                    <a:pt x="4272026" y="1312672"/>
                  </a:lnTo>
                  <a:cubicBezTo>
                    <a:pt x="4269232" y="1304798"/>
                    <a:pt x="4266311" y="1296797"/>
                    <a:pt x="4263390" y="1288923"/>
                  </a:cubicBezTo>
                  <a:close/>
                  <a:moveTo>
                    <a:pt x="4280535" y="1337056"/>
                  </a:moveTo>
                  <a:cubicBezTo>
                    <a:pt x="4283329" y="1345057"/>
                    <a:pt x="4285996" y="1353185"/>
                    <a:pt x="4288663" y="1361313"/>
                  </a:cubicBezTo>
                  <a:lnTo>
                    <a:pt x="4264533" y="1369187"/>
                  </a:lnTo>
                  <a:cubicBezTo>
                    <a:pt x="4261866" y="1361186"/>
                    <a:pt x="4259199" y="1353185"/>
                    <a:pt x="4256532" y="1345311"/>
                  </a:cubicBezTo>
                  <a:close/>
                  <a:moveTo>
                    <a:pt x="4272407" y="1393952"/>
                  </a:moveTo>
                  <a:cubicBezTo>
                    <a:pt x="4274947" y="1402080"/>
                    <a:pt x="4277360" y="1410208"/>
                    <a:pt x="4279900" y="1418336"/>
                  </a:cubicBezTo>
                  <a:lnTo>
                    <a:pt x="4255516" y="1425575"/>
                  </a:lnTo>
                  <a:cubicBezTo>
                    <a:pt x="4253103" y="1417574"/>
                    <a:pt x="4250690" y="1409446"/>
                    <a:pt x="4248150" y="1401445"/>
                  </a:cubicBezTo>
                  <a:close/>
                  <a:moveTo>
                    <a:pt x="4262755" y="1450467"/>
                  </a:moveTo>
                  <a:cubicBezTo>
                    <a:pt x="4265041" y="1458722"/>
                    <a:pt x="4267327" y="1466850"/>
                    <a:pt x="4269486" y="1475105"/>
                  </a:cubicBezTo>
                  <a:lnTo>
                    <a:pt x="4244975" y="1481709"/>
                  </a:lnTo>
                  <a:cubicBezTo>
                    <a:pt x="4242816" y="1473581"/>
                    <a:pt x="4240530" y="1465453"/>
                    <a:pt x="4238244" y="1457325"/>
                  </a:cubicBezTo>
                  <a:close/>
                  <a:moveTo>
                    <a:pt x="4251452" y="1506728"/>
                  </a:moveTo>
                  <a:cubicBezTo>
                    <a:pt x="4253484" y="1514983"/>
                    <a:pt x="4255516" y="1523238"/>
                    <a:pt x="4257548" y="1531493"/>
                  </a:cubicBezTo>
                  <a:lnTo>
                    <a:pt x="4232783" y="1537462"/>
                  </a:lnTo>
                  <a:cubicBezTo>
                    <a:pt x="4230878" y="1529334"/>
                    <a:pt x="4228846" y="1521206"/>
                    <a:pt x="4226814" y="1513078"/>
                  </a:cubicBezTo>
                  <a:close/>
                  <a:moveTo>
                    <a:pt x="4238752" y="1562735"/>
                  </a:moveTo>
                  <a:cubicBezTo>
                    <a:pt x="4240657" y="1571117"/>
                    <a:pt x="4242435" y="1579372"/>
                    <a:pt x="4244213" y="1587754"/>
                  </a:cubicBezTo>
                  <a:lnTo>
                    <a:pt x="4219321" y="1592961"/>
                  </a:lnTo>
                  <a:cubicBezTo>
                    <a:pt x="4217543" y="1584706"/>
                    <a:pt x="4215765" y="1576451"/>
                    <a:pt x="4213987" y="1568323"/>
                  </a:cubicBezTo>
                  <a:close/>
                  <a:moveTo>
                    <a:pt x="4224528" y="1618361"/>
                  </a:moveTo>
                  <a:cubicBezTo>
                    <a:pt x="4226179" y="1626743"/>
                    <a:pt x="4227703" y="1634998"/>
                    <a:pt x="4229227" y="1643380"/>
                  </a:cubicBezTo>
                  <a:lnTo>
                    <a:pt x="4204208" y="1647952"/>
                  </a:lnTo>
                  <a:cubicBezTo>
                    <a:pt x="4202684" y="1639697"/>
                    <a:pt x="4201160" y="1631442"/>
                    <a:pt x="4199509" y="1623187"/>
                  </a:cubicBezTo>
                  <a:close/>
                  <a:moveTo>
                    <a:pt x="4208653" y="1673479"/>
                  </a:moveTo>
                  <a:cubicBezTo>
                    <a:pt x="4210050" y="1681861"/>
                    <a:pt x="4211447" y="1690370"/>
                    <a:pt x="4212717" y="1698752"/>
                  </a:cubicBezTo>
                  <a:lnTo>
                    <a:pt x="4187571" y="1702689"/>
                  </a:lnTo>
                  <a:cubicBezTo>
                    <a:pt x="4186301" y="1694307"/>
                    <a:pt x="4184904" y="1686052"/>
                    <a:pt x="4183507" y="1677670"/>
                  </a:cubicBezTo>
                  <a:close/>
                  <a:moveTo>
                    <a:pt x="4191381" y="1728216"/>
                  </a:moveTo>
                  <a:cubicBezTo>
                    <a:pt x="4192524" y="1736598"/>
                    <a:pt x="4193667" y="1745107"/>
                    <a:pt x="4194810" y="1753489"/>
                  </a:cubicBezTo>
                  <a:lnTo>
                    <a:pt x="4169664" y="1756664"/>
                  </a:lnTo>
                  <a:cubicBezTo>
                    <a:pt x="4168648" y="1748282"/>
                    <a:pt x="4167505" y="1740027"/>
                    <a:pt x="4166362" y="1731645"/>
                  </a:cubicBezTo>
                  <a:close/>
                  <a:moveTo>
                    <a:pt x="4172839" y="1782318"/>
                  </a:moveTo>
                  <a:cubicBezTo>
                    <a:pt x="4173855" y="1790827"/>
                    <a:pt x="4174744" y="1799336"/>
                    <a:pt x="4175633" y="1807845"/>
                  </a:cubicBezTo>
                  <a:lnTo>
                    <a:pt x="4150360" y="1810385"/>
                  </a:lnTo>
                  <a:cubicBezTo>
                    <a:pt x="4149471" y="1802003"/>
                    <a:pt x="4148582" y="1793621"/>
                    <a:pt x="4147693" y="1785239"/>
                  </a:cubicBezTo>
                  <a:close/>
                  <a:moveTo>
                    <a:pt x="4152773" y="1836166"/>
                  </a:moveTo>
                  <a:cubicBezTo>
                    <a:pt x="4153535" y="1844675"/>
                    <a:pt x="4154170" y="1853184"/>
                    <a:pt x="4154805" y="1861566"/>
                  </a:cubicBezTo>
                  <a:lnTo>
                    <a:pt x="4129532" y="1863471"/>
                  </a:lnTo>
                  <a:cubicBezTo>
                    <a:pt x="4128897" y="1855089"/>
                    <a:pt x="4128262" y="1846707"/>
                    <a:pt x="4127500" y="1838325"/>
                  </a:cubicBezTo>
                  <a:close/>
                  <a:moveTo>
                    <a:pt x="4131310" y="1889379"/>
                  </a:moveTo>
                  <a:cubicBezTo>
                    <a:pt x="4131818" y="1897888"/>
                    <a:pt x="4132326" y="1906397"/>
                    <a:pt x="4132707" y="1914906"/>
                  </a:cubicBezTo>
                  <a:lnTo>
                    <a:pt x="4107307" y="1916049"/>
                  </a:lnTo>
                  <a:cubicBezTo>
                    <a:pt x="4106926" y="1907667"/>
                    <a:pt x="4106418" y="1899158"/>
                    <a:pt x="4105910" y="1890776"/>
                  </a:cubicBezTo>
                  <a:close/>
                  <a:moveTo>
                    <a:pt x="4108323" y="1941830"/>
                  </a:moveTo>
                  <a:cubicBezTo>
                    <a:pt x="4108577" y="1950339"/>
                    <a:pt x="4108831" y="1958848"/>
                    <a:pt x="4109085" y="1967357"/>
                  </a:cubicBezTo>
                  <a:lnTo>
                    <a:pt x="4083685" y="1967865"/>
                  </a:lnTo>
                  <a:cubicBezTo>
                    <a:pt x="4083558" y="1959483"/>
                    <a:pt x="4083304" y="1951101"/>
                    <a:pt x="4083050" y="1942719"/>
                  </a:cubicBezTo>
                  <a:close/>
                  <a:moveTo>
                    <a:pt x="4084066" y="1993900"/>
                  </a:moveTo>
                  <a:cubicBezTo>
                    <a:pt x="4084066" y="1998980"/>
                    <a:pt x="4084066" y="2003933"/>
                    <a:pt x="4084066" y="2009013"/>
                  </a:cubicBezTo>
                  <a:lnTo>
                    <a:pt x="4071366" y="2009013"/>
                  </a:lnTo>
                  <a:lnTo>
                    <a:pt x="4084066" y="2009013"/>
                  </a:lnTo>
                  <a:cubicBezTo>
                    <a:pt x="4084066" y="2012569"/>
                    <a:pt x="4084066" y="2016125"/>
                    <a:pt x="4084066" y="2019554"/>
                  </a:cubicBezTo>
                  <a:lnTo>
                    <a:pt x="4058666" y="2019427"/>
                  </a:lnTo>
                  <a:cubicBezTo>
                    <a:pt x="4058666" y="2015998"/>
                    <a:pt x="4058666" y="2012442"/>
                    <a:pt x="4058666" y="2009013"/>
                  </a:cubicBezTo>
                  <a:cubicBezTo>
                    <a:pt x="4058666" y="2004060"/>
                    <a:pt x="4058666" y="1999107"/>
                    <a:pt x="4058666" y="1994027"/>
                  </a:cubicBezTo>
                  <a:close/>
                  <a:moveTo>
                    <a:pt x="4058412" y="2045335"/>
                  </a:moveTo>
                  <a:cubicBezTo>
                    <a:pt x="4058285" y="2053844"/>
                    <a:pt x="4058031" y="2062353"/>
                    <a:pt x="4057777" y="2070862"/>
                  </a:cubicBezTo>
                  <a:lnTo>
                    <a:pt x="4032377" y="2070100"/>
                  </a:lnTo>
                  <a:cubicBezTo>
                    <a:pt x="4032631" y="2061718"/>
                    <a:pt x="4032885" y="2053336"/>
                    <a:pt x="4033012" y="2044827"/>
                  </a:cubicBezTo>
                  <a:close/>
                  <a:moveTo>
                    <a:pt x="4031361" y="2095881"/>
                  </a:moveTo>
                  <a:cubicBezTo>
                    <a:pt x="4030980" y="2104390"/>
                    <a:pt x="4030599" y="2112899"/>
                    <a:pt x="4030091" y="2121408"/>
                  </a:cubicBezTo>
                  <a:lnTo>
                    <a:pt x="4004691" y="2119884"/>
                  </a:lnTo>
                  <a:cubicBezTo>
                    <a:pt x="4005199" y="2111502"/>
                    <a:pt x="4005580" y="2103120"/>
                    <a:pt x="4005961" y="2094738"/>
                  </a:cubicBezTo>
                  <a:close/>
                  <a:moveTo>
                    <a:pt x="4003040" y="2145792"/>
                  </a:moveTo>
                  <a:cubicBezTo>
                    <a:pt x="4002405" y="2154301"/>
                    <a:pt x="4001770" y="2162810"/>
                    <a:pt x="4001008" y="2171319"/>
                  </a:cubicBezTo>
                  <a:lnTo>
                    <a:pt x="3975735" y="2169160"/>
                  </a:lnTo>
                  <a:cubicBezTo>
                    <a:pt x="3976497" y="2160778"/>
                    <a:pt x="3977132" y="2152396"/>
                    <a:pt x="3977767" y="2144014"/>
                  </a:cubicBezTo>
                  <a:close/>
                  <a:moveTo>
                    <a:pt x="3973449" y="2194814"/>
                  </a:moveTo>
                  <a:cubicBezTo>
                    <a:pt x="3972560" y="2203323"/>
                    <a:pt x="3971671" y="2211832"/>
                    <a:pt x="3970782" y="2220341"/>
                  </a:cubicBezTo>
                  <a:lnTo>
                    <a:pt x="3945509" y="2217547"/>
                  </a:lnTo>
                  <a:cubicBezTo>
                    <a:pt x="3946398" y="2209165"/>
                    <a:pt x="3947287" y="2200783"/>
                    <a:pt x="3948176" y="2192401"/>
                  </a:cubicBezTo>
                  <a:close/>
                  <a:moveTo>
                    <a:pt x="3942461" y="2243328"/>
                  </a:moveTo>
                  <a:cubicBezTo>
                    <a:pt x="3941445" y="2251837"/>
                    <a:pt x="3940302" y="2260219"/>
                    <a:pt x="3939159" y="2268601"/>
                  </a:cubicBezTo>
                  <a:lnTo>
                    <a:pt x="3914013" y="2265045"/>
                  </a:lnTo>
                  <a:cubicBezTo>
                    <a:pt x="3915156" y="2256790"/>
                    <a:pt x="3916299" y="2248408"/>
                    <a:pt x="3917315" y="2240026"/>
                  </a:cubicBezTo>
                  <a:close/>
                  <a:moveTo>
                    <a:pt x="3910330" y="2290572"/>
                  </a:moveTo>
                  <a:cubicBezTo>
                    <a:pt x="3909060" y="2299081"/>
                    <a:pt x="3907663" y="2307463"/>
                    <a:pt x="3906266" y="2315845"/>
                  </a:cubicBezTo>
                  <a:lnTo>
                    <a:pt x="3881247" y="2311654"/>
                  </a:lnTo>
                  <a:cubicBezTo>
                    <a:pt x="3882644" y="2303399"/>
                    <a:pt x="3883914" y="2295017"/>
                    <a:pt x="3885184" y="2286635"/>
                  </a:cubicBezTo>
                  <a:close/>
                  <a:moveTo>
                    <a:pt x="3876802" y="2337181"/>
                  </a:moveTo>
                  <a:cubicBezTo>
                    <a:pt x="3875278" y="2345563"/>
                    <a:pt x="3873754" y="2353945"/>
                    <a:pt x="3872103" y="2362327"/>
                  </a:cubicBezTo>
                  <a:lnTo>
                    <a:pt x="3847211" y="2357501"/>
                  </a:lnTo>
                  <a:cubicBezTo>
                    <a:pt x="3848862" y="2349246"/>
                    <a:pt x="3850386" y="2340991"/>
                    <a:pt x="3851910" y="2332736"/>
                  </a:cubicBezTo>
                  <a:close/>
                  <a:moveTo>
                    <a:pt x="3842131" y="2382901"/>
                  </a:moveTo>
                  <a:cubicBezTo>
                    <a:pt x="3840353" y="2391283"/>
                    <a:pt x="3838575" y="2399665"/>
                    <a:pt x="3836797" y="2407920"/>
                  </a:cubicBezTo>
                  <a:lnTo>
                    <a:pt x="3812032" y="2402459"/>
                  </a:lnTo>
                  <a:cubicBezTo>
                    <a:pt x="3813810" y="2394204"/>
                    <a:pt x="3815588" y="2385949"/>
                    <a:pt x="3817366" y="2377694"/>
                  </a:cubicBezTo>
                  <a:close/>
                  <a:moveTo>
                    <a:pt x="3806190" y="2427732"/>
                  </a:moveTo>
                  <a:cubicBezTo>
                    <a:pt x="3804285" y="2435987"/>
                    <a:pt x="3802253" y="2444242"/>
                    <a:pt x="3800094" y="2452497"/>
                  </a:cubicBezTo>
                  <a:lnTo>
                    <a:pt x="3775456" y="2446274"/>
                  </a:lnTo>
                  <a:cubicBezTo>
                    <a:pt x="3777488" y="2438146"/>
                    <a:pt x="3779520" y="2430018"/>
                    <a:pt x="3781425" y="2421763"/>
                  </a:cubicBezTo>
                  <a:close/>
                  <a:moveTo>
                    <a:pt x="3768979" y="2471293"/>
                  </a:moveTo>
                  <a:cubicBezTo>
                    <a:pt x="3766820" y="2479548"/>
                    <a:pt x="3764534" y="2487803"/>
                    <a:pt x="3762248" y="2496058"/>
                  </a:cubicBezTo>
                  <a:lnTo>
                    <a:pt x="3737737" y="2489200"/>
                  </a:lnTo>
                  <a:cubicBezTo>
                    <a:pt x="3740023" y="2481072"/>
                    <a:pt x="3742182" y="2472944"/>
                    <a:pt x="3744341" y="2464816"/>
                  </a:cubicBezTo>
                  <a:close/>
                  <a:moveTo>
                    <a:pt x="3730498" y="2514092"/>
                  </a:moveTo>
                  <a:cubicBezTo>
                    <a:pt x="3728085" y="2522220"/>
                    <a:pt x="3725672" y="2530348"/>
                    <a:pt x="3723132" y="2538476"/>
                  </a:cubicBezTo>
                  <a:lnTo>
                    <a:pt x="3698875" y="2530983"/>
                  </a:lnTo>
                  <a:cubicBezTo>
                    <a:pt x="3701415" y="2522982"/>
                    <a:pt x="3703828" y="2514981"/>
                    <a:pt x="3706114" y="2506853"/>
                  </a:cubicBezTo>
                  <a:close/>
                  <a:moveTo>
                    <a:pt x="3691001" y="2555748"/>
                  </a:moveTo>
                  <a:cubicBezTo>
                    <a:pt x="3688334" y="2563876"/>
                    <a:pt x="3685667" y="2572004"/>
                    <a:pt x="3683000" y="2580005"/>
                  </a:cubicBezTo>
                  <a:lnTo>
                    <a:pt x="3658997" y="2571877"/>
                  </a:lnTo>
                  <a:cubicBezTo>
                    <a:pt x="3661664" y="2563876"/>
                    <a:pt x="3664331" y="2555875"/>
                    <a:pt x="3666998" y="2547874"/>
                  </a:cubicBezTo>
                  <a:close/>
                  <a:moveTo>
                    <a:pt x="3650615" y="2596261"/>
                  </a:moveTo>
                  <a:cubicBezTo>
                    <a:pt x="3647821" y="2604262"/>
                    <a:pt x="3644900" y="2612263"/>
                    <a:pt x="3641979" y="2620264"/>
                  </a:cubicBezTo>
                  <a:lnTo>
                    <a:pt x="3618103" y="2611501"/>
                  </a:lnTo>
                  <a:cubicBezTo>
                    <a:pt x="3621024" y="2603627"/>
                    <a:pt x="3623818" y="2595753"/>
                    <a:pt x="3626612" y="2587752"/>
                  </a:cubicBezTo>
                  <a:close/>
                  <a:moveTo>
                    <a:pt x="3608832" y="2635758"/>
                  </a:moveTo>
                  <a:cubicBezTo>
                    <a:pt x="3605784" y="2643759"/>
                    <a:pt x="3602609" y="2651633"/>
                    <a:pt x="3599434" y="2659507"/>
                  </a:cubicBezTo>
                  <a:lnTo>
                    <a:pt x="3575812" y="2650109"/>
                  </a:lnTo>
                  <a:cubicBezTo>
                    <a:pt x="3578987" y="2642362"/>
                    <a:pt x="3582035" y="2634488"/>
                    <a:pt x="3585083" y="2626614"/>
                  </a:cubicBezTo>
                  <a:close/>
                  <a:moveTo>
                    <a:pt x="3566033" y="2674112"/>
                  </a:moveTo>
                  <a:cubicBezTo>
                    <a:pt x="3562731" y="2681986"/>
                    <a:pt x="3559429" y="2689860"/>
                    <a:pt x="3556000" y="2697607"/>
                  </a:cubicBezTo>
                  <a:lnTo>
                    <a:pt x="3532632" y="2687574"/>
                  </a:lnTo>
                  <a:cubicBezTo>
                    <a:pt x="3535934" y="2679827"/>
                    <a:pt x="3539236" y="2672080"/>
                    <a:pt x="3542538" y="2664333"/>
                  </a:cubicBezTo>
                  <a:close/>
                  <a:moveTo>
                    <a:pt x="3522218" y="2711323"/>
                  </a:moveTo>
                  <a:cubicBezTo>
                    <a:pt x="3518789" y="2719070"/>
                    <a:pt x="3515233" y="2726817"/>
                    <a:pt x="3511550" y="2734564"/>
                  </a:cubicBezTo>
                  <a:lnTo>
                    <a:pt x="3488563" y="2723896"/>
                  </a:lnTo>
                  <a:cubicBezTo>
                    <a:pt x="3492119" y="2716276"/>
                    <a:pt x="3495548" y="2708656"/>
                    <a:pt x="3498977" y="2700909"/>
                  </a:cubicBezTo>
                  <a:close/>
                  <a:moveTo>
                    <a:pt x="3477514" y="2747264"/>
                  </a:moveTo>
                  <a:cubicBezTo>
                    <a:pt x="3473831" y="2755011"/>
                    <a:pt x="3470021" y="2762631"/>
                    <a:pt x="3466211" y="2770251"/>
                  </a:cubicBezTo>
                  <a:lnTo>
                    <a:pt x="3443478" y="2758948"/>
                  </a:lnTo>
                  <a:cubicBezTo>
                    <a:pt x="3447288" y="2751455"/>
                    <a:pt x="3450971" y="2743835"/>
                    <a:pt x="3454527" y="2736215"/>
                  </a:cubicBezTo>
                  <a:close/>
                  <a:moveTo>
                    <a:pt x="3431794" y="2782062"/>
                  </a:moveTo>
                  <a:cubicBezTo>
                    <a:pt x="3427857" y="2789682"/>
                    <a:pt x="3423920" y="2797175"/>
                    <a:pt x="3419983" y="2804668"/>
                  </a:cubicBezTo>
                  <a:lnTo>
                    <a:pt x="3397504" y="2792730"/>
                  </a:lnTo>
                  <a:cubicBezTo>
                    <a:pt x="3401441" y="2785364"/>
                    <a:pt x="3405378" y="2777871"/>
                    <a:pt x="3409188" y="2770378"/>
                  </a:cubicBezTo>
                  <a:close/>
                  <a:moveTo>
                    <a:pt x="3385185" y="2815463"/>
                  </a:moveTo>
                  <a:cubicBezTo>
                    <a:pt x="3381121" y="2822956"/>
                    <a:pt x="3376930" y="2830449"/>
                    <a:pt x="3372739" y="2837815"/>
                  </a:cubicBezTo>
                  <a:lnTo>
                    <a:pt x="3350641" y="2825242"/>
                  </a:lnTo>
                  <a:cubicBezTo>
                    <a:pt x="3354832" y="2817876"/>
                    <a:pt x="3358896" y="2810510"/>
                    <a:pt x="3362960" y="2803144"/>
                  </a:cubicBezTo>
                  <a:close/>
                  <a:moveTo>
                    <a:pt x="3337687" y="2847594"/>
                  </a:moveTo>
                  <a:cubicBezTo>
                    <a:pt x="3333369" y="2854960"/>
                    <a:pt x="3329051" y="2862326"/>
                    <a:pt x="3324606" y="2869565"/>
                  </a:cubicBezTo>
                  <a:lnTo>
                    <a:pt x="3302889" y="2856484"/>
                  </a:lnTo>
                  <a:cubicBezTo>
                    <a:pt x="3307207" y="2849245"/>
                    <a:pt x="3311525" y="2842006"/>
                    <a:pt x="3315716" y="2834767"/>
                  </a:cubicBezTo>
                  <a:close/>
                  <a:moveTo>
                    <a:pt x="3289300" y="2878582"/>
                  </a:moveTo>
                  <a:cubicBezTo>
                    <a:pt x="3284855" y="2885821"/>
                    <a:pt x="3280283" y="2893060"/>
                    <a:pt x="3275711" y="2900172"/>
                  </a:cubicBezTo>
                  <a:lnTo>
                    <a:pt x="3254375" y="2886456"/>
                  </a:lnTo>
                  <a:cubicBezTo>
                    <a:pt x="3258947" y="2879344"/>
                    <a:pt x="3263392" y="2872232"/>
                    <a:pt x="3267837" y="2865120"/>
                  </a:cubicBezTo>
                  <a:close/>
                  <a:moveTo>
                    <a:pt x="3240278" y="2908173"/>
                  </a:moveTo>
                  <a:cubicBezTo>
                    <a:pt x="3235579" y="2915285"/>
                    <a:pt x="3230880" y="2922397"/>
                    <a:pt x="3226054" y="2929382"/>
                  </a:cubicBezTo>
                  <a:lnTo>
                    <a:pt x="3204972" y="2915158"/>
                  </a:lnTo>
                  <a:cubicBezTo>
                    <a:pt x="3209671" y="2908173"/>
                    <a:pt x="3214370" y="2901188"/>
                    <a:pt x="3218942" y="2894203"/>
                  </a:cubicBezTo>
                  <a:close/>
                  <a:moveTo>
                    <a:pt x="3190240" y="2936494"/>
                  </a:moveTo>
                  <a:cubicBezTo>
                    <a:pt x="3185414" y="2943479"/>
                    <a:pt x="3180461" y="2950464"/>
                    <a:pt x="3175508" y="2957322"/>
                  </a:cubicBezTo>
                  <a:lnTo>
                    <a:pt x="3154807" y="2942463"/>
                  </a:lnTo>
                  <a:cubicBezTo>
                    <a:pt x="3159760" y="2935605"/>
                    <a:pt x="3164586" y="2928747"/>
                    <a:pt x="3169412" y="2921889"/>
                  </a:cubicBezTo>
                  <a:close/>
                  <a:moveTo>
                    <a:pt x="3139567" y="2963418"/>
                  </a:moveTo>
                  <a:cubicBezTo>
                    <a:pt x="3134487" y="2970276"/>
                    <a:pt x="3129407" y="2977134"/>
                    <a:pt x="3124200" y="2983865"/>
                  </a:cubicBezTo>
                  <a:lnTo>
                    <a:pt x="3104007" y="2968498"/>
                  </a:lnTo>
                  <a:cubicBezTo>
                    <a:pt x="3109087" y="2961767"/>
                    <a:pt x="3114167" y="2955036"/>
                    <a:pt x="3119120" y="2948305"/>
                  </a:cubicBezTo>
                  <a:close/>
                  <a:moveTo>
                    <a:pt x="3088259" y="2989072"/>
                  </a:moveTo>
                  <a:cubicBezTo>
                    <a:pt x="3083052" y="2995803"/>
                    <a:pt x="3077718" y="3002534"/>
                    <a:pt x="3072384" y="3009138"/>
                  </a:cubicBezTo>
                  <a:lnTo>
                    <a:pt x="3052572" y="2993263"/>
                  </a:lnTo>
                  <a:cubicBezTo>
                    <a:pt x="3057779" y="2986659"/>
                    <a:pt x="3062986" y="2980055"/>
                    <a:pt x="3068193" y="2973451"/>
                  </a:cubicBezTo>
                  <a:close/>
                  <a:moveTo>
                    <a:pt x="3036189" y="3013329"/>
                  </a:moveTo>
                  <a:cubicBezTo>
                    <a:pt x="3030728" y="3019933"/>
                    <a:pt x="3025267" y="3026410"/>
                    <a:pt x="3019806" y="3033014"/>
                  </a:cubicBezTo>
                  <a:lnTo>
                    <a:pt x="3000375" y="3016631"/>
                  </a:lnTo>
                  <a:cubicBezTo>
                    <a:pt x="3005836" y="3010154"/>
                    <a:pt x="3011170" y="3003804"/>
                    <a:pt x="3016504" y="2997200"/>
                  </a:cubicBezTo>
                  <a:close/>
                  <a:moveTo>
                    <a:pt x="2983484" y="3036189"/>
                  </a:moveTo>
                  <a:cubicBezTo>
                    <a:pt x="2977896" y="3042666"/>
                    <a:pt x="2972308" y="3049016"/>
                    <a:pt x="2966593" y="3055366"/>
                  </a:cubicBezTo>
                  <a:lnTo>
                    <a:pt x="2947670" y="3038475"/>
                  </a:lnTo>
                  <a:cubicBezTo>
                    <a:pt x="2953258" y="3032252"/>
                    <a:pt x="2958846" y="3025902"/>
                    <a:pt x="2964307" y="3019552"/>
                  </a:cubicBezTo>
                  <a:close/>
                  <a:moveTo>
                    <a:pt x="2930271" y="3057652"/>
                  </a:moveTo>
                  <a:cubicBezTo>
                    <a:pt x="2924556" y="3063875"/>
                    <a:pt x="2918714" y="3070225"/>
                    <a:pt x="2912872" y="3076321"/>
                  </a:cubicBezTo>
                  <a:lnTo>
                    <a:pt x="2894330" y="3058922"/>
                  </a:lnTo>
                  <a:cubicBezTo>
                    <a:pt x="2900045" y="3052826"/>
                    <a:pt x="2905887" y="3046603"/>
                    <a:pt x="2911475" y="3040380"/>
                  </a:cubicBezTo>
                  <a:close/>
                  <a:moveTo>
                    <a:pt x="2876423" y="3077591"/>
                  </a:moveTo>
                  <a:cubicBezTo>
                    <a:pt x="2870454" y="3083687"/>
                    <a:pt x="2864485" y="3089783"/>
                    <a:pt x="2858516" y="3095879"/>
                  </a:cubicBezTo>
                  <a:lnTo>
                    <a:pt x="2840482" y="3077972"/>
                  </a:lnTo>
                  <a:cubicBezTo>
                    <a:pt x="2846451" y="3072003"/>
                    <a:pt x="2852293" y="3066034"/>
                    <a:pt x="2858135" y="3059938"/>
                  </a:cubicBezTo>
                  <a:close/>
                  <a:moveTo>
                    <a:pt x="2822067" y="3096260"/>
                  </a:moveTo>
                  <a:cubicBezTo>
                    <a:pt x="2815971" y="3102229"/>
                    <a:pt x="2809875" y="3108198"/>
                    <a:pt x="2803652" y="3114040"/>
                  </a:cubicBezTo>
                  <a:lnTo>
                    <a:pt x="2786126" y="3095625"/>
                  </a:lnTo>
                  <a:cubicBezTo>
                    <a:pt x="2792222" y="3089783"/>
                    <a:pt x="2798318" y="3083941"/>
                    <a:pt x="2804287" y="3078099"/>
                  </a:cubicBezTo>
                  <a:close/>
                  <a:moveTo>
                    <a:pt x="2767330" y="3113405"/>
                  </a:moveTo>
                  <a:cubicBezTo>
                    <a:pt x="2761107" y="3119247"/>
                    <a:pt x="2754757" y="3124962"/>
                    <a:pt x="2748534" y="3130677"/>
                  </a:cubicBezTo>
                  <a:lnTo>
                    <a:pt x="2731516" y="3111881"/>
                  </a:lnTo>
                  <a:cubicBezTo>
                    <a:pt x="2737739" y="3106293"/>
                    <a:pt x="2743962" y="3100578"/>
                    <a:pt x="2750058" y="3094863"/>
                  </a:cubicBezTo>
                  <a:close/>
                  <a:moveTo>
                    <a:pt x="2712085" y="3129153"/>
                  </a:moveTo>
                  <a:cubicBezTo>
                    <a:pt x="2705735" y="3134741"/>
                    <a:pt x="2699258" y="3140329"/>
                    <a:pt x="2692781" y="3145917"/>
                  </a:cubicBezTo>
                  <a:lnTo>
                    <a:pt x="2676271" y="3126613"/>
                  </a:lnTo>
                  <a:cubicBezTo>
                    <a:pt x="2682621" y="3121152"/>
                    <a:pt x="2688971" y="3115564"/>
                    <a:pt x="2695321" y="3110103"/>
                  </a:cubicBezTo>
                  <a:close/>
                  <a:moveTo>
                    <a:pt x="2656459" y="3143377"/>
                  </a:moveTo>
                  <a:cubicBezTo>
                    <a:pt x="2649855" y="3148838"/>
                    <a:pt x="2643378" y="3154299"/>
                    <a:pt x="2636774" y="3159633"/>
                  </a:cubicBezTo>
                  <a:lnTo>
                    <a:pt x="2620772" y="3139948"/>
                  </a:lnTo>
                  <a:cubicBezTo>
                    <a:pt x="2627249" y="3134614"/>
                    <a:pt x="2633853" y="3129280"/>
                    <a:pt x="2640203" y="3123946"/>
                  </a:cubicBezTo>
                  <a:close/>
                  <a:moveTo>
                    <a:pt x="2600452" y="3156204"/>
                  </a:moveTo>
                  <a:cubicBezTo>
                    <a:pt x="2593721" y="3161538"/>
                    <a:pt x="2586990" y="3166745"/>
                    <a:pt x="2580259" y="3171952"/>
                  </a:cubicBezTo>
                  <a:lnTo>
                    <a:pt x="2564765" y="3151759"/>
                  </a:lnTo>
                  <a:cubicBezTo>
                    <a:pt x="2571496" y="3146679"/>
                    <a:pt x="2578100" y="3141472"/>
                    <a:pt x="2584704" y="3136265"/>
                  </a:cubicBezTo>
                  <a:close/>
                  <a:moveTo>
                    <a:pt x="2544191" y="3167380"/>
                  </a:moveTo>
                  <a:cubicBezTo>
                    <a:pt x="2537333" y="3172460"/>
                    <a:pt x="2530475" y="3177540"/>
                    <a:pt x="2523617" y="3182493"/>
                  </a:cubicBezTo>
                  <a:lnTo>
                    <a:pt x="2508631" y="3161919"/>
                  </a:lnTo>
                  <a:cubicBezTo>
                    <a:pt x="2515489" y="3156966"/>
                    <a:pt x="2522220" y="3152013"/>
                    <a:pt x="2528951" y="3146933"/>
                  </a:cubicBezTo>
                  <a:close/>
                  <a:moveTo>
                    <a:pt x="2487549" y="3177032"/>
                  </a:moveTo>
                  <a:cubicBezTo>
                    <a:pt x="2480564" y="3181985"/>
                    <a:pt x="2473579" y="3186811"/>
                    <a:pt x="2466594" y="3191637"/>
                  </a:cubicBezTo>
                  <a:lnTo>
                    <a:pt x="2452243" y="3170682"/>
                  </a:lnTo>
                  <a:cubicBezTo>
                    <a:pt x="2459228" y="3165856"/>
                    <a:pt x="2466086" y="3161157"/>
                    <a:pt x="2472944" y="3156204"/>
                  </a:cubicBezTo>
                  <a:close/>
                  <a:moveTo>
                    <a:pt x="2430780" y="3185160"/>
                  </a:moveTo>
                  <a:cubicBezTo>
                    <a:pt x="2423668" y="3189859"/>
                    <a:pt x="2416556" y="3194558"/>
                    <a:pt x="2409444" y="3199257"/>
                  </a:cubicBezTo>
                  <a:lnTo>
                    <a:pt x="2395601" y="3177921"/>
                  </a:lnTo>
                  <a:cubicBezTo>
                    <a:pt x="2402713" y="3173349"/>
                    <a:pt x="2409698" y="3168777"/>
                    <a:pt x="2416683" y="3164078"/>
                  </a:cubicBezTo>
                  <a:close/>
                  <a:moveTo>
                    <a:pt x="2373757" y="3191891"/>
                  </a:moveTo>
                  <a:cubicBezTo>
                    <a:pt x="2366518" y="3196463"/>
                    <a:pt x="2359279" y="3200908"/>
                    <a:pt x="2352040" y="3205353"/>
                  </a:cubicBezTo>
                  <a:lnTo>
                    <a:pt x="2338832" y="3183636"/>
                  </a:lnTo>
                  <a:cubicBezTo>
                    <a:pt x="2346071" y="3179191"/>
                    <a:pt x="2353183" y="3174873"/>
                    <a:pt x="2360295" y="3170301"/>
                  </a:cubicBezTo>
                  <a:close/>
                  <a:moveTo>
                    <a:pt x="2316607" y="3196971"/>
                  </a:moveTo>
                  <a:cubicBezTo>
                    <a:pt x="2309241" y="3201289"/>
                    <a:pt x="2301875" y="3205607"/>
                    <a:pt x="2294509" y="3209798"/>
                  </a:cubicBezTo>
                  <a:lnTo>
                    <a:pt x="2281809" y="3187827"/>
                  </a:lnTo>
                  <a:cubicBezTo>
                    <a:pt x="2289048" y="3183636"/>
                    <a:pt x="2296414" y="3179445"/>
                    <a:pt x="2303653" y="3175127"/>
                  </a:cubicBezTo>
                  <a:close/>
                  <a:moveTo>
                    <a:pt x="2259330" y="3200654"/>
                  </a:moveTo>
                  <a:cubicBezTo>
                    <a:pt x="2251837" y="3204845"/>
                    <a:pt x="2244344" y="3208909"/>
                    <a:pt x="2236851" y="3212973"/>
                  </a:cubicBezTo>
                  <a:lnTo>
                    <a:pt x="2224786" y="3190621"/>
                  </a:lnTo>
                  <a:cubicBezTo>
                    <a:pt x="2232152" y="3186684"/>
                    <a:pt x="2239518" y="3182620"/>
                    <a:pt x="2246884" y="3178429"/>
                  </a:cubicBezTo>
                  <a:close/>
                  <a:moveTo>
                    <a:pt x="2201926" y="3202686"/>
                  </a:moveTo>
                  <a:cubicBezTo>
                    <a:pt x="2194433" y="3206623"/>
                    <a:pt x="2186813" y="3210560"/>
                    <a:pt x="2179193" y="3214370"/>
                  </a:cubicBezTo>
                  <a:lnTo>
                    <a:pt x="2167763" y="3191764"/>
                  </a:lnTo>
                  <a:cubicBezTo>
                    <a:pt x="2175256" y="3187954"/>
                    <a:pt x="2182749" y="3184144"/>
                    <a:pt x="2190242" y="3180207"/>
                  </a:cubicBezTo>
                  <a:close/>
                  <a:moveTo>
                    <a:pt x="2144522" y="3203321"/>
                  </a:moveTo>
                  <a:cubicBezTo>
                    <a:pt x="2136902" y="3207004"/>
                    <a:pt x="2129155" y="3210687"/>
                    <a:pt x="2121535" y="3214370"/>
                  </a:cubicBezTo>
                  <a:lnTo>
                    <a:pt x="2110740" y="3191383"/>
                  </a:lnTo>
                  <a:cubicBezTo>
                    <a:pt x="2118360" y="3187827"/>
                    <a:pt x="2125980" y="3184144"/>
                    <a:pt x="2133473" y="3180461"/>
                  </a:cubicBezTo>
                  <a:close/>
                  <a:moveTo>
                    <a:pt x="2087245" y="3202305"/>
                  </a:moveTo>
                  <a:cubicBezTo>
                    <a:pt x="2079498" y="3205861"/>
                    <a:pt x="2071751" y="3209290"/>
                    <a:pt x="2063877" y="3212719"/>
                  </a:cubicBezTo>
                  <a:lnTo>
                    <a:pt x="2053717" y="3189478"/>
                  </a:lnTo>
                  <a:cubicBezTo>
                    <a:pt x="2061464" y="3186049"/>
                    <a:pt x="2069084" y="3182620"/>
                    <a:pt x="2076704" y="3179191"/>
                  </a:cubicBezTo>
                  <a:close/>
                  <a:moveTo>
                    <a:pt x="2029841" y="3199765"/>
                  </a:moveTo>
                  <a:cubicBezTo>
                    <a:pt x="2021967" y="3203067"/>
                    <a:pt x="2014093" y="3206369"/>
                    <a:pt x="2006219" y="3209544"/>
                  </a:cubicBezTo>
                  <a:lnTo>
                    <a:pt x="1996567" y="3186049"/>
                  </a:lnTo>
                  <a:cubicBezTo>
                    <a:pt x="2004314" y="3182874"/>
                    <a:pt x="2012061" y="3179699"/>
                    <a:pt x="2019808" y="3176397"/>
                  </a:cubicBezTo>
                  <a:close/>
                  <a:moveTo>
                    <a:pt x="1972437" y="3195701"/>
                  </a:moveTo>
                  <a:cubicBezTo>
                    <a:pt x="1964563" y="3198876"/>
                    <a:pt x="1956562" y="3201924"/>
                    <a:pt x="1948561" y="3204845"/>
                  </a:cubicBezTo>
                  <a:lnTo>
                    <a:pt x="1939671" y="3181096"/>
                  </a:lnTo>
                  <a:cubicBezTo>
                    <a:pt x="1947545" y="3178175"/>
                    <a:pt x="1955419" y="3175127"/>
                    <a:pt x="1963293" y="3172079"/>
                  </a:cubicBezTo>
                  <a:close/>
                  <a:moveTo>
                    <a:pt x="1915414" y="3190113"/>
                  </a:moveTo>
                  <a:cubicBezTo>
                    <a:pt x="1907413" y="3193034"/>
                    <a:pt x="1899412" y="3195828"/>
                    <a:pt x="1891284" y="3198622"/>
                  </a:cubicBezTo>
                  <a:lnTo>
                    <a:pt x="1883029" y="3174619"/>
                  </a:lnTo>
                  <a:cubicBezTo>
                    <a:pt x="1891030" y="3171825"/>
                    <a:pt x="1898904" y="3169031"/>
                    <a:pt x="1906778" y="3166237"/>
                  </a:cubicBezTo>
                  <a:close/>
                  <a:moveTo>
                    <a:pt x="1858518" y="3183001"/>
                  </a:moveTo>
                  <a:cubicBezTo>
                    <a:pt x="1850390" y="3185668"/>
                    <a:pt x="1842262" y="3188335"/>
                    <a:pt x="1834134" y="3190875"/>
                  </a:cubicBezTo>
                  <a:lnTo>
                    <a:pt x="1826514" y="3166618"/>
                  </a:lnTo>
                  <a:cubicBezTo>
                    <a:pt x="1834515" y="3164078"/>
                    <a:pt x="1842516" y="3161538"/>
                    <a:pt x="1850517" y="3158871"/>
                  </a:cubicBezTo>
                  <a:close/>
                  <a:moveTo>
                    <a:pt x="1801749" y="3174238"/>
                  </a:moveTo>
                  <a:cubicBezTo>
                    <a:pt x="1793621" y="3176651"/>
                    <a:pt x="1785493" y="3179064"/>
                    <a:pt x="1777238" y="3181477"/>
                  </a:cubicBezTo>
                  <a:lnTo>
                    <a:pt x="1770253" y="3157093"/>
                  </a:lnTo>
                  <a:cubicBezTo>
                    <a:pt x="1778381" y="3154807"/>
                    <a:pt x="1786382" y="3152394"/>
                    <a:pt x="1794383" y="3149981"/>
                  </a:cubicBezTo>
                  <a:close/>
                  <a:moveTo>
                    <a:pt x="1745234" y="3164078"/>
                  </a:moveTo>
                  <a:cubicBezTo>
                    <a:pt x="1736979" y="3166364"/>
                    <a:pt x="1728724" y="3168523"/>
                    <a:pt x="1720469" y="3170682"/>
                  </a:cubicBezTo>
                  <a:lnTo>
                    <a:pt x="1714119" y="3146044"/>
                  </a:lnTo>
                  <a:cubicBezTo>
                    <a:pt x="1722247" y="3143885"/>
                    <a:pt x="1730375" y="3141726"/>
                    <a:pt x="1738503" y="3139567"/>
                  </a:cubicBezTo>
                  <a:close/>
                  <a:moveTo>
                    <a:pt x="1688973" y="3152267"/>
                  </a:moveTo>
                  <a:cubicBezTo>
                    <a:pt x="1680718" y="3154299"/>
                    <a:pt x="1672463" y="3156204"/>
                    <a:pt x="1664081" y="3158109"/>
                  </a:cubicBezTo>
                  <a:lnTo>
                    <a:pt x="1658366" y="3133344"/>
                  </a:lnTo>
                  <a:cubicBezTo>
                    <a:pt x="1666621" y="3131439"/>
                    <a:pt x="1674749" y="3129534"/>
                    <a:pt x="1682877" y="3127502"/>
                  </a:cubicBezTo>
                  <a:close/>
                  <a:moveTo>
                    <a:pt x="1632966" y="3138932"/>
                  </a:moveTo>
                  <a:cubicBezTo>
                    <a:pt x="1624584" y="3140710"/>
                    <a:pt x="1616329" y="3142488"/>
                    <a:pt x="1607947" y="3144139"/>
                  </a:cubicBezTo>
                  <a:lnTo>
                    <a:pt x="1602994" y="3119247"/>
                  </a:lnTo>
                  <a:cubicBezTo>
                    <a:pt x="1611249" y="3117596"/>
                    <a:pt x="1619504" y="3115818"/>
                    <a:pt x="1627759" y="3114167"/>
                  </a:cubicBezTo>
                  <a:close/>
                  <a:moveTo>
                    <a:pt x="1577594" y="3124200"/>
                  </a:moveTo>
                  <a:cubicBezTo>
                    <a:pt x="1569212" y="3125724"/>
                    <a:pt x="1560830" y="3127248"/>
                    <a:pt x="1552448" y="3128772"/>
                  </a:cubicBezTo>
                  <a:lnTo>
                    <a:pt x="1548130" y="3103753"/>
                  </a:lnTo>
                  <a:cubicBezTo>
                    <a:pt x="1556385" y="3102356"/>
                    <a:pt x="1564640" y="3100832"/>
                    <a:pt x="1572895" y="3099308"/>
                  </a:cubicBezTo>
                  <a:close/>
                  <a:moveTo>
                    <a:pt x="1522476" y="3108071"/>
                  </a:moveTo>
                  <a:cubicBezTo>
                    <a:pt x="1514094" y="3109468"/>
                    <a:pt x="1505585" y="3110738"/>
                    <a:pt x="1497203" y="3111881"/>
                  </a:cubicBezTo>
                  <a:lnTo>
                    <a:pt x="1493520" y="3086735"/>
                  </a:lnTo>
                  <a:cubicBezTo>
                    <a:pt x="1501902" y="3085465"/>
                    <a:pt x="1510157" y="3084195"/>
                    <a:pt x="1518412" y="3082925"/>
                  </a:cubicBezTo>
                  <a:close/>
                  <a:moveTo>
                    <a:pt x="1467866" y="3090291"/>
                  </a:moveTo>
                  <a:cubicBezTo>
                    <a:pt x="1459484" y="3091434"/>
                    <a:pt x="1450975" y="3092450"/>
                    <a:pt x="1442466" y="3093466"/>
                  </a:cubicBezTo>
                  <a:lnTo>
                    <a:pt x="1439418" y="3068193"/>
                  </a:lnTo>
                  <a:cubicBezTo>
                    <a:pt x="1447800" y="3067177"/>
                    <a:pt x="1456182" y="3066161"/>
                    <a:pt x="1464437" y="3065018"/>
                  </a:cubicBezTo>
                  <a:close/>
                  <a:moveTo>
                    <a:pt x="1413637" y="3070987"/>
                  </a:moveTo>
                  <a:cubicBezTo>
                    <a:pt x="1405128" y="3071876"/>
                    <a:pt x="1396746" y="3072765"/>
                    <a:pt x="1388237" y="3073527"/>
                  </a:cubicBezTo>
                  <a:lnTo>
                    <a:pt x="1385951" y="3048254"/>
                  </a:lnTo>
                  <a:cubicBezTo>
                    <a:pt x="1394333" y="3047492"/>
                    <a:pt x="1402715" y="3046730"/>
                    <a:pt x="1410970" y="3045841"/>
                  </a:cubicBezTo>
                  <a:close/>
                  <a:moveTo>
                    <a:pt x="1360170" y="3050540"/>
                  </a:moveTo>
                  <a:cubicBezTo>
                    <a:pt x="1351661" y="3051175"/>
                    <a:pt x="1343152" y="3051810"/>
                    <a:pt x="1334643" y="3052318"/>
                  </a:cubicBezTo>
                  <a:lnTo>
                    <a:pt x="1332992" y="3026918"/>
                  </a:lnTo>
                  <a:cubicBezTo>
                    <a:pt x="1341374" y="3026410"/>
                    <a:pt x="1349756" y="3025775"/>
                    <a:pt x="1358138" y="3025140"/>
                  </a:cubicBezTo>
                  <a:close/>
                  <a:moveTo>
                    <a:pt x="1306957" y="3028442"/>
                  </a:moveTo>
                  <a:cubicBezTo>
                    <a:pt x="1298448" y="3028823"/>
                    <a:pt x="1290066" y="3029204"/>
                    <a:pt x="1281557" y="3029585"/>
                  </a:cubicBezTo>
                  <a:lnTo>
                    <a:pt x="1280541" y="3004185"/>
                  </a:lnTo>
                  <a:cubicBezTo>
                    <a:pt x="1288923" y="3003804"/>
                    <a:pt x="1297305" y="3003550"/>
                    <a:pt x="1305687" y="3003042"/>
                  </a:cubicBezTo>
                  <a:close/>
                  <a:moveTo>
                    <a:pt x="1254760" y="3004947"/>
                  </a:moveTo>
                  <a:cubicBezTo>
                    <a:pt x="1246251" y="3005201"/>
                    <a:pt x="1237742" y="3005328"/>
                    <a:pt x="1229106" y="3005455"/>
                  </a:cubicBezTo>
                  <a:lnTo>
                    <a:pt x="1228852" y="2980055"/>
                  </a:lnTo>
                  <a:cubicBezTo>
                    <a:pt x="1237234" y="2979928"/>
                    <a:pt x="1245743" y="2979801"/>
                    <a:pt x="1254125" y="2979547"/>
                  </a:cubicBezTo>
                  <a:close/>
                  <a:moveTo>
                    <a:pt x="1202817" y="2980182"/>
                  </a:moveTo>
                  <a:cubicBezTo>
                    <a:pt x="1194308" y="2980182"/>
                    <a:pt x="1185672" y="2980055"/>
                    <a:pt x="1177163" y="2979928"/>
                  </a:cubicBezTo>
                  <a:lnTo>
                    <a:pt x="1177544" y="2954528"/>
                  </a:lnTo>
                  <a:cubicBezTo>
                    <a:pt x="1185926" y="2954655"/>
                    <a:pt x="1194435" y="2954782"/>
                    <a:pt x="1202817" y="2954782"/>
                  </a:cubicBezTo>
                  <a:close/>
                  <a:moveTo>
                    <a:pt x="1151509" y="2954020"/>
                  </a:moveTo>
                  <a:cubicBezTo>
                    <a:pt x="1143000" y="2953766"/>
                    <a:pt x="1134491" y="2953512"/>
                    <a:pt x="1125982" y="2953131"/>
                  </a:cubicBezTo>
                  <a:lnTo>
                    <a:pt x="1126998" y="2927731"/>
                  </a:lnTo>
                  <a:cubicBezTo>
                    <a:pt x="1135380" y="2928112"/>
                    <a:pt x="1143762" y="2928366"/>
                    <a:pt x="1152144" y="2928620"/>
                  </a:cubicBezTo>
                  <a:close/>
                  <a:moveTo>
                    <a:pt x="1101217" y="2926461"/>
                  </a:moveTo>
                  <a:cubicBezTo>
                    <a:pt x="1092708" y="2925953"/>
                    <a:pt x="1084199" y="2925445"/>
                    <a:pt x="1075563" y="2924937"/>
                  </a:cubicBezTo>
                  <a:lnTo>
                    <a:pt x="1077341" y="2899537"/>
                  </a:lnTo>
                  <a:cubicBezTo>
                    <a:pt x="1085723" y="2900045"/>
                    <a:pt x="1094105" y="2900680"/>
                    <a:pt x="1102614" y="2901061"/>
                  </a:cubicBezTo>
                  <a:close/>
                  <a:moveTo>
                    <a:pt x="1051560" y="2897632"/>
                  </a:moveTo>
                  <a:cubicBezTo>
                    <a:pt x="1043051" y="2896997"/>
                    <a:pt x="1034542" y="2896235"/>
                    <a:pt x="1026160" y="2895346"/>
                  </a:cubicBezTo>
                  <a:lnTo>
                    <a:pt x="1028573" y="2870073"/>
                  </a:lnTo>
                  <a:cubicBezTo>
                    <a:pt x="1036955" y="2870835"/>
                    <a:pt x="1045337" y="2871597"/>
                    <a:pt x="1053592" y="2872232"/>
                  </a:cubicBezTo>
                  <a:close/>
                  <a:moveTo>
                    <a:pt x="1002792" y="2867406"/>
                  </a:moveTo>
                  <a:cubicBezTo>
                    <a:pt x="994283" y="2866517"/>
                    <a:pt x="985774" y="2865501"/>
                    <a:pt x="977392" y="2864485"/>
                  </a:cubicBezTo>
                  <a:lnTo>
                    <a:pt x="980440" y="2839212"/>
                  </a:lnTo>
                  <a:cubicBezTo>
                    <a:pt x="988822" y="2840228"/>
                    <a:pt x="997204" y="2841244"/>
                    <a:pt x="1005586" y="2842133"/>
                  </a:cubicBezTo>
                  <a:close/>
                  <a:moveTo>
                    <a:pt x="954786" y="2835910"/>
                  </a:moveTo>
                  <a:cubicBezTo>
                    <a:pt x="946404" y="2834767"/>
                    <a:pt x="937895" y="2833624"/>
                    <a:pt x="929513" y="2832354"/>
                  </a:cubicBezTo>
                  <a:lnTo>
                    <a:pt x="933196" y="2807208"/>
                  </a:lnTo>
                  <a:cubicBezTo>
                    <a:pt x="941451" y="2808478"/>
                    <a:pt x="949833" y="2809621"/>
                    <a:pt x="958088" y="2810764"/>
                  </a:cubicBezTo>
                  <a:close/>
                  <a:moveTo>
                    <a:pt x="907542" y="2803271"/>
                  </a:moveTo>
                  <a:cubicBezTo>
                    <a:pt x="899160" y="2801874"/>
                    <a:pt x="890651" y="2800477"/>
                    <a:pt x="882269" y="2798953"/>
                  </a:cubicBezTo>
                  <a:lnTo>
                    <a:pt x="886714" y="2773934"/>
                  </a:lnTo>
                  <a:cubicBezTo>
                    <a:pt x="894969" y="2775458"/>
                    <a:pt x="903351" y="2776855"/>
                    <a:pt x="911606" y="2778125"/>
                  </a:cubicBezTo>
                  <a:close/>
                  <a:moveTo>
                    <a:pt x="861187" y="2769235"/>
                  </a:moveTo>
                  <a:cubicBezTo>
                    <a:pt x="852805" y="2767584"/>
                    <a:pt x="844550" y="2766060"/>
                    <a:pt x="836168" y="2764282"/>
                  </a:cubicBezTo>
                  <a:lnTo>
                    <a:pt x="841248" y="2739390"/>
                  </a:lnTo>
                  <a:cubicBezTo>
                    <a:pt x="849503" y="2741041"/>
                    <a:pt x="857631" y="2742692"/>
                    <a:pt x="865886" y="2744216"/>
                  </a:cubicBezTo>
                  <a:close/>
                  <a:moveTo>
                    <a:pt x="815848" y="2733929"/>
                  </a:moveTo>
                  <a:cubicBezTo>
                    <a:pt x="807466" y="2732151"/>
                    <a:pt x="799211" y="2730246"/>
                    <a:pt x="790829" y="2728341"/>
                  </a:cubicBezTo>
                  <a:lnTo>
                    <a:pt x="796544" y="2703576"/>
                  </a:lnTo>
                  <a:cubicBezTo>
                    <a:pt x="804672" y="2705481"/>
                    <a:pt x="812927" y="2707386"/>
                    <a:pt x="821182" y="2709164"/>
                  </a:cubicBezTo>
                  <a:close/>
                  <a:moveTo>
                    <a:pt x="771398" y="2697607"/>
                  </a:moveTo>
                  <a:cubicBezTo>
                    <a:pt x="763143" y="2695575"/>
                    <a:pt x="754888" y="2693416"/>
                    <a:pt x="746633" y="2691384"/>
                  </a:cubicBezTo>
                  <a:lnTo>
                    <a:pt x="753110" y="2666746"/>
                  </a:lnTo>
                  <a:cubicBezTo>
                    <a:pt x="761238" y="2668905"/>
                    <a:pt x="769366" y="2670937"/>
                    <a:pt x="777494" y="2672969"/>
                  </a:cubicBezTo>
                  <a:close/>
                  <a:moveTo>
                    <a:pt x="727964" y="2660015"/>
                  </a:moveTo>
                  <a:cubicBezTo>
                    <a:pt x="719709" y="2657729"/>
                    <a:pt x="711581" y="2655443"/>
                    <a:pt x="703326" y="2653030"/>
                  </a:cubicBezTo>
                  <a:lnTo>
                    <a:pt x="710438" y="2628646"/>
                  </a:lnTo>
                  <a:cubicBezTo>
                    <a:pt x="718566" y="2630932"/>
                    <a:pt x="726567" y="2633218"/>
                    <a:pt x="734695" y="2635504"/>
                  </a:cubicBezTo>
                  <a:close/>
                  <a:moveTo>
                    <a:pt x="685673" y="2621280"/>
                  </a:moveTo>
                  <a:cubicBezTo>
                    <a:pt x="677545" y="2618740"/>
                    <a:pt x="669417" y="2616200"/>
                    <a:pt x="661289" y="2613660"/>
                  </a:cubicBezTo>
                  <a:lnTo>
                    <a:pt x="669036" y="2589403"/>
                  </a:lnTo>
                  <a:cubicBezTo>
                    <a:pt x="677037" y="2591943"/>
                    <a:pt x="685038" y="2594483"/>
                    <a:pt x="693166" y="2596896"/>
                  </a:cubicBezTo>
                  <a:close/>
                  <a:moveTo>
                    <a:pt x="644398" y="2581275"/>
                  </a:moveTo>
                  <a:cubicBezTo>
                    <a:pt x="636270" y="2578608"/>
                    <a:pt x="628269" y="2575814"/>
                    <a:pt x="620268" y="2573020"/>
                  </a:cubicBezTo>
                  <a:lnTo>
                    <a:pt x="628650" y="2549017"/>
                  </a:lnTo>
                  <a:cubicBezTo>
                    <a:pt x="636524" y="2551811"/>
                    <a:pt x="644525" y="2554478"/>
                    <a:pt x="652526" y="2557145"/>
                  </a:cubicBezTo>
                  <a:close/>
                  <a:moveTo>
                    <a:pt x="604266" y="2540254"/>
                  </a:moveTo>
                  <a:cubicBezTo>
                    <a:pt x="596265" y="2537333"/>
                    <a:pt x="588264" y="2534285"/>
                    <a:pt x="580263" y="2531364"/>
                  </a:cubicBezTo>
                  <a:lnTo>
                    <a:pt x="589280" y="2507615"/>
                  </a:lnTo>
                  <a:cubicBezTo>
                    <a:pt x="597154" y="2510663"/>
                    <a:pt x="605028" y="2513584"/>
                    <a:pt x="612902" y="2516378"/>
                  </a:cubicBezTo>
                  <a:close/>
                  <a:moveTo>
                    <a:pt x="565023" y="2498217"/>
                  </a:moveTo>
                  <a:cubicBezTo>
                    <a:pt x="557149" y="2495042"/>
                    <a:pt x="549148" y="2491867"/>
                    <a:pt x="541274" y="2488692"/>
                  </a:cubicBezTo>
                  <a:lnTo>
                    <a:pt x="550926" y="2465197"/>
                  </a:lnTo>
                  <a:cubicBezTo>
                    <a:pt x="558673" y="2468372"/>
                    <a:pt x="566547" y="2471547"/>
                    <a:pt x="574294" y="2474595"/>
                  </a:cubicBezTo>
                  <a:close/>
                  <a:moveTo>
                    <a:pt x="527050" y="2455164"/>
                  </a:moveTo>
                  <a:cubicBezTo>
                    <a:pt x="519176" y="2451862"/>
                    <a:pt x="511429" y="2448433"/>
                    <a:pt x="503555" y="2445004"/>
                  </a:cubicBezTo>
                  <a:lnTo>
                    <a:pt x="513842" y="2421763"/>
                  </a:lnTo>
                  <a:cubicBezTo>
                    <a:pt x="521589" y="2425192"/>
                    <a:pt x="529209" y="2428494"/>
                    <a:pt x="536956" y="2431796"/>
                  </a:cubicBezTo>
                  <a:close/>
                  <a:moveTo>
                    <a:pt x="490220" y="2411095"/>
                  </a:moveTo>
                  <a:cubicBezTo>
                    <a:pt x="482473" y="2407539"/>
                    <a:pt x="474726" y="2403983"/>
                    <a:pt x="467106" y="2400300"/>
                  </a:cubicBezTo>
                  <a:lnTo>
                    <a:pt x="478028" y="2377313"/>
                  </a:lnTo>
                  <a:cubicBezTo>
                    <a:pt x="485648" y="2380869"/>
                    <a:pt x="493268" y="2384425"/>
                    <a:pt x="500888" y="2387981"/>
                  </a:cubicBezTo>
                  <a:close/>
                  <a:moveTo>
                    <a:pt x="454787" y="2366010"/>
                  </a:moveTo>
                  <a:cubicBezTo>
                    <a:pt x="447167" y="2362200"/>
                    <a:pt x="439547" y="2358390"/>
                    <a:pt x="431927" y="2354580"/>
                  </a:cubicBezTo>
                  <a:lnTo>
                    <a:pt x="443484" y="2331974"/>
                  </a:lnTo>
                  <a:cubicBezTo>
                    <a:pt x="450977" y="2335784"/>
                    <a:pt x="458470" y="2339594"/>
                    <a:pt x="466090" y="2343277"/>
                  </a:cubicBezTo>
                  <a:close/>
                  <a:moveTo>
                    <a:pt x="420497" y="2320036"/>
                  </a:moveTo>
                  <a:cubicBezTo>
                    <a:pt x="413004" y="2316099"/>
                    <a:pt x="405511" y="2312035"/>
                    <a:pt x="398018" y="2307971"/>
                  </a:cubicBezTo>
                  <a:lnTo>
                    <a:pt x="410210" y="2285619"/>
                  </a:lnTo>
                  <a:cubicBezTo>
                    <a:pt x="417576" y="2289683"/>
                    <a:pt x="424942" y="2293620"/>
                    <a:pt x="432435" y="2297557"/>
                  </a:cubicBezTo>
                  <a:close/>
                  <a:moveTo>
                    <a:pt x="387477" y="2273173"/>
                  </a:moveTo>
                  <a:cubicBezTo>
                    <a:pt x="379984" y="2268982"/>
                    <a:pt x="372618" y="2264791"/>
                    <a:pt x="365252" y="2260473"/>
                  </a:cubicBezTo>
                  <a:lnTo>
                    <a:pt x="377952" y="2238502"/>
                  </a:lnTo>
                  <a:cubicBezTo>
                    <a:pt x="385191" y="2242693"/>
                    <a:pt x="392557" y="2246884"/>
                    <a:pt x="399923" y="2250948"/>
                  </a:cubicBezTo>
                  <a:close/>
                  <a:moveTo>
                    <a:pt x="355727" y="2225294"/>
                  </a:moveTo>
                  <a:cubicBezTo>
                    <a:pt x="348361" y="2220976"/>
                    <a:pt x="341122" y="2216531"/>
                    <a:pt x="333883" y="2212086"/>
                  </a:cubicBezTo>
                  <a:lnTo>
                    <a:pt x="347218" y="2190496"/>
                  </a:lnTo>
                  <a:cubicBezTo>
                    <a:pt x="354330" y="2194941"/>
                    <a:pt x="361569" y="2199259"/>
                    <a:pt x="368808" y="2203577"/>
                  </a:cubicBezTo>
                  <a:close/>
                  <a:moveTo>
                    <a:pt x="325247" y="2176780"/>
                  </a:moveTo>
                  <a:cubicBezTo>
                    <a:pt x="318008" y="2172208"/>
                    <a:pt x="310896" y="2167636"/>
                    <a:pt x="303784" y="2162937"/>
                  </a:cubicBezTo>
                  <a:lnTo>
                    <a:pt x="317627" y="2141728"/>
                  </a:lnTo>
                  <a:cubicBezTo>
                    <a:pt x="324612" y="2146300"/>
                    <a:pt x="331724" y="2150872"/>
                    <a:pt x="338836" y="2155317"/>
                  </a:cubicBezTo>
                  <a:close/>
                  <a:moveTo>
                    <a:pt x="296037" y="2127377"/>
                  </a:moveTo>
                  <a:cubicBezTo>
                    <a:pt x="288925" y="2122678"/>
                    <a:pt x="281940" y="2117852"/>
                    <a:pt x="274955" y="2113026"/>
                  </a:cubicBezTo>
                  <a:lnTo>
                    <a:pt x="289433" y="2092198"/>
                  </a:lnTo>
                  <a:cubicBezTo>
                    <a:pt x="296291" y="2097024"/>
                    <a:pt x="303276" y="2101723"/>
                    <a:pt x="310261" y="2106422"/>
                  </a:cubicBezTo>
                  <a:close/>
                  <a:moveTo>
                    <a:pt x="268224" y="2077339"/>
                  </a:moveTo>
                  <a:cubicBezTo>
                    <a:pt x="261239" y="2072386"/>
                    <a:pt x="254381" y="2067433"/>
                    <a:pt x="247523" y="2062353"/>
                  </a:cubicBezTo>
                  <a:lnTo>
                    <a:pt x="262509" y="2041906"/>
                  </a:lnTo>
                  <a:cubicBezTo>
                    <a:pt x="269240" y="2046859"/>
                    <a:pt x="276098" y="2051812"/>
                    <a:pt x="282956" y="2056638"/>
                  </a:cubicBezTo>
                  <a:close/>
                  <a:moveTo>
                    <a:pt x="241681" y="2026412"/>
                  </a:moveTo>
                  <a:cubicBezTo>
                    <a:pt x="234823" y="2021332"/>
                    <a:pt x="228092" y="2016125"/>
                    <a:pt x="221361" y="2010918"/>
                  </a:cubicBezTo>
                  <a:lnTo>
                    <a:pt x="236855" y="1990852"/>
                  </a:lnTo>
                  <a:cubicBezTo>
                    <a:pt x="243459" y="1996059"/>
                    <a:pt x="250190" y="2001139"/>
                    <a:pt x="256921" y="2006219"/>
                  </a:cubicBezTo>
                  <a:close/>
                  <a:moveTo>
                    <a:pt x="216408" y="1974977"/>
                  </a:moveTo>
                  <a:cubicBezTo>
                    <a:pt x="209677" y="1969643"/>
                    <a:pt x="203073" y="1964309"/>
                    <a:pt x="196469" y="1958975"/>
                  </a:cubicBezTo>
                  <a:lnTo>
                    <a:pt x="212598" y="1939290"/>
                  </a:lnTo>
                  <a:cubicBezTo>
                    <a:pt x="219075" y="1944624"/>
                    <a:pt x="225679" y="1949831"/>
                    <a:pt x="232283" y="1955165"/>
                  </a:cubicBezTo>
                  <a:close/>
                  <a:moveTo>
                    <a:pt x="192659" y="1922780"/>
                  </a:moveTo>
                  <a:cubicBezTo>
                    <a:pt x="186182" y="1917319"/>
                    <a:pt x="179578" y="1911731"/>
                    <a:pt x="173228" y="1906143"/>
                  </a:cubicBezTo>
                  <a:lnTo>
                    <a:pt x="189865" y="1886966"/>
                  </a:lnTo>
                  <a:cubicBezTo>
                    <a:pt x="196215" y="1892427"/>
                    <a:pt x="202692" y="1897888"/>
                    <a:pt x="209042" y="1903349"/>
                  </a:cubicBezTo>
                  <a:close/>
                  <a:moveTo>
                    <a:pt x="170307" y="1869948"/>
                  </a:moveTo>
                  <a:cubicBezTo>
                    <a:pt x="163957" y="1864233"/>
                    <a:pt x="157607" y="1858645"/>
                    <a:pt x="151257" y="1852930"/>
                  </a:cubicBezTo>
                  <a:lnTo>
                    <a:pt x="168402" y="1834134"/>
                  </a:lnTo>
                  <a:cubicBezTo>
                    <a:pt x="174625" y="1839849"/>
                    <a:pt x="180848" y="1845437"/>
                    <a:pt x="187198" y="1851025"/>
                  </a:cubicBezTo>
                  <a:close/>
                  <a:moveTo>
                    <a:pt x="149352" y="1816608"/>
                  </a:moveTo>
                  <a:cubicBezTo>
                    <a:pt x="143129" y="1810766"/>
                    <a:pt x="136906" y="1804924"/>
                    <a:pt x="130810" y="1799082"/>
                  </a:cubicBezTo>
                  <a:lnTo>
                    <a:pt x="148463" y="1780794"/>
                  </a:lnTo>
                  <a:cubicBezTo>
                    <a:pt x="154559" y="1786636"/>
                    <a:pt x="160655" y="1792351"/>
                    <a:pt x="166751" y="1798193"/>
                  </a:cubicBezTo>
                  <a:close/>
                  <a:moveTo>
                    <a:pt x="129921" y="1762760"/>
                  </a:moveTo>
                  <a:cubicBezTo>
                    <a:pt x="123825" y="1756791"/>
                    <a:pt x="117856" y="1750695"/>
                    <a:pt x="111887" y="1744726"/>
                  </a:cubicBezTo>
                  <a:lnTo>
                    <a:pt x="129921" y="1726819"/>
                  </a:lnTo>
                  <a:cubicBezTo>
                    <a:pt x="135890" y="1732788"/>
                    <a:pt x="141732" y="1738757"/>
                    <a:pt x="147828" y="1744599"/>
                  </a:cubicBezTo>
                  <a:close/>
                  <a:moveTo>
                    <a:pt x="111887" y="1708277"/>
                  </a:moveTo>
                  <a:cubicBezTo>
                    <a:pt x="105918" y="1702181"/>
                    <a:pt x="100076" y="1695958"/>
                    <a:pt x="94234" y="1689735"/>
                  </a:cubicBezTo>
                  <a:lnTo>
                    <a:pt x="112776" y="1672336"/>
                  </a:lnTo>
                  <a:cubicBezTo>
                    <a:pt x="118491" y="1678432"/>
                    <a:pt x="124333" y="1684528"/>
                    <a:pt x="130175" y="1690624"/>
                  </a:cubicBezTo>
                  <a:close/>
                  <a:moveTo>
                    <a:pt x="95250" y="1653286"/>
                  </a:moveTo>
                  <a:cubicBezTo>
                    <a:pt x="89535" y="1646936"/>
                    <a:pt x="83820" y="1640713"/>
                    <a:pt x="78105" y="1634236"/>
                  </a:cubicBezTo>
                  <a:lnTo>
                    <a:pt x="97155" y="1617345"/>
                  </a:lnTo>
                  <a:cubicBezTo>
                    <a:pt x="102743" y="1623695"/>
                    <a:pt x="108331" y="1629918"/>
                    <a:pt x="114046" y="1636141"/>
                  </a:cubicBezTo>
                  <a:close/>
                  <a:moveTo>
                    <a:pt x="80137" y="1597914"/>
                  </a:moveTo>
                  <a:cubicBezTo>
                    <a:pt x="74549" y="1591437"/>
                    <a:pt x="69088" y="1584960"/>
                    <a:pt x="63500" y="1578483"/>
                  </a:cubicBezTo>
                  <a:lnTo>
                    <a:pt x="82931" y="1562100"/>
                  </a:lnTo>
                  <a:cubicBezTo>
                    <a:pt x="88392" y="1568577"/>
                    <a:pt x="93853" y="1574927"/>
                    <a:pt x="99314" y="1581277"/>
                  </a:cubicBezTo>
                  <a:close/>
                  <a:moveTo>
                    <a:pt x="66421" y="1542161"/>
                  </a:moveTo>
                  <a:cubicBezTo>
                    <a:pt x="61087" y="1535557"/>
                    <a:pt x="55626" y="1528953"/>
                    <a:pt x="50419" y="1522222"/>
                  </a:cubicBezTo>
                  <a:lnTo>
                    <a:pt x="70231" y="1506347"/>
                  </a:lnTo>
                  <a:cubicBezTo>
                    <a:pt x="75438" y="1512951"/>
                    <a:pt x="80772" y="1519428"/>
                    <a:pt x="86106" y="1526032"/>
                  </a:cubicBezTo>
                  <a:close/>
                  <a:moveTo>
                    <a:pt x="54229" y="1486027"/>
                  </a:moveTo>
                  <a:cubicBezTo>
                    <a:pt x="49022" y="1479296"/>
                    <a:pt x="43815" y="1472565"/>
                    <a:pt x="38735" y="1465707"/>
                  </a:cubicBezTo>
                  <a:lnTo>
                    <a:pt x="59055" y="1450467"/>
                  </a:lnTo>
                  <a:cubicBezTo>
                    <a:pt x="64135" y="1457198"/>
                    <a:pt x="69215" y="1463929"/>
                    <a:pt x="74422" y="1470533"/>
                  </a:cubicBezTo>
                  <a:close/>
                  <a:moveTo>
                    <a:pt x="43688" y="1429639"/>
                  </a:moveTo>
                  <a:cubicBezTo>
                    <a:pt x="38608" y="1422781"/>
                    <a:pt x="33655" y="1415923"/>
                    <a:pt x="28702" y="1408938"/>
                  </a:cubicBezTo>
                  <a:lnTo>
                    <a:pt x="49403" y="1394206"/>
                  </a:lnTo>
                  <a:cubicBezTo>
                    <a:pt x="54229" y="1401064"/>
                    <a:pt x="59182" y="1407922"/>
                    <a:pt x="64135" y="1414653"/>
                  </a:cubicBezTo>
                  <a:close/>
                  <a:moveTo>
                    <a:pt x="34417" y="1372997"/>
                  </a:moveTo>
                  <a:cubicBezTo>
                    <a:pt x="29591" y="1366012"/>
                    <a:pt x="24765" y="1358900"/>
                    <a:pt x="19939" y="1351915"/>
                  </a:cubicBezTo>
                  <a:lnTo>
                    <a:pt x="41021" y="1337691"/>
                  </a:lnTo>
                  <a:cubicBezTo>
                    <a:pt x="45720" y="1344676"/>
                    <a:pt x="50419" y="1351661"/>
                    <a:pt x="55245" y="1358519"/>
                  </a:cubicBezTo>
                  <a:close/>
                  <a:moveTo>
                    <a:pt x="26670" y="1316101"/>
                  </a:moveTo>
                  <a:cubicBezTo>
                    <a:pt x="21971" y="1308989"/>
                    <a:pt x="17399" y="1301750"/>
                    <a:pt x="12827" y="1294638"/>
                  </a:cubicBezTo>
                  <a:lnTo>
                    <a:pt x="34290" y="1281049"/>
                  </a:lnTo>
                  <a:cubicBezTo>
                    <a:pt x="38862" y="1288161"/>
                    <a:pt x="43307" y="1295273"/>
                    <a:pt x="48006" y="1302258"/>
                  </a:cubicBezTo>
                  <a:close/>
                  <a:moveTo>
                    <a:pt x="20574" y="1259078"/>
                  </a:moveTo>
                  <a:cubicBezTo>
                    <a:pt x="16129" y="1251839"/>
                    <a:pt x="11684" y="1244600"/>
                    <a:pt x="7366" y="1237234"/>
                  </a:cubicBezTo>
                  <a:lnTo>
                    <a:pt x="29210" y="1224153"/>
                  </a:lnTo>
                  <a:cubicBezTo>
                    <a:pt x="33528" y="1231392"/>
                    <a:pt x="37846" y="1238504"/>
                    <a:pt x="42291" y="1245743"/>
                  </a:cubicBezTo>
                  <a:close/>
                  <a:moveTo>
                    <a:pt x="16002" y="1201928"/>
                  </a:moveTo>
                  <a:cubicBezTo>
                    <a:pt x="11684" y="1194562"/>
                    <a:pt x="7493" y="1187196"/>
                    <a:pt x="3302" y="1179703"/>
                  </a:cubicBezTo>
                  <a:lnTo>
                    <a:pt x="25400" y="1167257"/>
                  </a:lnTo>
                  <a:cubicBezTo>
                    <a:pt x="29464" y="1174623"/>
                    <a:pt x="33655" y="1181862"/>
                    <a:pt x="37973" y="1189228"/>
                  </a:cubicBezTo>
                  <a:close/>
                  <a:moveTo>
                    <a:pt x="12954" y="1144651"/>
                  </a:moveTo>
                  <a:cubicBezTo>
                    <a:pt x="8890" y="1137158"/>
                    <a:pt x="4826" y="1129665"/>
                    <a:pt x="889" y="1122172"/>
                  </a:cubicBezTo>
                  <a:lnTo>
                    <a:pt x="23368" y="1110361"/>
                  </a:lnTo>
                  <a:cubicBezTo>
                    <a:pt x="27305" y="1117854"/>
                    <a:pt x="31242" y="1125220"/>
                    <a:pt x="35306" y="1132586"/>
                  </a:cubicBezTo>
                  <a:close/>
                  <a:moveTo>
                    <a:pt x="11430" y="1087374"/>
                  </a:moveTo>
                  <a:cubicBezTo>
                    <a:pt x="7493" y="1079754"/>
                    <a:pt x="3683" y="1072134"/>
                    <a:pt x="0" y="1064514"/>
                  </a:cubicBezTo>
                  <a:lnTo>
                    <a:pt x="22733" y="1053211"/>
                  </a:lnTo>
                  <a:cubicBezTo>
                    <a:pt x="26416" y="1060704"/>
                    <a:pt x="30226" y="1068324"/>
                    <a:pt x="34036" y="1075817"/>
                  </a:cubicBezTo>
                  <a:close/>
                  <a:moveTo>
                    <a:pt x="11430" y="1029970"/>
                  </a:moveTo>
                  <a:cubicBezTo>
                    <a:pt x="7747" y="1022350"/>
                    <a:pt x="4191" y="1014603"/>
                    <a:pt x="635" y="1006856"/>
                  </a:cubicBezTo>
                  <a:lnTo>
                    <a:pt x="23749" y="996188"/>
                  </a:lnTo>
                  <a:cubicBezTo>
                    <a:pt x="27305" y="1003808"/>
                    <a:pt x="30861" y="1011428"/>
                    <a:pt x="34417" y="1019048"/>
                  </a:cubicBezTo>
                  <a:close/>
                  <a:moveTo>
                    <a:pt x="13081" y="972566"/>
                  </a:moveTo>
                  <a:cubicBezTo>
                    <a:pt x="9652" y="964819"/>
                    <a:pt x="6223" y="956945"/>
                    <a:pt x="2794" y="949071"/>
                  </a:cubicBezTo>
                  <a:lnTo>
                    <a:pt x="26162" y="939038"/>
                  </a:lnTo>
                  <a:cubicBezTo>
                    <a:pt x="29464" y="946785"/>
                    <a:pt x="32893" y="954532"/>
                    <a:pt x="36322" y="962152"/>
                  </a:cubicBezTo>
                  <a:close/>
                  <a:moveTo>
                    <a:pt x="16129" y="915162"/>
                  </a:moveTo>
                  <a:cubicBezTo>
                    <a:pt x="12827" y="907288"/>
                    <a:pt x="9652" y="899414"/>
                    <a:pt x="6604" y="891413"/>
                  </a:cubicBezTo>
                  <a:lnTo>
                    <a:pt x="30226" y="882015"/>
                  </a:lnTo>
                  <a:cubicBezTo>
                    <a:pt x="33274" y="889889"/>
                    <a:pt x="36449" y="897636"/>
                    <a:pt x="39624" y="905383"/>
                  </a:cubicBezTo>
                  <a:close/>
                  <a:moveTo>
                    <a:pt x="20828" y="857885"/>
                  </a:moveTo>
                  <a:cubicBezTo>
                    <a:pt x="17780" y="849884"/>
                    <a:pt x="14859" y="841883"/>
                    <a:pt x="11811" y="833882"/>
                  </a:cubicBezTo>
                  <a:lnTo>
                    <a:pt x="35687" y="825119"/>
                  </a:lnTo>
                  <a:cubicBezTo>
                    <a:pt x="38608" y="832993"/>
                    <a:pt x="41529" y="840867"/>
                    <a:pt x="44577" y="848741"/>
                  </a:cubicBezTo>
                  <a:close/>
                  <a:moveTo>
                    <a:pt x="27051" y="800735"/>
                  </a:moveTo>
                  <a:cubicBezTo>
                    <a:pt x="24257" y="792734"/>
                    <a:pt x="21463" y="784606"/>
                    <a:pt x="18796" y="776605"/>
                  </a:cubicBezTo>
                  <a:lnTo>
                    <a:pt x="42926" y="768477"/>
                  </a:lnTo>
                  <a:cubicBezTo>
                    <a:pt x="45593" y="776478"/>
                    <a:pt x="48387" y="784352"/>
                    <a:pt x="51054" y="792353"/>
                  </a:cubicBezTo>
                  <a:close/>
                  <a:moveTo>
                    <a:pt x="34798" y="743839"/>
                  </a:moveTo>
                  <a:cubicBezTo>
                    <a:pt x="32258" y="735711"/>
                    <a:pt x="29591" y="727583"/>
                    <a:pt x="27178" y="719455"/>
                  </a:cubicBezTo>
                  <a:lnTo>
                    <a:pt x="51435" y="712089"/>
                  </a:lnTo>
                  <a:cubicBezTo>
                    <a:pt x="53848" y="720090"/>
                    <a:pt x="56388" y="728218"/>
                    <a:pt x="58928" y="736219"/>
                  </a:cubicBezTo>
                  <a:close/>
                  <a:moveTo>
                    <a:pt x="822325" y="2400681"/>
                  </a:moveTo>
                  <a:cubicBezTo>
                    <a:pt x="819912" y="2392553"/>
                    <a:pt x="817626" y="2384298"/>
                    <a:pt x="815340" y="2376043"/>
                  </a:cubicBezTo>
                  <a:lnTo>
                    <a:pt x="839851" y="2369312"/>
                  </a:lnTo>
                  <a:cubicBezTo>
                    <a:pt x="842137" y="2377440"/>
                    <a:pt x="844423" y="2385568"/>
                    <a:pt x="846709" y="2393569"/>
                  </a:cubicBezTo>
                  <a:close/>
                  <a:moveTo>
                    <a:pt x="808736" y="2351405"/>
                  </a:moveTo>
                  <a:cubicBezTo>
                    <a:pt x="806577" y="2343150"/>
                    <a:pt x="804418" y="2334895"/>
                    <a:pt x="802386" y="2326640"/>
                  </a:cubicBezTo>
                  <a:lnTo>
                    <a:pt x="827024" y="2320544"/>
                  </a:lnTo>
                  <a:cubicBezTo>
                    <a:pt x="829056" y="2328672"/>
                    <a:pt x="831088" y="2336800"/>
                    <a:pt x="833247" y="2344928"/>
                  </a:cubicBezTo>
                  <a:close/>
                  <a:moveTo>
                    <a:pt x="820928" y="2295398"/>
                  </a:moveTo>
                  <a:cubicBezTo>
                    <a:pt x="819023" y="2287143"/>
                    <a:pt x="817118" y="2278761"/>
                    <a:pt x="815340" y="2270506"/>
                  </a:cubicBezTo>
                  <a:lnTo>
                    <a:pt x="840105" y="2265045"/>
                  </a:lnTo>
                  <a:cubicBezTo>
                    <a:pt x="841883" y="2273300"/>
                    <a:pt x="843788" y="2281428"/>
                    <a:pt x="845693" y="2289683"/>
                  </a:cubicBezTo>
                  <a:close/>
                  <a:moveTo>
                    <a:pt x="834771" y="2239645"/>
                  </a:moveTo>
                  <a:cubicBezTo>
                    <a:pt x="833120" y="2231263"/>
                    <a:pt x="831469" y="2223008"/>
                    <a:pt x="829818" y="2214626"/>
                  </a:cubicBezTo>
                  <a:lnTo>
                    <a:pt x="854710" y="2209800"/>
                  </a:lnTo>
                  <a:cubicBezTo>
                    <a:pt x="856234" y="2218055"/>
                    <a:pt x="857885" y="2226310"/>
                    <a:pt x="859536" y="2234438"/>
                  </a:cubicBezTo>
                  <a:close/>
                  <a:moveTo>
                    <a:pt x="850011" y="2184273"/>
                  </a:moveTo>
                  <a:cubicBezTo>
                    <a:pt x="848487" y="2175891"/>
                    <a:pt x="847090" y="2167509"/>
                    <a:pt x="845693" y="2159000"/>
                  </a:cubicBezTo>
                  <a:lnTo>
                    <a:pt x="870712" y="2154936"/>
                  </a:lnTo>
                  <a:cubicBezTo>
                    <a:pt x="872109" y="2163318"/>
                    <a:pt x="873506" y="2171573"/>
                    <a:pt x="874903" y="2179828"/>
                  </a:cubicBezTo>
                  <a:close/>
                  <a:moveTo>
                    <a:pt x="866648" y="2129282"/>
                  </a:moveTo>
                  <a:cubicBezTo>
                    <a:pt x="865378" y="2120900"/>
                    <a:pt x="864235" y="2112518"/>
                    <a:pt x="863092" y="2104009"/>
                  </a:cubicBezTo>
                  <a:lnTo>
                    <a:pt x="888238" y="2100580"/>
                  </a:lnTo>
                  <a:cubicBezTo>
                    <a:pt x="889381" y="2108962"/>
                    <a:pt x="890524" y="2117217"/>
                    <a:pt x="891794" y="2125472"/>
                  </a:cubicBezTo>
                  <a:close/>
                  <a:moveTo>
                    <a:pt x="884936" y="2074926"/>
                  </a:moveTo>
                  <a:cubicBezTo>
                    <a:pt x="883920" y="2066417"/>
                    <a:pt x="882904" y="2058035"/>
                    <a:pt x="882015" y="2049526"/>
                  </a:cubicBezTo>
                  <a:lnTo>
                    <a:pt x="907288" y="2046732"/>
                  </a:lnTo>
                  <a:cubicBezTo>
                    <a:pt x="908177" y="2055114"/>
                    <a:pt x="909193" y="2063496"/>
                    <a:pt x="910209" y="2071878"/>
                  </a:cubicBezTo>
                  <a:close/>
                  <a:moveTo>
                    <a:pt x="904621" y="2020951"/>
                  </a:moveTo>
                  <a:cubicBezTo>
                    <a:pt x="903859" y="2012442"/>
                    <a:pt x="903097" y="2004060"/>
                    <a:pt x="902335" y="1995551"/>
                  </a:cubicBezTo>
                  <a:lnTo>
                    <a:pt x="927608" y="1993519"/>
                  </a:lnTo>
                  <a:cubicBezTo>
                    <a:pt x="928243" y="2001901"/>
                    <a:pt x="929005" y="2010283"/>
                    <a:pt x="929767" y="2018538"/>
                  </a:cubicBezTo>
                  <a:close/>
                  <a:moveTo>
                    <a:pt x="925576" y="1967611"/>
                  </a:moveTo>
                  <a:cubicBezTo>
                    <a:pt x="924941" y="1959102"/>
                    <a:pt x="924433" y="1950593"/>
                    <a:pt x="924052" y="1941957"/>
                  </a:cubicBezTo>
                  <a:lnTo>
                    <a:pt x="949452" y="1940560"/>
                  </a:lnTo>
                  <a:cubicBezTo>
                    <a:pt x="949960" y="1948942"/>
                    <a:pt x="950468" y="1957451"/>
                    <a:pt x="950976" y="1965833"/>
                  </a:cubicBezTo>
                  <a:close/>
                  <a:moveTo>
                    <a:pt x="948182" y="1914779"/>
                  </a:moveTo>
                  <a:cubicBezTo>
                    <a:pt x="947801" y="1906270"/>
                    <a:pt x="947547" y="1897761"/>
                    <a:pt x="947293" y="1889252"/>
                  </a:cubicBezTo>
                  <a:lnTo>
                    <a:pt x="972693" y="1888490"/>
                  </a:lnTo>
                  <a:cubicBezTo>
                    <a:pt x="972947" y="1896872"/>
                    <a:pt x="973201" y="1905254"/>
                    <a:pt x="973582" y="1913636"/>
                  </a:cubicBezTo>
                  <a:close/>
                  <a:moveTo>
                    <a:pt x="746760" y="1896491"/>
                  </a:moveTo>
                  <a:cubicBezTo>
                    <a:pt x="746633" y="1887982"/>
                    <a:pt x="746506" y="1879346"/>
                    <a:pt x="746506" y="1870837"/>
                  </a:cubicBezTo>
                  <a:lnTo>
                    <a:pt x="771906" y="1870837"/>
                  </a:lnTo>
                  <a:cubicBezTo>
                    <a:pt x="771906" y="1879346"/>
                    <a:pt x="772033" y="1887728"/>
                    <a:pt x="772160" y="1896110"/>
                  </a:cubicBezTo>
                  <a:close/>
                  <a:moveTo>
                    <a:pt x="746506" y="1866265"/>
                  </a:moveTo>
                  <a:cubicBezTo>
                    <a:pt x="746506" y="1857756"/>
                    <a:pt x="746506" y="1849120"/>
                    <a:pt x="746633" y="1840611"/>
                  </a:cubicBezTo>
                  <a:lnTo>
                    <a:pt x="772033" y="1840992"/>
                  </a:lnTo>
                  <a:cubicBezTo>
                    <a:pt x="771906" y="1849374"/>
                    <a:pt x="771906" y="1857883"/>
                    <a:pt x="771906" y="1866392"/>
                  </a:cubicBezTo>
                  <a:close/>
                </a:path>
              </a:pathLst>
            </a:custGeom>
            <a:solidFill>
              <a:srgbClr val="FFFFFF"/>
            </a:solidFill>
          </p:spPr>
        </p:sp>
      </p:grpSp>
      <p:grpSp>
        <p:nvGrpSpPr>
          <p:cNvPr id="5" name="Group 5"/>
          <p:cNvGrpSpPr/>
          <p:nvPr/>
        </p:nvGrpSpPr>
        <p:grpSpPr>
          <a:xfrm rot="2700000">
            <a:off x="-962560" y="7642366"/>
            <a:ext cx="629608" cy="4806064"/>
            <a:chOff x="0" y="0"/>
            <a:chExt cx="839477" cy="6408085"/>
          </a:xfrm>
        </p:grpSpPr>
        <p:sp>
          <p:nvSpPr>
            <p:cNvPr id="6" name="Freeform 6"/>
            <p:cNvSpPr/>
            <p:nvPr/>
          </p:nvSpPr>
          <p:spPr>
            <a:xfrm>
              <a:off x="0" y="0"/>
              <a:ext cx="839470" cy="6408039"/>
            </a:xfrm>
            <a:custGeom>
              <a:avLst/>
              <a:gdLst/>
              <a:ahLst/>
              <a:cxnLst/>
              <a:rect l="l" t="t" r="r" b="b"/>
              <a:pathLst>
                <a:path w="839470" h="6408039">
                  <a:moveTo>
                    <a:pt x="0" y="419735"/>
                  </a:moveTo>
                  <a:cubicBezTo>
                    <a:pt x="0" y="187960"/>
                    <a:pt x="187960" y="0"/>
                    <a:pt x="419735" y="0"/>
                  </a:cubicBezTo>
                  <a:cubicBezTo>
                    <a:pt x="651510" y="0"/>
                    <a:pt x="839470" y="187960"/>
                    <a:pt x="839470" y="419735"/>
                  </a:cubicBezTo>
                  <a:lnTo>
                    <a:pt x="839470" y="5988304"/>
                  </a:lnTo>
                  <a:cubicBezTo>
                    <a:pt x="839470" y="6220079"/>
                    <a:pt x="651510" y="6408039"/>
                    <a:pt x="419735" y="6408039"/>
                  </a:cubicBezTo>
                  <a:cubicBezTo>
                    <a:pt x="187960" y="6408039"/>
                    <a:pt x="0" y="6220206"/>
                    <a:pt x="0" y="5988304"/>
                  </a:cubicBezTo>
                  <a:close/>
                </a:path>
              </a:pathLst>
            </a:custGeom>
            <a:solidFill>
              <a:srgbClr val="6BD37D"/>
            </a:solidFill>
          </p:spPr>
        </p:sp>
      </p:grpSp>
      <p:grpSp>
        <p:nvGrpSpPr>
          <p:cNvPr id="7" name="Group 7"/>
          <p:cNvGrpSpPr/>
          <p:nvPr/>
        </p:nvGrpSpPr>
        <p:grpSpPr>
          <a:xfrm rot="2703216">
            <a:off x="751294" y="8961668"/>
            <a:ext cx="453538" cy="3462844"/>
            <a:chOff x="0" y="0"/>
            <a:chExt cx="604717" cy="4617125"/>
          </a:xfrm>
        </p:grpSpPr>
        <p:sp>
          <p:nvSpPr>
            <p:cNvPr id="8" name="Freeform 8"/>
            <p:cNvSpPr/>
            <p:nvPr/>
          </p:nvSpPr>
          <p:spPr>
            <a:xfrm>
              <a:off x="0" y="0"/>
              <a:ext cx="604774" cy="4617212"/>
            </a:xfrm>
            <a:custGeom>
              <a:avLst/>
              <a:gdLst/>
              <a:ahLst/>
              <a:cxnLst/>
              <a:rect l="l" t="t" r="r" b="b"/>
              <a:pathLst>
                <a:path w="604774" h="4617212">
                  <a:moveTo>
                    <a:pt x="0" y="302387"/>
                  </a:moveTo>
                  <a:cubicBezTo>
                    <a:pt x="0" y="135382"/>
                    <a:pt x="135382" y="0"/>
                    <a:pt x="302387" y="0"/>
                  </a:cubicBezTo>
                  <a:cubicBezTo>
                    <a:pt x="469392" y="0"/>
                    <a:pt x="604774" y="135382"/>
                    <a:pt x="604774" y="302387"/>
                  </a:cubicBezTo>
                  <a:lnTo>
                    <a:pt x="604774" y="4314825"/>
                  </a:lnTo>
                  <a:cubicBezTo>
                    <a:pt x="604774" y="4481830"/>
                    <a:pt x="469392" y="4617212"/>
                    <a:pt x="302387" y="4617212"/>
                  </a:cubicBezTo>
                  <a:cubicBezTo>
                    <a:pt x="135382" y="4617212"/>
                    <a:pt x="0" y="4481703"/>
                    <a:pt x="0" y="4314825"/>
                  </a:cubicBezTo>
                  <a:close/>
                </a:path>
              </a:pathLst>
            </a:custGeom>
            <a:solidFill>
              <a:srgbClr val="FFFFFF"/>
            </a:solidFill>
          </p:spPr>
        </p:sp>
      </p:grpSp>
      <p:grpSp>
        <p:nvGrpSpPr>
          <p:cNvPr id="9" name="Group 9"/>
          <p:cNvGrpSpPr/>
          <p:nvPr/>
        </p:nvGrpSpPr>
        <p:grpSpPr>
          <a:xfrm rot="2704324">
            <a:off x="-106956" y="9263332"/>
            <a:ext cx="337290" cy="2568070"/>
            <a:chOff x="0" y="0"/>
            <a:chExt cx="449720" cy="3424093"/>
          </a:xfrm>
        </p:grpSpPr>
        <p:sp>
          <p:nvSpPr>
            <p:cNvPr id="10" name="Freeform 10"/>
            <p:cNvSpPr/>
            <p:nvPr/>
          </p:nvSpPr>
          <p:spPr>
            <a:xfrm>
              <a:off x="0" y="0"/>
              <a:ext cx="449707" cy="3424174"/>
            </a:xfrm>
            <a:custGeom>
              <a:avLst/>
              <a:gdLst/>
              <a:ahLst/>
              <a:cxnLst/>
              <a:rect l="l" t="t" r="r" b="b"/>
              <a:pathLst>
                <a:path w="449707" h="3424174">
                  <a:moveTo>
                    <a:pt x="0" y="224917"/>
                  </a:moveTo>
                  <a:cubicBezTo>
                    <a:pt x="0" y="100711"/>
                    <a:pt x="100711" y="0"/>
                    <a:pt x="224917" y="0"/>
                  </a:cubicBezTo>
                  <a:cubicBezTo>
                    <a:pt x="349123" y="0"/>
                    <a:pt x="449707" y="100711"/>
                    <a:pt x="449707" y="224917"/>
                  </a:cubicBezTo>
                  <a:lnTo>
                    <a:pt x="449707" y="3199257"/>
                  </a:lnTo>
                  <a:cubicBezTo>
                    <a:pt x="449707" y="3323463"/>
                    <a:pt x="348996" y="3424174"/>
                    <a:pt x="224790" y="3424174"/>
                  </a:cubicBezTo>
                  <a:cubicBezTo>
                    <a:pt x="100584" y="3424174"/>
                    <a:pt x="0" y="3323463"/>
                    <a:pt x="0" y="3199257"/>
                  </a:cubicBezTo>
                  <a:close/>
                </a:path>
              </a:pathLst>
            </a:custGeom>
            <a:solidFill>
              <a:srgbClr val="4DD2EB"/>
            </a:solidFill>
          </p:spPr>
        </p:sp>
      </p:grpSp>
      <p:sp>
        <p:nvSpPr>
          <p:cNvPr id="11" name="Freeform 11"/>
          <p:cNvSpPr/>
          <p:nvPr/>
        </p:nvSpPr>
        <p:spPr>
          <a:xfrm>
            <a:off x="14843760" y="-2390338"/>
            <a:ext cx="5794985" cy="6531232"/>
          </a:xfrm>
          <a:custGeom>
            <a:avLst/>
            <a:gdLst/>
            <a:ahLst/>
            <a:cxnLst/>
            <a:rect l="l" t="t" r="r" b="b"/>
            <a:pathLst>
              <a:path w="5794985" h="6531232">
                <a:moveTo>
                  <a:pt x="0" y="0"/>
                </a:moveTo>
                <a:lnTo>
                  <a:pt x="5794984" y="0"/>
                </a:lnTo>
                <a:lnTo>
                  <a:pt x="5794984" y="6531232"/>
                </a:lnTo>
                <a:lnTo>
                  <a:pt x="0" y="6531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Box 12"/>
          <p:cNvSpPr txBox="1"/>
          <p:nvPr/>
        </p:nvSpPr>
        <p:spPr>
          <a:xfrm>
            <a:off x="1518221" y="3676650"/>
            <a:ext cx="14357914" cy="2895600"/>
          </a:xfrm>
          <a:prstGeom prst="rect">
            <a:avLst/>
          </a:prstGeom>
        </p:spPr>
        <p:txBody>
          <a:bodyPr lIns="0" tIns="0" rIns="0" bIns="0" rtlCol="0" anchor="t">
            <a:spAutoFit/>
          </a:bodyPr>
          <a:lstStyle/>
          <a:p>
            <a:pPr algn="l">
              <a:lnSpc>
                <a:spcPts val="11280"/>
              </a:lnSpc>
            </a:pPr>
            <a:r>
              <a:rPr lang="en-US" sz="9400" b="1" dirty="0">
                <a:solidFill>
                  <a:srgbClr val="FFFFFF"/>
                </a:solidFill>
                <a:latin typeface="Arimo Bold"/>
                <a:ea typeface="Arimo Bold"/>
                <a:cs typeface="Arimo Bold"/>
                <a:sym typeface="Arimo Bold"/>
              </a:rPr>
              <a:t>Epi Recipes Visualization Application</a:t>
            </a:r>
          </a:p>
        </p:txBody>
      </p:sp>
      <p:sp>
        <p:nvSpPr>
          <p:cNvPr id="13" name="TextBox 13"/>
          <p:cNvSpPr txBox="1"/>
          <p:nvPr/>
        </p:nvSpPr>
        <p:spPr>
          <a:xfrm>
            <a:off x="1518221" y="6553200"/>
            <a:ext cx="12591150" cy="428625"/>
          </a:xfrm>
          <a:prstGeom prst="rect">
            <a:avLst/>
          </a:prstGeom>
        </p:spPr>
        <p:txBody>
          <a:bodyPr lIns="0" tIns="0" rIns="0" bIns="0" rtlCol="0" anchor="t">
            <a:spAutoFit/>
          </a:bodyPr>
          <a:lstStyle/>
          <a:p>
            <a:pPr algn="l">
              <a:lnSpc>
                <a:spcPts val="3240"/>
              </a:lnSpc>
            </a:pPr>
            <a:r>
              <a:rPr lang="en-US" sz="2700">
                <a:solidFill>
                  <a:srgbClr val="FFFFFF"/>
                </a:solidFill>
                <a:latin typeface="Arimo"/>
                <a:ea typeface="Arimo"/>
                <a:cs typeface="Arimo"/>
                <a:sym typeface="Arimo"/>
              </a:rPr>
              <a:t>By Kumara Swamy Kongari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2014790" y="8303526"/>
            <a:ext cx="3387948" cy="3972668"/>
          </a:xfrm>
          <a:custGeom>
            <a:avLst/>
            <a:gdLst/>
            <a:ahLst/>
            <a:cxnLst/>
            <a:rect l="l" t="t" r="r" b="b"/>
            <a:pathLst>
              <a:path w="3387948" h="3972668">
                <a:moveTo>
                  <a:pt x="0" y="0"/>
                </a:moveTo>
                <a:lnTo>
                  <a:pt x="3387948" y="0"/>
                </a:lnTo>
                <a:lnTo>
                  <a:pt x="3387948" y="3972668"/>
                </a:lnTo>
                <a:lnTo>
                  <a:pt x="0" y="39726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rot="2700000">
            <a:off x="18350106" y="-2652920"/>
            <a:ext cx="629608" cy="4806064"/>
            <a:chOff x="0" y="0"/>
            <a:chExt cx="839477" cy="6408085"/>
          </a:xfrm>
        </p:grpSpPr>
        <p:sp>
          <p:nvSpPr>
            <p:cNvPr id="4" name="Freeform 4"/>
            <p:cNvSpPr/>
            <p:nvPr/>
          </p:nvSpPr>
          <p:spPr>
            <a:xfrm>
              <a:off x="0" y="0"/>
              <a:ext cx="839470" cy="6408039"/>
            </a:xfrm>
            <a:custGeom>
              <a:avLst/>
              <a:gdLst/>
              <a:ahLst/>
              <a:cxnLst/>
              <a:rect l="l" t="t" r="r" b="b"/>
              <a:pathLst>
                <a:path w="839470" h="6408039">
                  <a:moveTo>
                    <a:pt x="0" y="419735"/>
                  </a:moveTo>
                  <a:cubicBezTo>
                    <a:pt x="0" y="187960"/>
                    <a:pt x="187960" y="0"/>
                    <a:pt x="419735" y="0"/>
                  </a:cubicBezTo>
                  <a:cubicBezTo>
                    <a:pt x="651510" y="0"/>
                    <a:pt x="839470" y="187960"/>
                    <a:pt x="839470" y="419735"/>
                  </a:cubicBezTo>
                  <a:lnTo>
                    <a:pt x="839470" y="5988304"/>
                  </a:lnTo>
                  <a:cubicBezTo>
                    <a:pt x="839470" y="6220079"/>
                    <a:pt x="651510" y="6408039"/>
                    <a:pt x="419735" y="6408039"/>
                  </a:cubicBezTo>
                  <a:cubicBezTo>
                    <a:pt x="187960" y="6408039"/>
                    <a:pt x="0" y="6220206"/>
                    <a:pt x="0" y="5988304"/>
                  </a:cubicBezTo>
                  <a:close/>
                </a:path>
              </a:pathLst>
            </a:custGeom>
            <a:solidFill>
              <a:srgbClr val="6BD37D"/>
            </a:solidFill>
          </p:spPr>
        </p:sp>
      </p:grpSp>
      <p:grpSp>
        <p:nvGrpSpPr>
          <p:cNvPr id="5" name="Group 5"/>
          <p:cNvGrpSpPr/>
          <p:nvPr/>
        </p:nvGrpSpPr>
        <p:grpSpPr>
          <a:xfrm rot="2703216">
            <a:off x="16334194" y="-1981332"/>
            <a:ext cx="453538" cy="3462844"/>
            <a:chOff x="0" y="0"/>
            <a:chExt cx="604717" cy="4617125"/>
          </a:xfrm>
        </p:grpSpPr>
        <p:sp>
          <p:nvSpPr>
            <p:cNvPr id="6" name="Freeform 6"/>
            <p:cNvSpPr/>
            <p:nvPr/>
          </p:nvSpPr>
          <p:spPr>
            <a:xfrm>
              <a:off x="0" y="0"/>
              <a:ext cx="604774" cy="4617212"/>
            </a:xfrm>
            <a:custGeom>
              <a:avLst/>
              <a:gdLst/>
              <a:ahLst/>
              <a:cxnLst/>
              <a:rect l="l" t="t" r="r" b="b"/>
              <a:pathLst>
                <a:path w="604774" h="4617212">
                  <a:moveTo>
                    <a:pt x="0" y="302387"/>
                  </a:moveTo>
                  <a:cubicBezTo>
                    <a:pt x="0" y="135382"/>
                    <a:pt x="135382" y="0"/>
                    <a:pt x="302387" y="0"/>
                  </a:cubicBezTo>
                  <a:cubicBezTo>
                    <a:pt x="469392" y="0"/>
                    <a:pt x="604774" y="135382"/>
                    <a:pt x="604774" y="302387"/>
                  </a:cubicBezTo>
                  <a:lnTo>
                    <a:pt x="604774" y="4314825"/>
                  </a:lnTo>
                  <a:cubicBezTo>
                    <a:pt x="604774" y="4481830"/>
                    <a:pt x="469392" y="4617212"/>
                    <a:pt x="302387" y="4617212"/>
                  </a:cubicBezTo>
                  <a:cubicBezTo>
                    <a:pt x="135382" y="4617212"/>
                    <a:pt x="0" y="4481703"/>
                    <a:pt x="0" y="4314825"/>
                  </a:cubicBezTo>
                  <a:close/>
                </a:path>
              </a:pathLst>
            </a:custGeom>
            <a:solidFill>
              <a:srgbClr val="FFFFFF"/>
            </a:solidFill>
          </p:spPr>
        </p:sp>
      </p:grpSp>
      <p:grpSp>
        <p:nvGrpSpPr>
          <p:cNvPr id="7" name="Group 7"/>
          <p:cNvGrpSpPr/>
          <p:nvPr/>
        </p:nvGrpSpPr>
        <p:grpSpPr>
          <a:xfrm rot="2704324">
            <a:off x="17092444" y="-1232518"/>
            <a:ext cx="337290" cy="2568070"/>
            <a:chOff x="0" y="0"/>
            <a:chExt cx="449720" cy="3424093"/>
          </a:xfrm>
        </p:grpSpPr>
        <p:sp>
          <p:nvSpPr>
            <p:cNvPr id="8" name="Freeform 8"/>
            <p:cNvSpPr/>
            <p:nvPr/>
          </p:nvSpPr>
          <p:spPr>
            <a:xfrm>
              <a:off x="0" y="0"/>
              <a:ext cx="449707" cy="3424174"/>
            </a:xfrm>
            <a:custGeom>
              <a:avLst/>
              <a:gdLst/>
              <a:ahLst/>
              <a:cxnLst/>
              <a:rect l="l" t="t" r="r" b="b"/>
              <a:pathLst>
                <a:path w="449707" h="3424174">
                  <a:moveTo>
                    <a:pt x="0" y="224917"/>
                  </a:moveTo>
                  <a:cubicBezTo>
                    <a:pt x="0" y="100711"/>
                    <a:pt x="100711" y="0"/>
                    <a:pt x="224917" y="0"/>
                  </a:cubicBezTo>
                  <a:cubicBezTo>
                    <a:pt x="349123" y="0"/>
                    <a:pt x="449707" y="100711"/>
                    <a:pt x="449707" y="224917"/>
                  </a:cubicBezTo>
                  <a:lnTo>
                    <a:pt x="449707" y="3199257"/>
                  </a:lnTo>
                  <a:cubicBezTo>
                    <a:pt x="449707" y="3323463"/>
                    <a:pt x="348996" y="3424174"/>
                    <a:pt x="224790" y="3424174"/>
                  </a:cubicBezTo>
                  <a:cubicBezTo>
                    <a:pt x="100584" y="3424174"/>
                    <a:pt x="0" y="3323463"/>
                    <a:pt x="0" y="3199257"/>
                  </a:cubicBezTo>
                  <a:close/>
                </a:path>
              </a:pathLst>
            </a:custGeom>
            <a:solidFill>
              <a:srgbClr val="4DD2EB"/>
            </a:solidFill>
          </p:spPr>
        </p:sp>
      </p:grpSp>
      <p:sp>
        <p:nvSpPr>
          <p:cNvPr id="9" name="Freeform 9"/>
          <p:cNvSpPr/>
          <p:nvPr/>
        </p:nvSpPr>
        <p:spPr>
          <a:xfrm>
            <a:off x="343819" y="1133744"/>
            <a:ext cx="17600361" cy="4664096"/>
          </a:xfrm>
          <a:custGeom>
            <a:avLst/>
            <a:gdLst/>
            <a:ahLst/>
            <a:cxnLst/>
            <a:rect l="l" t="t" r="r" b="b"/>
            <a:pathLst>
              <a:path w="17600361" h="4664096">
                <a:moveTo>
                  <a:pt x="0" y="0"/>
                </a:moveTo>
                <a:lnTo>
                  <a:pt x="17600361" y="0"/>
                </a:lnTo>
                <a:lnTo>
                  <a:pt x="17600361" y="4664096"/>
                </a:lnTo>
                <a:lnTo>
                  <a:pt x="0" y="4664096"/>
                </a:lnTo>
                <a:lnTo>
                  <a:pt x="0" y="0"/>
                </a:lnTo>
                <a:close/>
              </a:path>
            </a:pathLst>
          </a:custGeom>
          <a:blipFill>
            <a:blip r:embed="rId5"/>
            <a:stretch>
              <a:fillRect/>
            </a:stretch>
          </a:blipFill>
        </p:spPr>
      </p:sp>
      <p:sp>
        <p:nvSpPr>
          <p:cNvPr id="10" name="TextBox 10"/>
          <p:cNvSpPr txBox="1"/>
          <p:nvPr/>
        </p:nvSpPr>
        <p:spPr>
          <a:xfrm>
            <a:off x="4579047" y="199575"/>
            <a:ext cx="7413283" cy="934170"/>
          </a:xfrm>
          <a:prstGeom prst="rect">
            <a:avLst/>
          </a:prstGeom>
        </p:spPr>
        <p:txBody>
          <a:bodyPr lIns="0" tIns="0" rIns="0" bIns="0" rtlCol="0" anchor="t">
            <a:spAutoFit/>
          </a:bodyPr>
          <a:lstStyle/>
          <a:p>
            <a:pPr algn="ctr">
              <a:lnSpc>
                <a:spcPts val="6599"/>
              </a:lnSpc>
              <a:spcBef>
                <a:spcPct val="0"/>
              </a:spcBef>
            </a:pPr>
            <a:r>
              <a:rPr lang="en-US" sz="5499" b="1">
                <a:solidFill>
                  <a:srgbClr val="FFFFFF"/>
                </a:solidFill>
                <a:latin typeface="Arial Bold"/>
                <a:ea typeface="Arial Bold"/>
                <a:cs typeface="Arial Bold"/>
                <a:sym typeface="Arial Bold"/>
              </a:rPr>
              <a:t>Protein &amp; Fat Analysis</a:t>
            </a:r>
          </a:p>
        </p:txBody>
      </p:sp>
      <p:sp>
        <p:nvSpPr>
          <p:cNvPr id="11" name="TextBox 11"/>
          <p:cNvSpPr txBox="1"/>
          <p:nvPr/>
        </p:nvSpPr>
        <p:spPr>
          <a:xfrm>
            <a:off x="1031127" y="6030879"/>
            <a:ext cx="16915480" cy="3775854"/>
          </a:xfrm>
          <a:prstGeom prst="rect">
            <a:avLst/>
          </a:prstGeom>
        </p:spPr>
        <p:txBody>
          <a:bodyPr lIns="0" tIns="0" rIns="0" bIns="0" rtlCol="0" anchor="t">
            <a:spAutoFit/>
          </a:bodyPr>
          <a:lstStyle/>
          <a:p>
            <a:pPr algn="l">
              <a:lnSpc>
                <a:spcPts val="3667"/>
              </a:lnSpc>
            </a:pPr>
            <a:r>
              <a:rPr lang="en-US" sz="2619" b="1">
                <a:solidFill>
                  <a:srgbClr val="FFFFFF"/>
                </a:solidFill>
                <a:latin typeface="Canva Sans Bold"/>
                <a:ea typeface="Canva Sans Bold"/>
                <a:cs typeface="Canva Sans Bold"/>
                <a:sym typeface="Canva Sans Bold"/>
              </a:rPr>
              <a:t>Protein and Fat Distribution Analysis</a:t>
            </a:r>
          </a:p>
          <a:p>
            <a:pPr marL="500740" lvl="1" indent="-250370" algn="l">
              <a:lnSpc>
                <a:spcPts val="3247"/>
              </a:lnSpc>
              <a:buFont typeface="Arial"/>
              <a:buChar char="•"/>
            </a:pPr>
            <a:r>
              <a:rPr lang="en-US" sz="2319">
                <a:solidFill>
                  <a:srgbClr val="FFFFFF"/>
                </a:solidFill>
                <a:latin typeface="Canva Sans"/>
                <a:ea typeface="Canva Sans"/>
                <a:cs typeface="Canva Sans"/>
                <a:sym typeface="Canva Sans"/>
              </a:rPr>
              <a:t>The highest sum of protein was at rating 4, totaling 641,083, which was 25,001.14% higher than rating 1 (2,554).</a:t>
            </a:r>
          </a:p>
          <a:p>
            <a:pPr marL="500740" lvl="1" indent="-250370" algn="l">
              <a:lnSpc>
                <a:spcPts val="3247"/>
              </a:lnSpc>
              <a:buFont typeface="Arial"/>
              <a:buChar char="•"/>
            </a:pPr>
            <a:r>
              <a:rPr lang="en-US" sz="2319">
                <a:solidFill>
                  <a:srgbClr val="FFFFFF"/>
                </a:solidFill>
                <a:latin typeface="Canva Sans"/>
                <a:ea typeface="Canva Sans"/>
                <a:cs typeface="Canva Sans"/>
                <a:sym typeface="Canva Sans"/>
              </a:rPr>
              <a:t>Sum of protein and sum of fat show a positive correlation, increasing together across ratings.</a:t>
            </a:r>
          </a:p>
          <a:p>
            <a:pPr marL="500740" lvl="1" indent="-250370" algn="l">
              <a:lnSpc>
                <a:spcPts val="3247"/>
              </a:lnSpc>
              <a:buFont typeface="Arial"/>
              <a:buChar char="•"/>
            </a:pPr>
            <a:r>
              <a:rPr lang="en-US" sz="2319">
                <a:solidFill>
                  <a:srgbClr val="FFFFFF"/>
                </a:solidFill>
                <a:latin typeface="Canva Sans"/>
                <a:ea typeface="Canva Sans"/>
                <a:cs typeface="Canva Sans"/>
                <a:sym typeface="Canva Sans"/>
              </a:rPr>
              <a:t>Rating 4 accounted for 48.19% of the total sum of protein.</a:t>
            </a:r>
          </a:p>
          <a:p>
            <a:pPr marL="500740" lvl="1" indent="-250370" algn="l">
              <a:lnSpc>
                <a:spcPts val="3247"/>
              </a:lnSpc>
              <a:buFont typeface="Arial"/>
              <a:buChar char="•"/>
            </a:pPr>
            <a:r>
              <a:rPr lang="en-US" sz="2319">
                <a:solidFill>
                  <a:srgbClr val="FFFFFF"/>
                </a:solidFill>
                <a:latin typeface="Canva Sans"/>
                <a:ea typeface="Canva Sans"/>
                <a:cs typeface="Canva Sans"/>
                <a:sym typeface="Canva Sans"/>
              </a:rPr>
              <a:t>The largest divergence between protein and fat sums occurred at rating 4, where sum of fat exceeded sum of protein by 3,738,820.</a:t>
            </a:r>
          </a:p>
          <a:p>
            <a:pPr algn="l">
              <a:lnSpc>
                <a:spcPts val="3667"/>
              </a:lnSpc>
            </a:pPr>
            <a:r>
              <a:rPr lang="en-US" sz="2619" b="1">
                <a:solidFill>
                  <a:srgbClr val="FFFFFF"/>
                </a:solidFill>
                <a:latin typeface="Canva Sans Bold"/>
                <a:ea typeface="Canva Sans Bold"/>
                <a:cs typeface="Canva Sans Bold"/>
                <a:sym typeface="Canva Sans Bold"/>
              </a:rPr>
              <a:t>Visual Insights:</a:t>
            </a:r>
          </a:p>
          <a:p>
            <a:pPr marL="500740" lvl="1" indent="-250370" algn="l">
              <a:lnSpc>
                <a:spcPts val="3247"/>
              </a:lnSpc>
              <a:buFont typeface="Arial"/>
              <a:buChar char="•"/>
            </a:pPr>
            <a:r>
              <a:rPr lang="en-US" sz="2319">
                <a:solidFill>
                  <a:srgbClr val="FFFFFF"/>
                </a:solidFill>
                <a:latin typeface="Canva Sans"/>
                <a:ea typeface="Canva Sans"/>
                <a:cs typeface="Canva Sans"/>
                <a:sym typeface="Canva Sans"/>
              </a:rPr>
              <a:t>The charts highlight the dominance of rating 4 in both protein and fat distribution, and the strong correlation between the two nutrients.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2014790" y="8303526"/>
            <a:ext cx="3387948" cy="3972668"/>
          </a:xfrm>
          <a:custGeom>
            <a:avLst/>
            <a:gdLst/>
            <a:ahLst/>
            <a:cxnLst/>
            <a:rect l="l" t="t" r="r" b="b"/>
            <a:pathLst>
              <a:path w="3387948" h="3972668">
                <a:moveTo>
                  <a:pt x="0" y="0"/>
                </a:moveTo>
                <a:lnTo>
                  <a:pt x="3387948" y="0"/>
                </a:lnTo>
                <a:lnTo>
                  <a:pt x="3387948" y="3972668"/>
                </a:lnTo>
                <a:lnTo>
                  <a:pt x="0" y="39726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rot="2700000">
            <a:off x="18350106" y="-2652920"/>
            <a:ext cx="629608" cy="4806064"/>
            <a:chOff x="0" y="0"/>
            <a:chExt cx="839477" cy="6408085"/>
          </a:xfrm>
        </p:grpSpPr>
        <p:sp>
          <p:nvSpPr>
            <p:cNvPr id="4" name="Freeform 4"/>
            <p:cNvSpPr/>
            <p:nvPr/>
          </p:nvSpPr>
          <p:spPr>
            <a:xfrm>
              <a:off x="0" y="0"/>
              <a:ext cx="839470" cy="6408039"/>
            </a:xfrm>
            <a:custGeom>
              <a:avLst/>
              <a:gdLst/>
              <a:ahLst/>
              <a:cxnLst/>
              <a:rect l="l" t="t" r="r" b="b"/>
              <a:pathLst>
                <a:path w="839470" h="6408039">
                  <a:moveTo>
                    <a:pt x="0" y="419735"/>
                  </a:moveTo>
                  <a:cubicBezTo>
                    <a:pt x="0" y="187960"/>
                    <a:pt x="187960" y="0"/>
                    <a:pt x="419735" y="0"/>
                  </a:cubicBezTo>
                  <a:cubicBezTo>
                    <a:pt x="651510" y="0"/>
                    <a:pt x="839470" y="187960"/>
                    <a:pt x="839470" y="419735"/>
                  </a:cubicBezTo>
                  <a:lnTo>
                    <a:pt x="839470" y="5988304"/>
                  </a:lnTo>
                  <a:cubicBezTo>
                    <a:pt x="839470" y="6220079"/>
                    <a:pt x="651510" y="6408039"/>
                    <a:pt x="419735" y="6408039"/>
                  </a:cubicBezTo>
                  <a:cubicBezTo>
                    <a:pt x="187960" y="6408039"/>
                    <a:pt x="0" y="6220206"/>
                    <a:pt x="0" y="5988304"/>
                  </a:cubicBezTo>
                  <a:close/>
                </a:path>
              </a:pathLst>
            </a:custGeom>
            <a:solidFill>
              <a:srgbClr val="6BD37D"/>
            </a:solidFill>
          </p:spPr>
        </p:sp>
      </p:grpSp>
      <p:grpSp>
        <p:nvGrpSpPr>
          <p:cNvPr id="5" name="Group 5"/>
          <p:cNvGrpSpPr/>
          <p:nvPr/>
        </p:nvGrpSpPr>
        <p:grpSpPr>
          <a:xfrm rot="2703216">
            <a:off x="16334194" y="-1981332"/>
            <a:ext cx="453538" cy="3462844"/>
            <a:chOff x="0" y="0"/>
            <a:chExt cx="604717" cy="4617125"/>
          </a:xfrm>
        </p:grpSpPr>
        <p:sp>
          <p:nvSpPr>
            <p:cNvPr id="6" name="Freeform 6"/>
            <p:cNvSpPr/>
            <p:nvPr/>
          </p:nvSpPr>
          <p:spPr>
            <a:xfrm>
              <a:off x="0" y="0"/>
              <a:ext cx="604774" cy="4617212"/>
            </a:xfrm>
            <a:custGeom>
              <a:avLst/>
              <a:gdLst/>
              <a:ahLst/>
              <a:cxnLst/>
              <a:rect l="l" t="t" r="r" b="b"/>
              <a:pathLst>
                <a:path w="604774" h="4617212">
                  <a:moveTo>
                    <a:pt x="0" y="302387"/>
                  </a:moveTo>
                  <a:cubicBezTo>
                    <a:pt x="0" y="135382"/>
                    <a:pt x="135382" y="0"/>
                    <a:pt x="302387" y="0"/>
                  </a:cubicBezTo>
                  <a:cubicBezTo>
                    <a:pt x="469392" y="0"/>
                    <a:pt x="604774" y="135382"/>
                    <a:pt x="604774" y="302387"/>
                  </a:cubicBezTo>
                  <a:lnTo>
                    <a:pt x="604774" y="4314825"/>
                  </a:lnTo>
                  <a:cubicBezTo>
                    <a:pt x="604774" y="4481830"/>
                    <a:pt x="469392" y="4617212"/>
                    <a:pt x="302387" y="4617212"/>
                  </a:cubicBezTo>
                  <a:cubicBezTo>
                    <a:pt x="135382" y="4617212"/>
                    <a:pt x="0" y="4481703"/>
                    <a:pt x="0" y="4314825"/>
                  </a:cubicBezTo>
                  <a:close/>
                </a:path>
              </a:pathLst>
            </a:custGeom>
            <a:solidFill>
              <a:srgbClr val="FFFFFF"/>
            </a:solidFill>
          </p:spPr>
        </p:sp>
      </p:grpSp>
      <p:grpSp>
        <p:nvGrpSpPr>
          <p:cNvPr id="7" name="Group 7"/>
          <p:cNvGrpSpPr/>
          <p:nvPr/>
        </p:nvGrpSpPr>
        <p:grpSpPr>
          <a:xfrm rot="2704324">
            <a:off x="17092444" y="-1232518"/>
            <a:ext cx="337290" cy="2568070"/>
            <a:chOff x="0" y="0"/>
            <a:chExt cx="449720" cy="3424093"/>
          </a:xfrm>
        </p:grpSpPr>
        <p:sp>
          <p:nvSpPr>
            <p:cNvPr id="8" name="Freeform 8"/>
            <p:cNvSpPr/>
            <p:nvPr/>
          </p:nvSpPr>
          <p:spPr>
            <a:xfrm>
              <a:off x="0" y="0"/>
              <a:ext cx="449707" cy="3424174"/>
            </a:xfrm>
            <a:custGeom>
              <a:avLst/>
              <a:gdLst/>
              <a:ahLst/>
              <a:cxnLst/>
              <a:rect l="l" t="t" r="r" b="b"/>
              <a:pathLst>
                <a:path w="449707" h="3424174">
                  <a:moveTo>
                    <a:pt x="0" y="224917"/>
                  </a:moveTo>
                  <a:cubicBezTo>
                    <a:pt x="0" y="100711"/>
                    <a:pt x="100711" y="0"/>
                    <a:pt x="224917" y="0"/>
                  </a:cubicBezTo>
                  <a:cubicBezTo>
                    <a:pt x="349123" y="0"/>
                    <a:pt x="449707" y="100711"/>
                    <a:pt x="449707" y="224917"/>
                  </a:cubicBezTo>
                  <a:lnTo>
                    <a:pt x="449707" y="3199257"/>
                  </a:lnTo>
                  <a:cubicBezTo>
                    <a:pt x="449707" y="3323463"/>
                    <a:pt x="348996" y="3424174"/>
                    <a:pt x="224790" y="3424174"/>
                  </a:cubicBezTo>
                  <a:cubicBezTo>
                    <a:pt x="100584" y="3424174"/>
                    <a:pt x="0" y="3323463"/>
                    <a:pt x="0" y="3199257"/>
                  </a:cubicBezTo>
                  <a:close/>
                </a:path>
              </a:pathLst>
            </a:custGeom>
            <a:solidFill>
              <a:srgbClr val="4DD2EB"/>
            </a:solidFill>
          </p:spPr>
        </p:sp>
      </p:grpSp>
      <p:sp>
        <p:nvSpPr>
          <p:cNvPr id="9" name="Freeform 9"/>
          <p:cNvSpPr/>
          <p:nvPr/>
        </p:nvSpPr>
        <p:spPr>
          <a:xfrm>
            <a:off x="3029650" y="1209944"/>
            <a:ext cx="11455775" cy="5899510"/>
          </a:xfrm>
          <a:custGeom>
            <a:avLst/>
            <a:gdLst/>
            <a:ahLst/>
            <a:cxnLst/>
            <a:rect l="l" t="t" r="r" b="b"/>
            <a:pathLst>
              <a:path w="11455775" h="5899510">
                <a:moveTo>
                  <a:pt x="0" y="0"/>
                </a:moveTo>
                <a:lnTo>
                  <a:pt x="11455775" y="0"/>
                </a:lnTo>
                <a:lnTo>
                  <a:pt x="11455775" y="5899510"/>
                </a:lnTo>
                <a:lnTo>
                  <a:pt x="0" y="5899510"/>
                </a:lnTo>
                <a:lnTo>
                  <a:pt x="0" y="0"/>
                </a:lnTo>
                <a:close/>
              </a:path>
            </a:pathLst>
          </a:custGeom>
          <a:blipFill>
            <a:blip r:embed="rId5"/>
            <a:stretch>
              <a:fillRect/>
            </a:stretch>
          </a:blipFill>
        </p:spPr>
      </p:sp>
      <p:sp>
        <p:nvSpPr>
          <p:cNvPr id="10" name="TextBox 10"/>
          <p:cNvSpPr txBox="1"/>
          <p:nvPr/>
        </p:nvSpPr>
        <p:spPr>
          <a:xfrm>
            <a:off x="5365801" y="204543"/>
            <a:ext cx="5687939" cy="1005402"/>
          </a:xfrm>
          <a:prstGeom prst="rect">
            <a:avLst/>
          </a:prstGeom>
        </p:spPr>
        <p:txBody>
          <a:bodyPr lIns="0" tIns="0" rIns="0" bIns="0" rtlCol="0" anchor="t">
            <a:spAutoFit/>
          </a:bodyPr>
          <a:lstStyle/>
          <a:p>
            <a:pPr algn="ctr">
              <a:lnSpc>
                <a:spcPts val="7007"/>
              </a:lnSpc>
              <a:spcBef>
                <a:spcPct val="0"/>
              </a:spcBef>
            </a:pPr>
            <a:r>
              <a:rPr lang="en-US" sz="5839" b="1">
                <a:solidFill>
                  <a:srgbClr val="FFFFFF"/>
                </a:solidFill>
                <a:latin typeface="Arial Bold"/>
                <a:ea typeface="Arial Bold"/>
                <a:cs typeface="Arial Bold"/>
                <a:sym typeface="Arial Bold"/>
              </a:rPr>
              <a:t>Recipe Analysis</a:t>
            </a:r>
          </a:p>
        </p:txBody>
      </p:sp>
      <p:sp>
        <p:nvSpPr>
          <p:cNvPr id="11" name="TextBox 11"/>
          <p:cNvSpPr txBox="1"/>
          <p:nvPr/>
        </p:nvSpPr>
        <p:spPr>
          <a:xfrm>
            <a:off x="1499141" y="7495821"/>
            <a:ext cx="15061822" cy="2397223"/>
          </a:xfrm>
          <a:prstGeom prst="rect">
            <a:avLst/>
          </a:prstGeom>
        </p:spPr>
        <p:txBody>
          <a:bodyPr lIns="0" tIns="0" rIns="0" bIns="0" rtlCol="0" anchor="t">
            <a:spAutoFit/>
          </a:bodyPr>
          <a:lstStyle/>
          <a:p>
            <a:pPr algn="l">
              <a:lnSpc>
                <a:spcPts val="3529"/>
              </a:lnSpc>
            </a:pPr>
            <a:r>
              <a:rPr lang="en-US" sz="2521" b="1">
                <a:solidFill>
                  <a:srgbClr val="FFFFFF"/>
                </a:solidFill>
                <a:latin typeface="Canva Sans Bold"/>
                <a:ea typeface="Canva Sans Bold"/>
                <a:cs typeface="Canva Sans Bold"/>
                <a:sym typeface="Canva Sans Bold"/>
              </a:rPr>
              <a:t>Protein Bins: Recipe Count Analysis</a:t>
            </a:r>
          </a:p>
          <a:p>
            <a:pPr marL="479547" lvl="1" indent="-239774" algn="l">
              <a:lnSpc>
                <a:spcPts val="3109"/>
              </a:lnSpc>
              <a:buFont typeface="Arial"/>
              <a:buChar char="•"/>
            </a:pPr>
            <a:r>
              <a:rPr lang="en-US" sz="2221">
                <a:solidFill>
                  <a:srgbClr val="FFFFFF"/>
                </a:solidFill>
                <a:latin typeface="Canva Sans"/>
                <a:ea typeface="Canva Sans"/>
                <a:cs typeface="Canva Sans"/>
                <a:sym typeface="Canva Sans"/>
              </a:rPr>
              <a:t>The highest recipe count was in the 0 protein bin with 2,745 recipes, which was 305.47% higher than the 12 protein bin (677 recipes).</a:t>
            </a:r>
          </a:p>
          <a:p>
            <a:pPr marL="479547" lvl="1" indent="-239774" algn="l">
              <a:lnSpc>
                <a:spcPts val="3109"/>
              </a:lnSpc>
              <a:buFont typeface="Arial"/>
              <a:buChar char="•"/>
            </a:pPr>
            <a:r>
              <a:rPr lang="en-US" sz="2221">
                <a:solidFill>
                  <a:srgbClr val="FFFFFF"/>
                </a:solidFill>
                <a:latin typeface="Canva Sans"/>
                <a:ea typeface="Canva Sans"/>
                <a:cs typeface="Canva Sans"/>
                <a:sym typeface="Canva Sans"/>
              </a:rPr>
              <a:t>The 0 protein bin contributed to 32.00% of the total recipe count.</a:t>
            </a:r>
          </a:p>
          <a:p>
            <a:pPr marL="479547" lvl="1" indent="-239774" algn="l">
              <a:lnSpc>
                <a:spcPts val="3109"/>
              </a:lnSpc>
              <a:buFont typeface="Arial"/>
              <a:buChar char="•"/>
            </a:pPr>
            <a:r>
              <a:rPr lang="en-US" sz="2221">
                <a:solidFill>
                  <a:srgbClr val="FFFFFF"/>
                </a:solidFill>
                <a:latin typeface="Canva Sans"/>
                <a:ea typeface="Canva Sans"/>
                <a:cs typeface="Canva Sans"/>
                <a:sym typeface="Canva Sans"/>
              </a:rPr>
              <a:t>Recipe counts across the 5 protein bins (0:0-2, 3:3-5, 6:6-8, 9:9-11, 12:12-14) ranged from 677 to 2,745.</a:t>
            </a:r>
          </a:p>
          <a:p>
            <a:pPr algn="l">
              <a:lnSpc>
                <a:spcPts val="3109"/>
              </a:lnSpc>
            </a:pPr>
            <a:endParaRPr lang="en-US" sz="2221">
              <a:solidFill>
                <a:srgbClr val="FFFFFF"/>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11049360" y="-2764588"/>
            <a:ext cx="7970148" cy="4518337"/>
          </a:xfrm>
          <a:custGeom>
            <a:avLst/>
            <a:gdLst/>
            <a:ahLst/>
            <a:cxnLst/>
            <a:rect l="l" t="t" r="r" b="b"/>
            <a:pathLst>
              <a:path w="7970148" h="4518337">
                <a:moveTo>
                  <a:pt x="0" y="0"/>
                </a:moveTo>
                <a:lnTo>
                  <a:pt x="7970148" y="0"/>
                </a:lnTo>
                <a:lnTo>
                  <a:pt x="7970148" y="4518336"/>
                </a:lnTo>
                <a:lnTo>
                  <a:pt x="0" y="45183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8527025" y="2022375"/>
            <a:ext cx="2531850" cy="2531850"/>
            <a:chOff x="0" y="0"/>
            <a:chExt cx="3375800" cy="3375800"/>
          </a:xfrm>
        </p:grpSpPr>
        <p:sp>
          <p:nvSpPr>
            <p:cNvPr id="4" name="Freeform 4"/>
            <p:cNvSpPr/>
            <p:nvPr/>
          </p:nvSpPr>
          <p:spPr>
            <a:xfrm>
              <a:off x="0" y="0"/>
              <a:ext cx="3375914" cy="3375914"/>
            </a:xfrm>
            <a:custGeom>
              <a:avLst/>
              <a:gdLst/>
              <a:ahLst/>
              <a:cxnLst/>
              <a:rect l="l" t="t" r="r" b="b"/>
              <a:pathLst>
                <a:path w="3375914" h="3375914">
                  <a:moveTo>
                    <a:pt x="0" y="1687957"/>
                  </a:moveTo>
                  <a:cubicBezTo>
                    <a:pt x="0" y="755650"/>
                    <a:pt x="755650" y="0"/>
                    <a:pt x="1687957" y="0"/>
                  </a:cubicBezTo>
                  <a:lnTo>
                    <a:pt x="1687957" y="12700"/>
                  </a:lnTo>
                  <a:lnTo>
                    <a:pt x="1687957" y="0"/>
                  </a:lnTo>
                  <a:cubicBezTo>
                    <a:pt x="2620137" y="0"/>
                    <a:pt x="3375914" y="755650"/>
                    <a:pt x="3375914" y="1687957"/>
                  </a:cubicBezTo>
                  <a:lnTo>
                    <a:pt x="3363214" y="1687957"/>
                  </a:lnTo>
                  <a:lnTo>
                    <a:pt x="3375914" y="1687957"/>
                  </a:lnTo>
                  <a:cubicBezTo>
                    <a:pt x="3375914" y="2620137"/>
                    <a:pt x="2620264" y="3375914"/>
                    <a:pt x="1687957" y="3375914"/>
                  </a:cubicBezTo>
                  <a:lnTo>
                    <a:pt x="1687957" y="3363214"/>
                  </a:lnTo>
                  <a:lnTo>
                    <a:pt x="1687957" y="3375914"/>
                  </a:lnTo>
                  <a:cubicBezTo>
                    <a:pt x="755650" y="3375787"/>
                    <a:pt x="0" y="2620137"/>
                    <a:pt x="0" y="1687957"/>
                  </a:cubicBezTo>
                  <a:lnTo>
                    <a:pt x="12700" y="1687957"/>
                  </a:lnTo>
                  <a:lnTo>
                    <a:pt x="23368" y="1694815"/>
                  </a:lnTo>
                  <a:cubicBezTo>
                    <a:pt x="20320" y="1699514"/>
                    <a:pt x="14478" y="1701800"/>
                    <a:pt x="9144" y="1700149"/>
                  </a:cubicBezTo>
                  <a:cubicBezTo>
                    <a:pt x="3810" y="1698498"/>
                    <a:pt x="0" y="1693545"/>
                    <a:pt x="0" y="1687957"/>
                  </a:cubicBezTo>
                  <a:moveTo>
                    <a:pt x="25400" y="1687957"/>
                  </a:moveTo>
                  <a:lnTo>
                    <a:pt x="12700" y="1687957"/>
                  </a:lnTo>
                  <a:lnTo>
                    <a:pt x="2032" y="1681099"/>
                  </a:lnTo>
                  <a:cubicBezTo>
                    <a:pt x="5080" y="1676400"/>
                    <a:pt x="10922" y="1674114"/>
                    <a:pt x="16256" y="1675765"/>
                  </a:cubicBezTo>
                  <a:cubicBezTo>
                    <a:pt x="21590" y="1677416"/>
                    <a:pt x="25400" y="1682369"/>
                    <a:pt x="25400" y="1687957"/>
                  </a:cubicBezTo>
                  <a:cubicBezTo>
                    <a:pt x="25400" y="2606167"/>
                    <a:pt x="769747" y="3350514"/>
                    <a:pt x="1687957" y="3350514"/>
                  </a:cubicBezTo>
                  <a:cubicBezTo>
                    <a:pt x="2606167" y="3350514"/>
                    <a:pt x="3350387" y="2606040"/>
                    <a:pt x="3350387" y="1687957"/>
                  </a:cubicBezTo>
                  <a:cubicBezTo>
                    <a:pt x="3350387" y="769874"/>
                    <a:pt x="2606040" y="25400"/>
                    <a:pt x="1687957" y="25400"/>
                  </a:cubicBezTo>
                  <a:lnTo>
                    <a:pt x="1687957" y="12700"/>
                  </a:lnTo>
                  <a:lnTo>
                    <a:pt x="1687957" y="25400"/>
                  </a:lnTo>
                  <a:cubicBezTo>
                    <a:pt x="769747" y="25400"/>
                    <a:pt x="25400" y="769747"/>
                    <a:pt x="25400" y="1687957"/>
                  </a:cubicBezTo>
                  <a:close/>
                </a:path>
              </a:pathLst>
            </a:custGeom>
            <a:solidFill>
              <a:srgbClr val="FFFFFF"/>
            </a:solidFill>
          </p:spPr>
        </p:sp>
      </p:grpSp>
      <p:sp>
        <p:nvSpPr>
          <p:cNvPr id="5" name="TextBox 5"/>
          <p:cNvSpPr txBox="1"/>
          <p:nvPr/>
        </p:nvSpPr>
        <p:spPr>
          <a:xfrm>
            <a:off x="8627975" y="5064750"/>
            <a:ext cx="8142150" cy="2581275"/>
          </a:xfrm>
          <a:prstGeom prst="rect">
            <a:avLst/>
          </a:prstGeom>
        </p:spPr>
        <p:txBody>
          <a:bodyPr lIns="0" tIns="0" rIns="0" bIns="0" rtlCol="0" anchor="t">
            <a:spAutoFit/>
          </a:bodyPr>
          <a:lstStyle/>
          <a:p>
            <a:pPr algn="l">
              <a:lnSpc>
                <a:spcPts val="10080"/>
              </a:lnSpc>
            </a:pPr>
            <a:r>
              <a:rPr lang="en-US" sz="8400">
                <a:solidFill>
                  <a:srgbClr val="4DD2EB"/>
                </a:solidFill>
                <a:latin typeface="Arimo"/>
                <a:ea typeface="Arimo"/>
                <a:cs typeface="Arimo"/>
                <a:sym typeface="Arimo"/>
              </a:rPr>
              <a:t>KPI &amp; Dashboard</a:t>
            </a:r>
          </a:p>
        </p:txBody>
      </p:sp>
      <p:sp>
        <p:nvSpPr>
          <p:cNvPr id="6" name="TextBox 6"/>
          <p:cNvSpPr txBox="1"/>
          <p:nvPr/>
        </p:nvSpPr>
        <p:spPr>
          <a:xfrm>
            <a:off x="8574875" y="2621550"/>
            <a:ext cx="2436150" cy="1304925"/>
          </a:xfrm>
          <a:prstGeom prst="rect">
            <a:avLst/>
          </a:prstGeom>
        </p:spPr>
        <p:txBody>
          <a:bodyPr lIns="0" tIns="0" rIns="0" bIns="0" rtlCol="0" anchor="t">
            <a:spAutoFit/>
          </a:bodyPr>
          <a:lstStyle/>
          <a:p>
            <a:pPr algn="ctr">
              <a:lnSpc>
                <a:spcPts val="10080"/>
              </a:lnSpc>
            </a:pPr>
            <a:r>
              <a:rPr lang="en-US" sz="8400">
                <a:solidFill>
                  <a:srgbClr val="4DD2EB"/>
                </a:solidFill>
                <a:latin typeface="Arimo"/>
                <a:ea typeface="Arimo"/>
                <a:cs typeface="Arimo"/>
                <a:sym typeface="Arimo"/>
              </a:rPr>
              <a:t>04</a:t>
            </a:r>
          </a:p>
        </p:txBody>
      </p:sp>
      <p:sp>
        <p:nvSpPr>
          <p:cNvPr id="7" name="Freeform 7"/>
          <p:cNvSpPr/>
          <p:nvPr/>
        </p:nvSpPr>
        <p:spPr>
          <a:xfrm>
            <a:off x="1397875" y="2086125"/>
            <a:ext cx="6114750" cy="6114750"/>
          </a:xfrm>
          <a:custGeom>
            <a:avLst/>
            <a:gdLst/>
            <a:ahLst/>
            <a:cxnLst/>
            <a:rect l="l" t="t" r="r" b="b"/>
            <a:pathLst>
              <a:path w="6114750" h="6114750">
                <a:moveTo>
                  <a:pt x="0" y="0"/>
                </a:moveTo>
                <a:lnTo>
                  <a:pt x="6114750" y="0"/>
                </a:lnTo>
                <a:lnTo>
                  <a:pt x="6114750" y="6114750"/>
                </a:lnTo>
                <a:lnTo>
                  <a:pt x="0" y="6114750"/>
                </a:lnTo>
                <a:lnTo>
                  <a:pt x="0" y="0"/>
                </a:lnTo>
                <a:close/>
              </a:path>
            </a:pathLst>
          </a:custGeom>
          <a:blipFill>
            <a:blip r:embed="rId5"/>
            <a:stretch>
              <a:fillRect l="-49149" r="-851"/>
            </a:stretch>
          </a:blipFill>
        </p:spPr>
      </p:sp>
      <p:sp>
        <p:nvSpPr>
          <p:cNvPr id="8" name="Freeform 8"/>
          <p:cNvSpPr/>
          <p:nvPr/>
        </p:nvSpPr>
        <p:spPr>
          <a:xfrm>
            <a:off x="626350" y="711210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grpSp>
        <p:nvGrpSpPr>
          <p:cNvPr id="2" name="Group 2"/>
          <p:cNvGrpSpPr/>
          <p:nvPr/>
        </p:nvGrpSpPr>
        <p:grpSpPr>
          <a:xfrm>
            <a:off x="0" y="889300"/>
            <a:ext cx="549000" cy="549000"/>
            <a:chOff x="0" y="0"/>
            <a:chExt cx="732000" cy="732000"/>
          </a:xfrm>
        </p:grpSpPr>
        <p:sp>
          <p:nvSpPr>
            <p:cNvPr id="3" name="Freeform 3"/>
            <p:cNvSpPr/>
            <p:nvPr/>
          </p:nvSpPr>
          <p:spPr>
            <a:xfrm>
              <a:off x="0" y="0"/>
              <a:ext cx="732028" cy="732028"/>
            </a:xfrm>
            <a:custGeom>
              <a:avLst/>
              <a:gdLst/>
              <a:ahLst/>
              <a:cxnLst/>
              <a:rect l="l" t="t" r="r" b="b"/>
              <a:pathLst>
                <a:path w="732028" h="732028">
                  <a:moveTo>
                    <a:pt x="0" y="366014"/>
                  </a:moveTo>
                  <a:cubicBezTo>
                    <a:pt x="0" y="163830"/>
                    <a:pt x="163830" y="0"/>
                    <a:pt x="366014" y="0"/>
                  </a:cubicBezTo>
                  <a:cubicBezTo>
                    <a:pt x="568198" y="0"/>
                    <a:pt x="732028" y="163830"/>
                    <a:pt x="732028" y="366014"/>
                  </a:cubicBezTo>
                  <a:cubicBezTo>
                    <a:pt x="732028" y="568198"/>
                    <a:pt x="568198" y="732028"/>
                    <a:pt x="366014" y="732028"/>
                  </a:cubicBezTo>
                  <a:cubicBezTo>
                    <a:pt x="163830" y="732028"/>
                    <a:pt x="0" y="568198"/>
                    <a:pt x="0" y="366014"/>
                  </a:cubicBezTo>
                  <a:close/>
                </a:path>
              </a:pathLst>
            </a:custGeom>
            <a:solidFill>
              <a:srgbClr val="4DD2EB"/>
            </a:solidFill>
          </p:spPr>
        </p:sp>
      </p:grpSp>
      <p:grpSp>
        <p:nvGrpSpPr>
          <p:cNvPr id="4" name="Group 4"/>
          <p:cNvGrpSpPr/>
          <p:nvPr/>
        </p:nvGrpSpPr>
        <p:grpSpPr>
          <a:xfrm>
            <a:off x="479700" y="256175"/>
            <a:ext cx="535450" cy="535450"/>
            <a:chOff x="0" y="0"/>
            <a:chExt cx="732000" cy="732000"/>
          </a:xfrm>
        </p:grpSpPr>
        <p:sp>
          <p:nvSpPr>
            <p:cNvPr id="5" name="Freeform 5"/>
            <p:cNvSpPr/>
            <p:nvPr/>
          </p:nvSpPr>
          <p:spPr>
            <a:xfrm>
              <a:off x="0" y="0"/>
              <a:ext cx="732028" cy="732028"/>
            </a:xfrm>
            <a:custGeom>
              <a:avLst/>
              <a:gdLst/>
              <a:ahLst/>
              <a:cxnLst/>
              <a:rect l="l" t="t" r="r" b="b"/>
              <a:pathLst>
                <a:path w="732028" h="732028">
                  <a:moveTo>
                    <a:pt x="0" y="366014"/>
                  </a:moveTo>
                  <a:cubicBezTo>
                    <a:pt x="0" y="163830"/>
                    <a:pt x="163830" y="0"/>
                    <a:pt x="366014" y="0"/>
                  </a:cubicBezTo>
                  <a:cubicBezTo>
                    <a:pt x="568198" y="0"/>
                    <a:pt x="732028" y="163830"/>
                    <a:pt x="732028" y="366014"/>
                  </a:cubicBezTo>
                  <a:cubicBezTo>
                    <a:pt x="732028" y="568198"/>
                    <a:pt x="568198" y="732028"/>
                    <a:pt x="366014" y="732028"/>
                  </a:cubicBezTo>
                  <a:cubicBezTo>
                    <a:pt x="163830" y="732028"/>
                    <a:pt x="0" y="568198"/>
                    <a:pt x="0" y="366014"/>
                  </a:cubicBezTo>
                  <a:close/>
                </a:path>
              </a:pathLst>
            </a:custGeom>
            <a:solidFill>
              <a:srgbClr val="6BD37D"/>
            </a:solidFill>
          </p:spPr>
        </p:sp>
      </p:grpSp>
      <p:grpSp>
        <p:nvGrpSpPr>
          <p:cNvPr id="6" name="Group 6"/>
          <p:cNvGrpSpPr/>
          <p:nvPr/>
        </p:nvGrpSpPr>
        <p:grpSpPr>
          <a:xfrm>
            <a:off x="16838475" y="9198475"/>
            <a:ext cx="2531850" cy="2531850"/>
            <a:chOff x="0" y="0"/>
            <a:chExt cx="3375800" cy="3375800"/>
          </a:xfrm>
        </p:grpSpPr>
        <p:sp>
          <p:nvSpPr>
            <p:cNvPr id="7" name="Freeform 7"/>
            <p:cNvSpPr/>
            <p:nvPr/>
          </p:nvSpPr>
          <p:spPr>
            <a:xfrm>
              <a:off x="0" y="0"/>
              <a:ext cx="3276600" cy="2802890"/>
            </a:xfrm>
            <a:custGeom>
              <a:avLst/>
              <a:gdLst/>
              <a:ahLst/>
              <a:cxnLst/>
              <a:rect l="l" t="t" r="r" b="b"/>
              <a:pathLst>
                <a:path w="3276600" h="2802890">
                  <a:moveTo>
                    <a:pt x="762" y="1636649"/>
                  </a:moveTo>
                  <a:cubicBezTo>
                    <a:pt x="1016" y="1628140"/>
                    <a:pt x="1397" y="1619631"/>
                    <a:pt x="1651" y="1611122"/>
                  </a:cubicBezTo>
                  <a:lnTo>
                    <a:pt x="27051" y="1612265"/>
                  </a:lnTo>
                  <a:cubicBezTo>
                    <a:pt x="26670" y="1620647"/>
                    <a:pt x="26416" y="1629029"/>
                    <a:pt x="26162" y="1637411"/>
                  </a:cubicBezTo>
                  <a:close/>
                  <a:moveTo>
                    <a:pt x="28448" y="1586357"/>
                  </a:moveTo>
                  <a:cubicBezTo>
                    <a:pt x="28956" y="1577848"/>
                    <a:pt x="29591" y="1569339"/>
                    <a:pt x="30226" y="1560830"/>
                  </a:cubicBezTo>
                  <a:lnTo>
                    <a:pt x="55499" y="1562735"/>
                  </a:lnTo>
                  <a:cubicBezTo>
                    <a:pt x="54864" y="1571117"/>
                    <a:pt x="54356" y="1579499"/>
                    <a:pt x="53848" y="1587881"/>
                  </a:cubicBezTo>
                  <a:close/>
                  <a:moveTo>
                    <a:pt x="57658" y="1536827"/>
                  </a:moveTo>
                  <a:cubicBezTo>
                    <a:pt x="58420" y="1528318"/>
                    <a:pt x="59309" y="1519809"/>
                    <a:pt x="60198" y="1511427"/>
                  </a:cubicBezTo>
                  <a:lnTo>
                    <a:pt x="85471" y="1514094"/>
                  </a:lnTo>
                  <a:cubicBezTo>
                    <a:pt x="84582" y="1522476"/>
                    <a:pt x="83820" y="1530731"/>
                    <a:pt x="83058" y="1539113"/>
                  </a:cubicBezTo>
                  <a:close/>
                  <a:moveTo>
                    <a:pt x="88392" y="1488186"/>
                  </a:moveTo>
                  <a:cubicBezTo>
                    <a:pt x="89408" y="1479677"/>
                    <a:pt x="90551" y="1471295"/>
                    <a:pt x="91694" y="1462786"/>
                  </a:cubicBezTo>
                  <a:lnTo>
                    <a:pt x="116840" y="1466215"/>
                  </a:lnTo>
                  <a:cubicBezTo>
                    <a:pt x="115697" y="1474470"/>
                    <a:pt x="114681" y="1482852"/>
                    <a:pt x="113665" y="1491234"/>
                  </a:cubicBezTo>
                  <a:close/>
                  <a:moveTo>
                    <a:pt x="120523" y="1440561"/>
                  </a:moveTo>
                  <a:cubicBezTo>
                    <a:pt x="121793" y="1432052"/>
                    <a:pt x="123190" y="1423670"/>
                    <a:pt x="124587" y="1415288"/>
                  </a:cubicBezTo>
                  <a:lnTo>
                    <a:pt x="149606" y="1419479"/>
                  </a:lnTo>
                  <a:cubicBezTo>
                    <a:pt x="148209" y="1427734"/>
                    <a:pt x="146939" y="1436116"/>
                    <a:pt x="145669" y="1444371"/>
                  </a:cubicBezTo>
                  <a:close/>
                  <a:moveTo>
                    <a:pt x="154178" y="1393825"/>
                  </a:moveTo>
                  <a:cubicBezTo>
                    <a:pt x="155702" y="1385443"/>
                    <a:pt x="157353" y="1377061"/>
                    <a:pt x="159004" y="1368679"/>
                  </a:cubicBezTo>
                  <a:lnTo>
                    <a:pt x="183896" y="1373632"/>
                  </a:lnTo>
                  <a:cubicBezTo>
                    <a:pt x="182245" y="1381887"/>
                    <a:pt x="180721" y="1390142"/>
                    <a:pt x="179197" y="1398397"/>
                  </a:cubicBezTo>
                  <a:close/>
                  <a:moveTo>
                    <a:pt x="189103" y="1348232"/>
                  </a:moveTo>
                  <a:cubicBezTo>
                    <a:pt x="190881" y="1339850"/>
                    <a:pt x="192786" y="1331595"/>
                    <a:pt x="194691" y="1323213"/>
                  </a:cubicBezTo>
                  <a:lnTo>
                    <a:pt x="219456" y="1328928"/>
                  </a:lnTo>
                  <a:cubicBezTo>
                    <a:pt x="217551" y="1337056"/>
                    <a:pt x="215773" y="1345311"/>
                    <a:pt x="213995" y="1353566"/>
                  </a:cubicBezTo>
                  <a:close/>
                  <a:moveTo>
                    <a:pt x="225552" y="1303655"/>
                  </a:moveTo>
                  <a:cubicBezTo>
                    <a:pt x="227584" y="1295400"/>
                    <a:pt x="229743" y="1287145"/>
                    <a:pt x="231902" y="1278890"/>
                  </a:cubicBezTo>
                  <a:lnTo>
                    <a:pt x="256413" y="1285367"/>
                  </a:lnTo>
                  <a:cubicBezTo>
                    <a:pt x="254254" y="1293495"/>
                    <a:pt x="252222" y="1301623"/>
                    <a:pt x="250190" y="1309751"/>
                  </a:cubicBezTo>
                  <a:close/>
                  <a:moveTo>
                    <a:pt x="263271" y="1260221"/>
                  </a:moveTo>
                  <a:cubicBezTo>
                    <a:pt x="265557" y="1251966"/>
                    <a:pt x="267970" y="1243838"/>
                    <a:pt x="270383" y="1235583"/>
                  </a:cubicBezTo>
                  <a:lnTo>
                    <a:pt x="294767" y="1242822"/>
                  </a:lnTo>
                  <a:cubicBezTo>
                    <a:pt x="292354" y="1250823"/>
                    <a:pt x="290068" y="1258951"/>
                    <a:pt x="287782" y="1267079"/>
                  </a:cubicBezTo>
                  <a:close/>
                  <a:moveTo>
                    <a:pt x="302260" y="1218057"/>
                  </a:moveTo>
                  <a:cubicBezTo>
                    <a:pt x="304800" y="1209929"/>
                    <a:pt x="307467" y="1201801"/>
                    <a:pt x="310134" y="1193673"/>
                  </a:cubicBezTo>
                  <a:lnTo>
                    <a:pt x="334264" y="1201674"/>
                  </a:lnTo>
                  <a:cubicBezTo>
                    <a:pt x="331597" y="1209675"/>
                    <a:pt x="329057" y="1217676"/>
                    <a:pt x="326517" y="1225677"/>
                  </a:cubicBezTo>
                  <a:close/>
                  <a:moveTo>
                    <a:pt x="342519" y="1177036"/>
                  </a:moveTo>
                  <a:cubicBezTo>
                    <a:pt x="345313" y="1169035"/>
                    <a:pt x="348107" y="1160907"/>
                    <a:pt x="351028" y="1152906"/>
                  </a:cubicBezTo>
                  <a:lnTo>
                    <a:pt x="374904" y="1161542"/>
                  </a:lnTo>
                  <a:cubicBezTo>
                    <a:pt x="371983" y="1169416"/>
                    <a:pt x="369189" y="1177290"/>
                    <a:pt x="366522" y="1185291"/>
                  </a:cubicBezTo>
                  <a:close/>
                  <a:moveTo>
                    <a:pt x="384048" y="1137158"/>
                  </a:moveTo>
                  <a:cubicBezTo>
                    <a:pt x="387096" y="1129157"/>
                    <a:pt x="390144" y="1121283"/>
                    <a:pt x="393319" y="1113282"/>
                  </a:cubicBezTo>
                  <a:lnTo>
                    <a:pt x="416941" y="1122680"/>
                  </a:lnTo>
                  <a:cubicBezTo>
                    <a:pt x="413893" y="1130427"/>
                    <a:pt x="410718" y="1138301"/>
                    <a:pt x="407797" y="1146175"/>
                  </a:cubicBezTo>
                  <a:close/>
                  <a:moveTo>
                    <a:pt x="426720" y="1098677"/>
                  </a:moveTo>
                  <a:cubicBezTo>
                    <a:pt x="430022" y="1090803"/>
                    <a:pt x="433324" y="1082929"/>
                    <a:pt x="436753" y="1075182"/>
                  </a:cubicBezTo>
                  <a:lnTo>
                    <a:pt x="459994" y="1085342"/>
                  </a:lnTo>
                  <a:cubicBezTo>
                    <a:pt x="456692" y="1093089"/>
                    <a:pt x="453390" y="1100836"/>
                    <a:pt x="450088" y="1108583"/>
                  </a:cubicBezTo>
                  <a:close/>
                  <a:moveTo>
                    <a:pt x="470535" y="1061593"/>
                  </a:moveTo>
                  <a:cubicBezTo>
                    <a:pt x="474091" y="1053846"/>
                    <a:pt x="477647" y="1046099"/>
                    <a:pt x="481203" y="1038352"/>
                  </a:cubicBezTo>
                  <a:lnTo>
                    <a:pt x="504190" y="1049147"/>
                  </a:lnTo>
                  <a:cubicBezTo>
                    <a:pt x="500634" y="1056767"/>
                    <a:pt x="497078" y="1064387"/>
                    <a:pt x="493649" y="1072007"/>
                  </a:cubicBezTo>
                  <a:close/>
                  <a:moveTo>
                    <a:pt x="515493" y="1025779"/>
                  </a:moveTo>
                  <a:cubicBezTo>
                    <a:pt x="519303" y="1018159"/>
                    <a:pt x="523113" y="1010412"/>
                    <a:pt x="526923" y="1002919"/>
                  </a:cubicBezTo>
                  <a:lnTo>
                    <a:pt x="549529" y="1014476"/>
                  </a:lnTo>
                  <a:cubicBezTo>
                    <a:pt x="545719" y="1021969"/>
                    <a:pt x="541909" y="1029462"/>
                    <a:pt x="538226" y="1037082"/>
                  </a:cubicBezTo>
                  <a:close/>
                  <a:moveTo>
                    <a:pt x="561467" y="991489"/>
                  </a:moveTo>
                  <a:cubicBezTo>
                    <a:pt x="565404" y="983996"/>
                    <a:pt x="569468" y="976376"/>
                    <a:pt x="573532" y="969010"/>
                  </a:cubicBezTo>
                  <a:lnTo>
                    <a:pt x="595757" y="981202"/>
                  </a:lnTo>
                  <a:cubicBezTo>
                    <a:pt x="591693" y="988568"/>
                    <a:pt x="587756" y="995934"/>
                    <a:pt x="583819" y="1003427"/>
                  </a:cubicBezTo>
                  <a:close/>
                  <a:moveTo>
                    <a:pt x="608457" y="958469"/>
                  </a:moveTo>
                  <a:cubicBezTo>
                    <a:pt x="612648" y="951103"/>
                    <a:pt x="616966" y="943610"/>
                    <a:pt x="621284" y="936244"/>
                  </a:cubicBezTo>
                  <a:lnTo>
                    <a:pt x="643128" y="949071"/>
                  </a:lnTo>
                  <a:cubicBezTo>
                    <a:pt x="638810" y="956310"/>
                    <a:pt x="634619" y="963549"/>
                    <a:pt x="630555" y="970915"/>
                  </a:cubicBezTo>
                  <a:close/>
                  <a:moveTo>
                    <a:pt x="656463" y="926719"/>
                  </a:moveTo>
                  <a:cubicBezTo>
                    <a:pt x="660908" y="919480"/>
                    <a:pt x="665353" y="912241"/>
                    <a:pt x="669925" y="905002"/>
                  </a:cubicBezTo>
                  <a:lnTo>
                    <a:pt x="691388" y="918591"/>
                  </a:lnTo>
                  <a:cubicBezTo>
                    <a:pt x="686943" y="925703"/>
                    <a:pt x="682498" y="932815"/>
                    <a:pt x="678180" y="940054"/>
                  </a:cubicBezTo>
                  <a:close/>
                  <a:moveTo>
                    <a:pt x="705485" y="896747"/>
                  </a:moveTo>
                  <a:cubicBezTo>
                    <a:pt x="710184" y="889635"/>
                    <a:pt x="714883" y="882523"/>
                    <a:pt x="719582" y="875411"/>
                  </a:cubicBezTo>
                  <a:lnTo>
                    <a:pt x="740664" y="889635"/>
                  </a:lnTo>
                  <a:cubicBezTo>
                    <a:pt x="735965" y="896620"/>
                    <a:pt x="731393" y="903605"/>
                    <a:pt x="726821" y="910590"/>
                  </a:cubicBezTo>
                  <a:close/>
                  <a:moveTo>
                    <a:pt x="755396" y="868172"/>
                  </a:moveTo>
                  <a:cubicBezTo>
                    <a:pt x="760222" y="861187"/>
                    <a:pt x="765175" y="854202"/>
                    <a:pt x="770128" y="847217"/>
                  </a:cubicBezTo>
                  <a:lnTo>
                    <a:pt x="790702" y="862076"/>
                  </a:lnTo>
                  <a:cubicBezTo>
                    <a:pt x="785749" y="868934"/>
                    <a:pt x="780923" y="875792"/>
                    <a:pt x="776097" y="882650"/>
                  </a:cubicBezTo>
                  <a:close/>
                  <a:moveTo>
                    <a:pt x="805942" y="840994"/>
                  </a:moveTo>
                  <a:cubicBezTo>
                    <a:pt x="811022" y="834136"/>
                    <a:pt x="816102" y="827278"/>
                    <a:pt x="821309" y="820547"/>
                  </a:cubicBezTo>
                  <a:lnTo>
                    <a:pt x="841502" y="835914"/>
                  </a:lnTo>
                  <a:cubicBezTo>
                    <a:pt x="836422" y="842645"/>
                    <a:pt x="831342" y="849249"/>
                    <a:pt x="826389" y="856107"/>
                  </a:cubicBezTo>
                  <a:close/>
                  <a:moveTo>
                    <a:pt x="857504" y="815467"/>
                  </a:moveTo>
                  <a:cubicBezTo>
                    <a:pt x="862838" y="808736"/>
                    <a:pt x="868172" y="802132"/>
                    <a:pt x="873506" y="795528"/>
                  </a:cubicBezTo>
                  <a:lnTo>
                    <a:pt x="893191" y="811530"/>
                  </a:lnTo>
                  <a:cubicBezTo>
                    <a:pt x="887857" y="818007"/>
                    <a:pt x="882650" y="824611"/>
                    <a:pt x="877443" y="831215"/>
                  </a:cubicBezTo>
                  <a:close/>
                  <a:moveTo>
                    <a:pt x="909701" y="791591"/>
                  </a:moveTo>
                  <a:cubicBezTo>
                    <a:pt x="915162" y="785114"/>
                    <a:pt x="920750" y="778510"/>
                    <a:pt x="926338" y="772160"/>
                  </a:cubicBezTo>
                  <a:lnTo>
                    <a:pt x="945515" y="788797"/>
                  </a:lnTo>
                  <a:cubicBezTo>
                    <a:pt x="940054" y="795147"/>
                    <a:pt x="934593" y="801497"/>
                    <a:pt x="929132" y="807974"/>
                  </a:cubicBezTo>
                  <a:close/>
                  <a:moveTo>
                    <a:pt x="962660" y="769239"/>
                  </a:moveTo>
                  <a:cubicBezTo>
                    <a:pt x="968375" y="762889"/>
                    <a:pt x="974090" y="756539"/>
                    <a:pt x="979805" y="750316"/>
                  </a:cubicBezTo>
                  <a:lnTo>
                    <a:pt x="998474" y="767461"/>
                  </a:lnTo>
                  <a:cubicBezTo>
                    <a:pt x="992759" y="773684"/>
                    <a:pt x="987171" y="779907"/>
                    <a:pt x="981583" y="786130"/>
                  </a:cubicBezTo>
                  <a:close/>
                  <a:moveTo>
                    <a:pt x="1016254" y="748411"/>
                  </a:moveTo>
                  <a:cubicBezTo>
                    <a:pt x="1022096" y="742188"/>
                    <a:pt x="1028065" y="736092"/>
                    <a:pt x="1034034" y="729996"/>
                  </a:cubicBezTo>
                  <a:lnTo>
                    <a:pt x="1052195" y="747776"/>
                  </a:lnTo>
                  <a:cubicBezTo>
                    <a:pt x="1046353" y="753745"/>
                    <a:pt x="1040511" y="759841"/>
                    <a:pt x="1034669" y="765937"/>
                  </a:cubicBezTo>
                  <a:close/>
                  <a:moveTo>
                    <a:pt x="1070356" y="729361"/>
                  </a:moveTo>
                  <a:cubicBezTo>
                    <a:pt x="1076452" y="723392"/>
                    <a:pt x="1082548" y="717423"/>
                    <a:pt x="1088644" y="711454"/>
                  </a:cubicBezTo>
                  <a:lnTo>
                    <a:pt x="1106297" y="729742"/>
                  </a:lnTo>
                  <a:cubicBezTo>
                    <a:pt x="1100201" y="735584"/>
                    <a:pt x="1094232" y="741426"/>
                    <a:pt x="1088263" y="747395"/>
                  </a:cubicBezTo>
                  <a:close/>
                  <a:moveTo>
                    <a:pt x="1125093" y="711835"/>
                  </a:moveTo>
                  <a:cubicBezTo>
                    <a:pt x="1131316" y="705993"/>
                    <a:pt x="1137539" y="700278"/>
                    <a:pt x="1143889" y="694436"/>
                  </a:cubicBezTo>
                  <a:lnTo>
                    <a:pt x="1160907" y="713232"/>
                  </a:lnTo>
                  <a:cubicBezTo>
                    <a:pt x="1154684" y="718820"/>
                    <a:pt x="1148461" y="724535"/>
                    <a:pt x="1142365" y="730377"/>
                  </a:cubicBezTo>
                  <a:close/>
                  <a:moveTo>
                    <a:pt x="1180211" y="695960"/>
                  </a:moveTo>
                  <a:cubicBezTo>
                    <a:pt x="1186561" y="690372"/>
                    <a:pt x="1193038" y="684784"/>
                    <a:pt x="1199515" y="679196"/>
                  </a:cubicBezTo>
                  <a:lnTo>
                    <a:pt x="1216025" y="698500"/>
                  </a:lnTo>
                  <a:cubicBezTo>
                    <a:pt x="1209675" y="703961"/>
                    <a:pt x="1203325" y="709422"/>
                    <a:pt x="1196975" y="715010"/>
                  </a:cubicBezTo>
                  <a:close/>
                  <a:moveTo>
                    <a:pt x="1235837" y="681736"/>
                  </a:moveTo>
                  <a:cubicBezTo>
                    <a:pt x="1242441" y="676275"/>
                    <a:pt x="1249045" y="670941"/>
                    <a:pt x="1255649" y="665607"/>
                  </a:cubicBezTo>
                  <a:lnTo>
                    <a:pt x="1271524" y="685419"/>
                  </a:lnTo>
                  <a:cubicBezTo>
                    <a:pt x="1264920" y="690626"/>
                    <a:pt x="1258443" y="695960"/>
                    <a:pt x="1251966" y="701294"/>
                  </a:cubicBezTo>
                  <a:close/>
                  <a:moveTo>
                    <a:pt x="651383" y="355600"/>
                  </a:moveTo>
                  <a:cubicBezTo>
                    <a:pt x="658114" y="350393"/>
                    <a:pt x="664845" y="345186"/>
                    <a:pt x="671703" y="339979"/>
                  </a:cubicBezTo>
                  <a:lnTo>
                    <a:pt x="687070" y="360299"/>
                  </a:lnTo>
                  <a:cubicBezTo>
                    <a:pt x="680339" y="365379"/>
                    <a:pt x="673735" y="370459"/>
                    <a:pt x="667131" y="375666"/>
                  </a:cubicBezTo>
                  <a:close/>
                  <a:moveTo>
                    <a:pt x="708025" y="344805"/>
                  </a:moveTo>
                  <a:cubicBezTo>
                    <a:pt x="714883" y="339725"/>
                    <a:pt x="721868" y="334772"/>
                    <a:pt x="728853" y="329819"/>
                  </a:cubicBezTo>
                  <a:lnTo>
                    <a:pt x="743585" y="350520"/>
                  </a:lnTo>
                  <a:cubicBezTo>
                    <a:pt x="736727" y="355346"/>
                    <a:pt x="729869" y="360299"/>
                    <a:pt x="723138" y="365252"/>
                  </a:cubicBezTo>
                  <a:close/>
                  <a:moveTo>
                    <a:pt x="764921" y="335661"/>
                  </a:moveTo>
                  <a:cubicBezTo>
                    <a:pt x="771906" y="330835"/>
                    <a:pt x="779018" y="326009"/>
                    <a:pt x="786130" y="321310"/>
                  </a:cubicBezTo>
                  <a:lnTo>
                    <a:pt x="800227" y="342519"/>
                  </a:lnTo>
                  <a:cubicBezTo>
                    <a:pt x="793242" y="347218"/>
                    <a:pt x="786257" y="351917"/>
                    <a:pt x="779399" y="356616"/>
                  </a:cubicBezTo>
                  <a:close/>
                  <a:moveTo>
                    <a:pt x="821944" y="328295"/>
                  </a:moveTo>
                  <a:cubicBezTo>
                    <a:pt x="829056" y="323723"/>
                    <a:pt x="836295" y="319151"/>
                    <a:pt x="843534" y="314579"/>
                  </a:cubicBezTo>
                  <a:lnTo>
                    <a:pt x="856996" y="336169"/>
                  </a:lnTo>
                  <a:cubicBezTo>
                    <a:pt x="849884" y="340614"/>
                    <a:pt x="842772" y="345059"/>
                    <a:pt x="835660" y="349631"/>
                  </a:cubicBezTo>
                  <a:close/>
                  <a:moveTo>
                    <a:pt x="879094" y="322580"/>
                  </a:moveTo>
                  <a:cubicBezTo>
                    <a:pt x="886460" y="318135"/>
                    <a:pt x="893699" y="313817"/>
                    <a:pt x="901192" y="309626"/>
                  </a:cubicBezTo>
                  <a:lnTo>
                    <a:pt x="913892" y="331597"/>
                  </a:lnTo>
                  <a:cubicBezTo>
                    <a:pt x="906653" y="335788"/>
                    <a:pt x="899414" y="340106"/>
                    <a:pt x="892175" y="344424"/>
                  </a:cubicBezTo>
                  <a:close/>
                  <a:moveTo>
                    <a:pt x="936498" y="318770"/>
                  </a:moveTo>
                  <a:cubicBezTo>
                    <a:pt x="943991" y="314579"/>
                    <a:pt x="951484" y="310515"/>
                    <a:pt x="958977" y="306451"/>
                  </a:cubicBezTo>
                  <a:lnTo>
                    <a:pt x="971042" y="328803"/>
                  </a:lnTo>
                  <a:cubicBezTo>
                    <a:pt x="963676" y="332867"/>
                    <a:pt x="956310" y="336804"/>
                    <a:pt x="948944" y="340995"/>
                  </a:cubicBezTo>
                  <a:close/>
                  <a:moveTo>
                    <a:pt x="994029" y="316611"/>
                  </a:moveTo>
                  <a:cubicBezTo>
                    <a:pt x="1001649" y="312674"/>
                    <a:pt x="1009142" y="308737"/>
                    <a:pt x="1016762" y="304927"/>
                  </a:cubicBezTo>
                  <a:lnTo>
                    <a:pt x="1028192" y="327660"/>
                  </a:lnTo>
                  <a:cubicBezTo>
                    <a:pt x="1020699" y="331470"/>
                    <a:pt x="1013206" y="335280"/>
                    <a:pt x="1005713" y="339090"/>
                  </a:cubicBezTo>
                  <a:close/>
                  <a:moveTo>
                    <a:pt x="1051433" y="316103"/>
                  </a:moveTo>
                  <a:cubicBezTo>
                    <a:pt x="1059053" y="312420"/>
                    <a:pt x="1066800" y="308737"/>
                    <a:pt x="1074547" y="305181"/>
                  </a:cubicBezTo>
                  <a:lnTo>
                    <a:pt x="1085215" y="328168"/>
                  </a:lnTo>
                  <a:cubicBezTo>
                    <a:pt x="1077595" y="331724"/>
                    <a:pt x="1069975" y="335280"/>
                    <a:pt x="1062482" y="338963"/>
                  </a:cubicBezTo>
                  <a:close/>
                  <a:moveTo>
                    <a:pt x="1108837" y="317373"/>
                  </a:moveTo>
                  <a:cubicBezTo>
                    <a:pt x="1116584" y="313944"/>
                    <a:pt x="1124458" y="310515"/>
                    <a:pt x="1132332" y="307086"/>
                  </a:cubicBezTo>
                  <a:lnTo>
                    <a:pt x="1142365" y="330454"/>
                  </a:lnTo>
                  <a:cubicBezTo>
                    <a:pt x="1134618" y="333756"/>
                    <a:pt x="1126871" y="337185"/>
                    <a:pt x="1119251" y="340487"/>
                  </a:cubicBezTo>
                  <a:close/>
                  <a:moveTo>
                    <a:pt x="1166368" y="320421"/>
                  </a:moveTo>
                  <a:cubicBezTo>
                    <a:pt x="1174242" y="317246"/>
                    <a:pt x="1182116" y="314071"/>
                    <a:pt x="1190117" y="310896"/>
                  </a:cubicBezTo>
                  <a:lnTo>
                    <a:pt x="1199388" y="334518"/>
                  </a:lnTo>
                  <a:cubicBezTo>
                    <a:pt x="1191514" y="337566"/>
                    <a:pt x="1183767" y="340741"/>
                    <a:pt x="1176020" y="343916"/>
                  </a:cubicBezTo>
                  <a:close/>
                  <a:moveTo>
                    <a:pt x="1223645" y="325247"/>
                  </a:moveTo>
                  <a:cubicBezTo>
                    <a:pt x="1231646" y="322199"/>
                    <a:pt x="1239647" y="319278"/>
                    <a:pt x="1247648" y="316484"/>
                  </a:cubicBezTo>
                  <a:lnTo>
                    <a:pt x="1256157" y="340360"/>
                  </a:lnTo>
                  <a:cubicBezTo>
                    <a:pt x="1248283" y="343154"/>
                    <a:pt x="1240409" y="346075"/>
                    <a:pt x="1232535" y="348996"/>
                  </a:cubicBezTo>
                  <a:close/>
                  <a:moveTo>
                    <a:pt x="1280668" y="331851"/>
                  </a:moveTo>
                  <a:cubicBezTo>
                    <a:pt x="1288796" y="329057"/>
                    <a:pt x="1296797" y="326390"/>
                    <a:pt x="1304925" y="323850"/>
                  </a:cubicBezTo>
                  <a:lnTo>
                    <a:pt x="1312672" y="347980"/>
                  </a:lnTo>
                  <a:cubicBezTo>
                    <a:pt x="1304671" y="350520"/>
                    <a:pt x="1296670" y="353187"/>
                    <a:pt x="1288669" y="355854"/>
                  </a:cubicBezTo>
                  <a:close/>
                  <a:moveTo>
                    <a:pt x="1193292" y="73660"/>
                  </a:moveTo>
                  <a:cubicBezTo>
                    <a:pt x="1201420" y="71120"/>
                    <a:pt x="1209548" y="68707"/>
                    <a:pt x="1217803" y="66421"/>
                  </a:cubicBezTo>
                  <a:lnTo>
                    <a:pt x="1224915" y="90805"/>
                  </a:lnTo>
                  <a:cubicBezTo>
                    <a:pt x="1216787" y="93091"/>
                    <a:pt x="1208786" y="95504"/>
                    <a:pt x="1200785" y="98044"/>
                  </a:cubicBezTo>
                  <a:close/>
                  <a:moveTo>
                    <a:pt x="1249934" y="83820"/>
                  </a:moveTo>
                  <a:cubicBezTo>
                    <a:pt x="1258189" y="81534"/>
                    <a:pt x="1266444" y="79375"/>
                    <a:pt x="1274699" y="77216"/>
                  </a:cubicBezTo>
                  <a:lnTo>
                    <a:pt x="1281049" y="101854"/>
                  </a:lnTo>
                  <a:cubicBezTo>
                    <a:pt x="1272921" y="103886"/>
                    <a:pt x="1264793" y="106045"/>
                    <a:pt x="1256665" y="108331"/>
                  </a:cubicBezTo>
                  <a:close/>
                  <a:moveTo>
                    <a:pt x="1306195" y="95631"/>
                  </a:moveTo>
                  <a:cubicBezTo>
                    <a:pt x="1314450" y="93599"/>
                    <a:pt x="1322832" y="91694"/>
                    <a:pt x="1331087" y="89789"/>
                  </a:cubicBezTo>
                  <a:lnTo>
                    <a:pt x="1336675" y="114554"/>
                  </a:lnTo>
                  <a:cubicBezTo>
                    <a:pt x="1328420" y="116332"/>
                    <a:pt x="1320292" y="118237"/>
                    <a:pt x="1312164" y="120269"/>
                  </a:cubicBezTo>
                  <a:close/>
                  <a:moveTo>
                    <a:pt x="1362202" y="109093"/>
                  </a:moveTo>
                  <a:cubicBezTo>
                    <a:pt x="1370584" y="107315"/>
                    <a:pt x="1378839" y="105664"/>
                    <a:pt x="1387221" y="104013"/>
                  </a:cubicBezTo>
                  <a:lnTo>
                    <a:pt x="1392047" y="128905"/>
                  </a:lnTo>
                  <a:cubicBezTo>
                    <a:pt x="1383792" y="130429"/>
                    <a:pt x="1375537" y="132080"/>
                    <a:pt x="1367409" y="133858"/>
                  </a:cubicBezTo>
                  <a:close/>
                  <a:moveTo>
                    <a:pt x="1417574" y="124206"/>
                  </a:moveTo>
                  <a:cubicBezTo>
                    <a:pt x="1425956" y="122682"/>
                    <a:pt x="1434338" y="121285"/>
                    <a:pt x="1442847" y="119888"/>
                  </a:cubicBezTo>
                  <a:lnTo>
                    <a:pt x="1446911" y="144907"/>
                  </a:lnTo>
                  <a:cubicBezTo>
                    <a:pt x="1438656" y="146304"/>
                    <a:pt x="1430274" y="147701"/>
                    <a:pt x="1422019" y="149098"/>
                  </a:cubicBezTo>
                  <a:close/>
                  <a:moveTo>
                    <a:pt x="1472565" y="140970"/>
                  </a:moveTo>
                  <a:cubicBezTo>
                    <a:pt x="1480947" y="139700"/>
                    <a:pt x="1489456" y="138557"/>
                    <a:pt x="1497838" y="137541"/>
                  </a:cubicBezTo>
                  <a:lnTo>
                    <a:pt x="1501140" y="162687"/>
                  </a:lnTo>
                  <a:cubicBezTo>
                    <a:pt x="1492758" y="163830"/>
                    <a:pt x="1484503" y="164973"/>
                    <a:pt x="1476248" y="166116"/>
                  </a:cubicBezTo>
                  <a:close/>
                  <a:moveTo>
                    <a:pt x="1526921" y="159512"/>
                  </a:moveTo>
                  <a:cubicBezTo>
                    <a:pt x="1535430" y="158496"/>
                    <a:pt x="1543939" y="157607"/>
                    <a:pt x="1552448" y="156845"/>
                  </a:cubicBezTo>
                  <a:lnTo>
                    <a:pt x="1554988" y="182118"/>
                  </a:lnTo>
                  <a:cubicBezTo>
                    <a:pt x="1546606" y="183007"/>
                    <a:pt x="1538224" y="183896"/>
                    <a:pt x="1529842" y="184785"/>
                  </a:cubicBezTo>
                  <a:close/>
                  <a:moveTo>
                    <a:pt x="1580769" y="179705"/>
                  </a:moveTo>
                  <a:cubicBezTo>
                    <a:pt x="1589278" y="178943"/>
                    <a:pt x="1597787" y="178308"/>
                    <a:pt x="1606296" y="177800"/>
                  </a:cubicBezTo>
                  <a:lnTo>
                    <a:pt x="1608074" y="203200"/>
                  </a:lnTo>
                  <a:cubicBezTo>
                    <a:pt x="1599692" y="203835"/>
                    <a:pt x="1591310" y="204470"/>
                    <a:pt x="1582928" y="205105"/>
                  </a:cubicBezTo>
                  <a:close/>
                  <a:moveTo>
                    <a:pt x="1595501" y="2540"/>
                  </a:moveTo>
                  <a:cubicBezTo>
                    <a:pt x="1604010" y="2032"/>
                    <a:pt x="1612519" y="1651"/>
                    <a:pt x="1621028" y="1397"/>
                  </a:cubicBezTo>
                  <a:lnTo>
                    <a:pt x="1622044" y="26797"/>
                  </a:lnTo>
                  <a:cubicBezTo>
                    <a:pt x="1613662" y="27178"/>
                    <a:pt x="1605280" y="27559"/>
                    <a:pt x="1596898" y="27940"/>
                  </a:cubicBezTo>
                  <a:close/>
                  <a:moveTo>
                    <a:pt x="1647952" y="25908"/>
                  </a:moveTo>
                  <a:cubicBezTo>
                    <a:pt x="1656461" y="25654"/>
                    <a:pt x="1664970" y="25527"/>
                    <a:pt x="1673606" y="25527"/>
                  </a:cubicBezTo>
                  <a:lnTo>
                    <a:pt x="1673860" y="50927"/>
                  </a:lnTo>
                  <a:cubicBezTo>
                    <a:pt x="1665478" y="51054"/>
                    <a:pt x="1656969" y="51181"/>
                    <a:pt x="1648587" y="51308"/>
                  </a:cubicBezTo>
                  <a:close/>
                  <a:moveTo>
                    <a:pt x="1697863" y="0"/>
                  </a:moveTo>
                  <a:cubicBezTo>
                    <a:pt x="1706372" y="0"/>
                    <a:pt x="1715008" y="127"/>
                    <a:pt x="1723517" y="381"/>
                  </a:cubicBezTo>
                  <a:lnTo>
                    <a:pt x="1723009" y="25781"/>
                  </a:lnTo>
                  <a:cubicBezTo>
                    <a:pt x="1714627" y="25654"/>
                    <a:pt x="1706118" y="25527"/>
                    <a:pt x="1697736" y="25400"/>
                  </a:cubicBezTo>
                  <a:close/>
                  <a:moveTo>
                    <a:pt x="1748917" y="26416"/>
                  </a:moveTo>
                  <a:cubicBezTo>
                    <a:pt x="1757426" y="26670"/>
                    <a:pt x="1765935" y="27051"/>
                    <a:pt x="1774444" y="27559"/>
                  </a:cubicBezTo>
                  <a:lnTo>
                    <a:pt x="1773174" y="52959"/>
                  </a:lnTo>
                  <a:cubicBezTo>
                    <a:pt x="1764792" y="52578"/>
                    <a:pt x="1756410" y="52197"/>
                    <a:pt x="1748028" y="51816"/>
                  </a:cubicBezTo>
                  <a:close/>
                  <a:moveTo>
                    <a:pt x="1799082" y="54356"/>
                  </a:moveTo>
                  <a:cubicBezTo>
                    <a:pt x="1807591" y="54864"/>
                    <a:pt x="1816100" y="55499"/>
                    <a:pt x="1824609" y="56261"/>
                  </a:cubicBezTo>
                  <a:lnTo>
                    <a:pt x="1822577" y="81534"/>
                  </a:lnTo>
                  <a:cubicBezTo>
                    <a:pt x="1814195" y="80899"/>
                    <a:pt x="1805813" y="80264"/>
                    <a:pt x="1797431" y="79629"/>
                  </a:cubicBezTo>
                  <a:close/>
                  <a:moveTo>
                    <a:pt x="1848358" y="83693"/>
                  </a:moveTo>
                  <a:cubicBezTo>
                    <a:pt x="1856867" y="84455"/>
                    <a:pt x="1865376" y="85344"/>
                    <a:pt x="1873885" y="86360"/>
                  </a:cubicBezTo>
                  <a:lnTo>
                    <a:pt x="1871091" y="111633"/>
                  </a:lnTo>
                  <a:cubicBezTo>
                    <a:pt x="1862709" y="110744"/>
                    <a:pt x="1854327" y="109855"/>
                    <a:pt x="1845945" y="109093"/>
                  </a:cubicBezTo>
                  <a:close/>
                  <a:moveTo>
                    <a:pt x="1896872" y="114808"/>
                  </a:moveTo>
                  <a:cubicBezTo>
                    <a:pt x="1905381" y="115824"/>
                    <a:pt x="1913763" y="116967"/>
                    <a:pt x="1922145" y="118237"/>
                  </a:cubicBezTo>
                  <a:lnTo>
                    <a:pt x="1918589" y="143383"/>
                  </a:lnTo>
                  <a:cubicBezTo>
                    <a:pt x="1910334" y="142240"/>
                    <a:pt x="1901952" y="141097"/>
                    <a:pt x="1893697" y="140081"/>
                  </a:cubicBezTo>
                  <a:close/>
                  <a:moveTo>
                    <a:pt x="1944243" y="147320"/>
                  </a:moveTo>
                  <a:cubicBezTo>
                    <a:pt x="1952752" y="148590"/>
                    <a:pt x="1961134" y="149987"/>
                    <a:pt x="1969516" y="151511"/>
                  </a:cubicBezTo>
                  <a:lnTo>
                    <a:pt x="1965198" y="176530"/>
                  </a:lnTo>
                  <a:cubicBezTo>
                    <a:pt x="1956943" y="175133"/>
                    <a:pt x="1948561" y="173736"/>
                    <a:pt x="1940306" y="172466"/>
                  </a:cubicBezTo>
                  <a:close/>
                  <a:moveTo>
                    <a:pt x="1990725" y="181229"/>
                  </a:moveTo>
                  <a:cubicBezTo>
                    <a:pt x="1999107" y="182753"/>
                    <a:pt x="2007489" y="184404"/>
                    <a:pt x="2015744" y="186182"/>
                  </a:cubicBezTo>
                  <a:lnTo>
                    <a:pt x="2010664" y="211074"/>
                  </a:lnTo>
                  <a:cubicBezTo>
                    <a:pt x="2002409" y="209423"/>
                    <a:pt x="1994281" y="207772"/>
                    <a:pt x="1986026" y="206248"/>
                  </a:cubicBezTo>
                  <a:close/>
                  <a:moveTo>
                    <a:pt x="2036191" y="216535"/>
                  </a:moveTo>
                  <a:cubicBezTo>
                    <a:pt x="2044573" y="218313"/>
                    <a:pt x="2052828" y="220218"/>
                    <a:pt x="2061083" y="222250"/>
                  </a:cubicBezTo>
                  <a:lnTo>
                    <a:pt x="2055241" y="247015"/>
                  </a:lnTo>
                  <a:cubicBezTo>
                    <a:pt x="2047113" y="245110"/>
                    <a:pt x="2038858" y="243205"/>
                    <a:pt x="2030603" y="241427"/>
                  </a:cubicBezTo>
                  <a:close/>
                  <a:moveTo>
                    <a:pt x="2080387" y="253238"/>
                  </a:moveTo>
                  <a:cubicBezTo>
                    <a:pt x="2088642" y="255397"/>
                    <a:pt x="2096897" y="257429"/>
                    <a:pt x="2105152" y="259715"/>
                  </a:cubicBezTo>
                  <a:lnTo>
                    <a:pt x="2098548" y="284226"/>
                  </a:lnTo>
                  <a:cubicBezTo>
                    <a:pt x="2090420" y="282067"/>
                    <a:pt x="2082292" y="279908"/>
                    <a:pt x="2074164" y="277876"/>
                  </a:cubicBezTo>
                  <a:close/>
                  <a:moveTo>
                    <a:pt x="2123567" y="291211"/>
                  </a:moveTo>
                  <a:cubicBezTo>
                    <a:pt x="2131822" y="293497"/>
                    <a:pt x="2139950" y="295910"/>
                    <a:pt x="2148078" y="298450"/>
                  </a:cubicBezTo>
                  <a:lnTo>
                    <a:pt x="2140712" y="322707"/>
                  </a:lnTo>
                  <a:cubicBezTo>
                    <a:pt x="2132711" y="320294"/>
                    <a:pt x="2124583" y="317881"/>
                    <a:pt x="2116582" y="315595"/>
                  </a:cubicBezTo>
                  <a:close/>
                  <a:moveTo>
                    <a:pt x="2165604" y="330454"/>
                  </a:moveTo>
                  <a:cubicBezTo>
                    <a:pt x="2173732" y="332994"/>
                    <a:pt x="2181860" y="335661"/>
                    <a:pt x="2189988" y="338455"/>
                  </a:cubicBezTo>
                  <a:lnTo>
                    <a:pt x="2181860" y="362585"/>
                  </a:lnTo>
                  <a:cubicBezTo>
                    <a:pt x="2173859" y="359918"/>
                    <a:pt x="2165858" y="357251"/>
                    <a:pt x="2157857" y="354711"/>
                  </a:cubicBezTo>
                  <a:close/>
                  <a:moveTo>
                    <a:pt x="2206371" y="370967"/>
                  </a:moveTo>
                  <a:cubicBezTo>
                    <a:pt x="2214372" y="373761"/>
                    <a:pt x="2222373" y="376682"/>
                    <a:pt x="2230374" y="379603"/>
                  </a:cubicBezTo>
                  <a:lnTo>
                    <a:pt x="2221611" y="403479"/>
                  </a:lnTo>
                  <a:cubicBezTo>
                    <a:pt x="2213737" y="400558"/>
                    <a:pt x="2205863" y="397764"/>
                    <a:pt x="2197989" y="394970"/>
                  </a:cubicBezTo>
                  <a:close/>
                  <a:moveTo>
                    <a:pt x="2245995" y="412750"/>
                  </a:moveTo>
                  <a:cubicBezTo>
                    <a:pt x="2253996" y="415798"/>
                    <a:pt x="2261870" y="418973"/>
                    <a:pt x="2269744" y="422148"/>
                  </a:cubicBezTo>
                  <a:lnTo>
                    <a:pt x="2260219" y="445643"/>
                  </a:lnTo>
                  <a:cubicBezTo>
                    <a:pt x="2252472" y="442468"/>
                    <a:pt x="2244598" y="439420"/>
                    <a:pt x="2236851" y="436372"/>
                  </a:cubicBezTo>
                  <a:close/>
                  <a:moveTo>
                    <a:pt x="2284222" y="455549"/>
                  </a:moveTo>
                  <a:cubicBezTo>
                    <a:pt x="2292096" y="458851"/>
                    <a:pt x="2299970" y="462280"/>
                    <a:pt x="2307717" y="465709"/>
                  </a:cubicBezTo>
                  <a:lnTo>
                    <a:pt x="2297430" y="488950"/>
                  </a:lnTo>
                  <a:cubicBezTo>
                    <a:pt x="2289683" y="485521"/>
                    <a:pt x="2282063" y="482219"/>
                    <a:pt x="2274316" y="478917"/>
                  </a:cubicBezTo>
                  <a:close/>
                  <a:moveTo>
                    <a:pt x="2321179" y="499618"/>
                  </a:moveTo>
                  <a:cubicBezTo>
                    <a:pt x="2328926" y="503174"/>
                    <a:pt x="2336673" y="506857"/>
                    <a:pt x="2344293" y="510413"/>
                  </a:cubicBezTo>
                  <a:lnTo>
                    <a:pt x="2333371" y="533273"/>
                  </a:lnTo>
                  <a:cubicBezTo>
                    <a:pt x="2325751" y="529590"/>
                    <a:pt x="2318258" y="526034"/>
                    <a:pt x="2310638" y="522605"/>
                  </a:cubicBezTo>
                  <a:close/>
                  <a:moveTo>
                    <a:pt x="2438400" y="175641"/>
                  </a:moveTo>
                  <a:cubicBezTo>
                    <a:pt x="2446020" y="179451"/>
                    <a:pt x="2453640" y="183261"/>
                    <a:pt x="2461260" y="187198"/>
                  </a:cubicBezTo>
                  <a:lnTo>
                    <a:pt x="2449576" y="209804"/>
                  </a:lnTo>
                  <a:cubicBezTo>
                    <a:pt x="2442083" y="205994"/>
                    <a:pt x="2434590" y="202184"/>
                    <a:pt x="2427097" y="198374"/>
                  </a:cubicBezTo>
                  <a:close/>
                  <a:moveTo>
                    <a:pt x="2472563" y="221869"/>
                  </a:moveTo>
                  <a:cubicBezTo>
                    <a:pt x="2480056" y="225933"/>
                    <a:pt x="2487549" y="229997"/>
                    <a:pt x="2495042" y="234188"/>
                  </a:cubicBezTo>
                  <a:lnTo>
                    <a:pt x="2482723" y="256413"/>
                  </a:lnTo>
                  <a:cubicBezTo>
                    <a:pt x="2475357" y="252349"/>
                    <a:pt x="2467991" y="248285"/>
                    <a:pt x="2460625" y="244348"/>
                  </a:cubicBezTo>
                  <a:close/>
                  <a:moveTo>
                    <a:pt x="2505456" y="269240"/>
                  </a:moveTo>
                  <a:cubicBezTo>
                    <a:pt x="2512822" y="273558"/>
                    <a:pt x="2520188" y="277876"/>
                    <a:pt x="2527554" y="282194"/>
                  </a:cubicBezTo>
                  <a:lnTo>
                    <a:pt x="2514600" y="304038"/>
                  </a:lnTo>
                  <a:cubicBezTo>
                    <a:pt x="2507361" y="299720"/>
                    <a:pt x="2500122" y="295529"/>
                    <a:pt x="2492883" y="291338"/>
                  </a:cubicBezTo>
                  <a:close/>
                  <a:moveTo>
                    <a:pt x="2536825" y="317500"/>
                  </a:moveTo>
                  <a:cubicBezTo>
                    <a:pt x="2544064" y="321945"/>
                    <a:pt x="2551303" y="326517"/>
                    <a:pt x="2558542" y="331089"/>
                  </a:cubicBezTo>
                  <a:lnTo>
                    <a:pt x="2544826" y="352552"/>
                  </a:lnTo>
                  <a:cubicBezTo>
                    <a:pt x="2537714" y="347980"/>
                    <a:pt x="2530602" y="343535"/>
                    <a:pt x="2523490" y="339217"/>
                  </a:cubicBezTo>
                  <a:close/>
                  <a:moveTo>
                    <a:pt x="2566543" y="366649"/>
                  </a:moveTo>
                  <a:cubicBezTo>
                    <a:pt x="2573655" y="371348"/>
                    <a:pt x="2580767" y="376047"/>
                    <a:pt x="2587752" y="380873"/>
                  </a:cubicBezTo>
                  <a:lnTo>
                    <a:pt x="2573401" y="401828"/>
                  </a:lnTo>
                  <a:cubicBezTo>
                    <a:pt x="2566416" y="397129"/>
                    <a:pt x="2559431" y="392430"/>
                    <a:pt x="2552446" y="387858"/>
                  </a:cubicBezTo>
                  <a:close/>
                  <a:moveTo>
                    <a:pt x="2594737" y="416687"/>
                  </a:moveTo>
                  <a:cubicBezTo>
                    <a:pt x="2601722" y="421640"/>
                    <a:pt x="2608707" y="426593"/>
                    <a:pt x="2615565" y="431546"/>
                  </a:cubicBezTo>
                  <a:lnTo>
                    <a:pt x="2600579" y="452120"/>
                  </a:lnTo>
                  <a:cubicBezTo>
                    <a:pt x="2593721" y="447167"/>
                    <a:pt x="2586990" y="442341"/>
                    <a:pt x="2580005" y="437388"/>
                  </a:cubicBezTo>
                  <a:close/>
                  <a:moveTo>
                    <a:pt x="2621407" y="467487"/>
                  </a:moveTo>
                  <a:cubicBezTo>
                    <a:pt x="2628265" y="472567"/>
                    <a:pt x="2634996" y="477774"/>
                    <a:pt x="2641727" y="482981"/>
                  </a:cubicBezTo>
                  <a:lnTo>
                    <a:pt x="2626233" y="503047"/>
                  </a:lnTo>
                  <a:cubicBezTo>
                    <a:pt x="2619629" y="497967"/>
                    <a:pt x="2612898" y="492760"/>
                    <a:pt x="2606167" y="487807"/>
                  </a:cubicBezTo>
                  <a:close/>
                  <a:moveTo>
                    <a:pt x="2646680" y="519049"/>
                  </a:moveTo>
                  <a:cubicBezTo>
                    <a:pt x="2653284" y="524383"/>
                    <a:pt x="2660015" y="529717"/>
                    <a:pt x="2666492" y="535178"/>
                  </a:cubicBezTo>
                  <a:lnTo>
                    <a:pt x="2650363" y="554736"/>
                  </a:lnTo>
                  <a:cubicBezTo>
                    <a:pt x="2643886" y="549402"/>
                    <a:pt x="2637409" y="544068"/>
                    <a:pt x="2630805" y="538861"/>
                  </a:cubicBezTo>
                  <a:close/>
                  <a:moveTo>
                    <a:pt x="2670302" y="571373"/>
                  </a:moveTo>
                  <a:cubicBezTo>
                    <a:pt x="2676779" y="576834"/>
                    <a:pt x="2683256" y="582422"/>
                    <a:pt x="2689733" y="588137"/>
                  </a:cubicBezTo>
                  <a:lnTo>
                    <a:pt x="2672969" y="607314"/>
                  </a:lnTo>
                  <a:cubicBezTo>
                    <a:pt x="2666619" y="601726"/>
                    <a:pt x="2660269" y="596265"/>
                    <a:pt x="2653919" y="590804"/>
                  </a:cubicBezTo>
                  <a:close/>
                  <a:moveTo>
                    <a:pt x="2692400" y="624459"/>
                  </a:moveTo>
                  <a:cubicBezTo>
                    <a:pt x="2698750" y="630174"/>
                    <a:pt x="2704973" y="635889"/>
                    <a:pt x="2711323" y="641731"/>
                  </a:cubicBezTo>
                  <a:lnTo>
                    <a:pt x="2694051" y="660273"/>
                  </a:lnTo>
                  <a:cubicBezTo>
                    <a:pt x="2687955" y="654558"/>
                    <a:pt x="2681732" y="648843"/>
                    <a:pt x="2675509" y="643255"/>
                  </a:cubicBezTo>
                  <a:close/>
                  <a:moveTo>
                    <a:pt x="2712974" y="678053"/>
                  </a:moveTo>
                  <a:cubicBezTo>
                    <a:pt x="2719070" y="683895"/>
                    <a:pt x="2725293" y="689864"/>
                    <a:pt x="2731262" y="695833"/>
                  </a:cubicBezTo>
                  <a:lnTo>
                    <a:pt x="2713355" y="713867"/>
                  </a:lnTo>
                  <a:cubicBezTo>
                    <a:pt x="2707386" y="708025"/>
                    <a:pt x="2701417" y="702056"/>
                    <a:pt x="2695321" y="696341"/>
                  </a:cubicBezTo>
                  <a:close/>
                  <a:moveTo>
                    <a:pt x="2731770" y="732282"/>
                  </a:moveTo>
                  <a:cubicBezTo>
                    <a:pt x="2737739" y="738378"/>
                    <a:pt x="2743708" y="744474"/>
                    <a:pt x="2749550" y="750697"/>
                  </a:cubicBezTo>
                  <a:lnTo>
                    <a:pt x="2731135" y="768223"/>
                  </a:lnTo>
                  <a:cubicBezTo>
                    <a:pt x="2725293" y="762127"/>
                    <a:pt x="2719451" y="756158"/>
                    <a:pt x="2713609" y="750062"/>
                  </a:cubicBezTo>
                  <a:close/>
                  <a:moveTo>
                    <a:pt x="2748915" y="787146"/>
                  </a:moveTo>
                  <a:cubicBezTo>
                    <a:pt x="2754757" y="793369"/>
                    <a:pt x="2760472" y="799719"/>
                    <a:pt x="2766187" y="806069"/>
                  </a:cubicBezTo>
                  <a:lnTo>
                    <a:pt x="2747264" y="823087"/>
                  </a:lnTo>
                  <a:cubicBezTo>
                    <a:pt x="2741676" y="816864"/>
                    <a:pt x="2735961" y="810641"/>
                    <a:pt x="2730246" y="804418"/>
                  </a:cubicBezTo>
                  <a:close/>
                  <a:moveTo>
                    <a:pt x="2764409" y="842518"/>
                  </a:moveTo>
                  <a:cubicBezTo>
                    <a:pt x="2769997" y="848995"/>
                    <a:pt x="2775585" y="855472"/>
                    <a:pt x="2781046" y="861949"/>
                  </a:cubicBezTo>
                  <a:lnTo>
                    <a:pt x="2761615" y="878332"/>
                  </a:lnTo>
                  <a:cubicBezTo>
                    <a:pt x="2756154" y="871855"/>
                    <a:pt x="2750693" y="865505"/>
                    <a:pt x="2745232" y="859155"/>
                  </a:cubicBezTo>
                  <a:close/>
                  <a:moveTo>
                    <a:pt x="2778252" y="898271"/>
                  </a:moveTo>
                  <a:cubicBezTo>
                    <a:pt x="2783713" y="904875"/>
                    <a:pt x="2789047" y="911479"/>
                    <a:pt x="2794254" y="918210"/>
                  </a:cubicBezTo>
                  <a:lnTo>
                    <a:pt x="2774315" y="933958"/>
                  </a:lnTo>
                  <a:cubicBezTo>
                    <a:pt x="2769108" y="927354"/>
                    <a:pt x="2763774" y="920877"/>
                    <a:pt x="2758567" y="914400"/>
                  </a:cubicBezTo>
                  <a:close/>
                  <a:moveTo>
                    <a:pt x="2790317" y="954405"/>
                  </a:moveTo>
                  <a:cubicBezTo>
                    <a:pt x="2795524" y="961136"/>
                    <a:pt x="2800731" y="967994"/>
                    <a:pt x="2805811" y="974852"/>
                  </a:cubicBezTo>
                  <a:lnTo>
                    <a:pt x="2785491" y="990092"/>
                  </a:lnTo>
                  <a:cubicBezTo>
                    <a:pt x="2780411" y="983361"/>
                    <a:pt x="2775331" y="976630"/>
                    <a:pt x="2770251" y="970026"/>
                  </a:cubicBezTo>
                  <a:close/>
                  <a:moveTo>
                    <a:pt x="2800858" y="1011047"/>
                  </a:moveTo>
                  <a:cubicBezTo>
                    <a:pt x="2805811" y="1017905"/>
                    <a:pt x="2810764" y="1024890"/>
                    <a:pt x="2815717" y="1031875"/>
                  </a:cubicBezTo>
                  <a:lnTo>
                    <a:pt x="2794889" y="1046480"/>
                  </a:lnTo>
                  <a:cubicBezTo>
                    <a:pt x="2790063" y="1039622"/>
                    <a:pt x="2785237" y="1032764"/>
                    <a:pt x="2780284" y="1025906"/>
                  </a:cubicBezTo>
                  <a:close/>
                  <a:moveTo>
                    <a:pt x="2809621" y="1067816"/>
                  </a:moveTo>
                  <a:cubicBezTo>
                    <a:pt x="2814447" y="1074928"/>
                    <a:pt x="2819146" y="1081913"/>
                    <a:pt x="2823845" y="1089025"/>
                  </a:cubicBezTo>
                  <a:lnTo>
                    <a:pt x="2802636" y="1102995"/>
                  </a:lnTo>
                  <a:cubicBezTo>
                    <a:pt x="2798064" y="1096010"/>
                    <a:pt x="2793365" y="1089025"/>
                    <a:pt x="2788666" y="1082040"/>
                  </a:cubicBezTo>
                  <a:close/>
                  <a:moveTo>
                    <a:pt x="2816733" y="1124839"/>
                  </a:moveTo>
                  <a:cubicBezTo>
                    <a:pt x="2821305" y="1132078"/>
                    <a:pt x="2825750" y="1139317"/>
                    <a:pt x="2830322" y="1146556"/>
                  </a:cubicBezTo>
                  <a:lnTo>
                    <a:pt x="2808732" y="1159891"/>
                  </a:lnTo>
                  <a:cubicBezTo>
                    <a:pt x="2804287" y="1152779"/>
                    <a:pt x="2799842" y="1145667"/>
                    <a:pt x="2795397" y="1138555"/>
                  </a:cubicBezTo>
                  <a:close/>
                  <a:moveTo>
                    <a:pt x="2822194" y="1182116"/>
                  </a:moveTo>
                  <a:cubicBezTo>
                    <a:pt x="2826512" y="1189482"/>
                    <a:pt x="2830830" y="1196848"/>
                    <a:pt x="2835148" y="1204214"/>
                  </a:cubicBezTo>
                  <a:lnTo>
                    <a:pt x="2813050" y="1216787"/>
                  </a:lnTo>
                  <a:cubicBezTo>
                    <a:pt x="2808859" y="1209548"/>
                    <a:pt x="2804668" y="1202182"/>
                    <a:pt x="2800350" y="1194943"/>
                  </a:cubicBezTo>
                  <a:close/>
                  <a:moveTo>
                    <a:pt x="2825750" y="1239393"/>
                  </a:moveTo>
                  <a:cubicBezTo>
                    <a:pt x="2829814" y="1246886"/>
                    <a:pt x="2834005" y="1254379"/>
                    <a:pt x="2837942" y="1261872"/>
                  </a:cubicBezTo>
                  <a:lnTo>
                    <a:pt x="2815463" y="1273810"/>
                  </a:lnTo>
                  <a:cubicBezTo>
                    <a:pt x="2811526" y="1266444"/>
                    <a:pt x="2807462" y="1258951"/>
                    <a:pt x="2803398" y="1251585"/>
                  </a:cubicBezTo>
                  <a:close/>
                  <a:moveTo>
                    <a:pt x="2827401" y="1296797"/>
                  </a:moveTo>
                  <a:cubicBezTo>
                    <a:pt x="2831338" y="1304417"/>
                    <a:pt x="2835148" y="1312037"/>
                    <a:pt x="2838958" y="1319657"/>
                  </a:cubicBezTo>
                  <a:lnTo>
                    <a:pt x="2816225" y="1330960"/>
                  </a:lnTo>
                  <a:cubicBezTo>
                    <a:pt x="2812542" y="1323467"/>
                    <a:pt x="2808732" y="1315974"/>
                    <a:pt x="2804922" y="1308481"/>
                  </a:cubicBezTo>
                  <a:close/>
                  <a:moveTo>
                    <a:pt x="2827655" y="1354328"/>
                  </a:moveTo>
                  <a:cubicBezTo>
                    <a:pt x="2831338" y="1362075"/>
                    <a:pt x="2834894" y="1369695"/>
                    <a:pt x="2838450" y="1377442"/>
                  </a:cubicBezTo>
                  <a:lnTo>
                    <a:pt x="2815336" y="1387983"/>
                  </a:lnTo>
                  <a:cubicBezTo>
                    <a:pt x="2811907" y="1380363"/>
                    <a:pt x="2808351" y="1372743"/>
                    <a:pt x="2804668" y="1365123"/>
                  </a:cubicBezTo>
                  <a:close/>
                  <a:moveTo>
                    <a:pt x="2825877" y="1411605"/>
                  </a:moveTo>
                  <a:cubicBezTo>
                    <a:pt x="2829306" y="1419479"/>
                    <a:pt x="2832735" y="1427226"/>
                    <a:pt x="2836037" y="1435100"/>
                  </a:cubicBezTo>
                  <a:lnTo>
                    <a:pt x="2812669" y="1445006"/>
                  </a:lnTo>
                  <a:cubicBezTo>
                    <a:pt x="2809367" y="1437259"/>
                    <a:pt x="2806065" y="1429512"/>
                    <a:pt x="2802763" y="1421765"/>
                  </a:cubicBezTo>
                  <a:close/>
                  <a:moveTo>
                    <a:pt x="2822575" y="1468882"/>
                  </a:moveTo>
                  <a:cubicBezTo>
                    <a:pt x="2825750" y="1476756"/>
                    <a:pt x="2828925" y="1484757"/>
                    <a:pt x="2831973" y="1492758"/>
                  </a:cubicBezTo>
                  <a:lnTo>
                    <a:pt x="2808224" y="1501902"/>
                  </a:lnTo>
                  <a:cubicBezTo>
                    <a:pt x="2805176" y="1494028"/>
                    <a:pt x="2802128" y="1486281"/>
                    <a:pt x="2798953" y="1478407"/>
                  </a:cubicBezTo>
                  <a:close/>
                  <a:moveTo>
                    <a:pt x="2817368" y="1526159"/>
                  </a:moveTo>
                  <a:cubicBezTo>
                    <a:pt x="2820289" y="1534160"/>
                    <a:pt x="2823210" y="1542161"/>
                    <a:pt x="2826004" y="1550162"/>
                  </a:cubicBezTo>
                  <a:lnTo>
                    <a:pt x="2802001" y="1558544"/>
                  </a:lnTo>
                  <a:cubicBezTo>
                    <a:pt x="2799207" y="1550670"/>
                    <a:pt x="2796413" y="1542669"/>
                    <a:pt x="2793492" y="1534795"/>
                  </a:cubicBezTo>
                  <a:close/>
                  <a:moveTo>
                    <a:pt x="2810383" y="1583055"/>
                  </a:moveTo>
                  <a:cubicBezTo>
                    <a:pt x="2813050" y="1591183"/>
                    <a:pt x="2815717" y="1599311"/>
                    <a:pt x="2818257" y="1607439"/>
                  </a:cubicBezTo>
                  <a:lnTo>
                    <a:pt x="2794000" y="1615059"/>
                  </a:lnTo>
                  <a:cubicBezTo>
                    <a:pt x="2791460" y="1607058"/>
                    <a:pt x="2788920" y="1599057"/>
                    <a:pt x="2786253" y="1591056"/>
                  </a:cubicBezTo>
                  <a:close/>
                  <a:moveTo>
                    <a:pt x="2801747" y="1639824"/>
                  </a:moveTo>
                  <a:cubicBezTo>
                    <a:pt x="2804160" y="1647952"/>
                    <a:pt x="2806573" y="1656207"/>
                    <a:pt x="2808859" y="1664335"/>
                  </a:cubicBezTo>
                  <a:lnTo>
                    <a:pt x="2784475" y="1671193"/>
                  </a:lnTo>
                  <a:cubicBezTo>
                    <a:pt x="2782189" y="1663065"/>
                    <a:pt x="2779776" y="1655064"/>
                    <a:pt x="2777490" y="1647063"/>
                  </a:cubicBezTo>
                  <a:close/>
                  <a:moveTo>
                    <a:pt x="2791460" y="1696339"/>
                  </a:moveTo>
                  <a:cubicBezTo>
                    <a:pt x="2793619" y="1704594"/>
                    <a:pt x="2795778" y="1712849"/>
                    <a:pt x="2797810" y="1721104"/>
                  </a:cubicBezTo>
                  <a:lnTo>
                    <a:pt x="2773172" y="1727327"/>
                  </a:lnTo>
                  <a:cubicBezTo>
                    <a:pt x="2771140" y="1719199"/>
                    <a:pt x="2768981" y="1711071"/>
                    <a:pt x="2766822" y="1702943"/>
                  </a:cubicBezTo>
                  <a:close/>
                  <a:moveTo>
                    <a:pt x="2779268" y="1752600"/>
                  </a:moveTo>
                  <a:cubicBezTo>
                    <a:pt x="2781173" y="1760855"/>
                    <a:pt x="2783078" y="1769237"/>
                    <a:pt x="2784856" y="1777619"/>
                  </a:cubicBezTo>
                  <a:lnTo>
                    <a:pt x="2760091" y="1783080"/>
                  </a:lnTo>
                  <a:cubicBezTo>
                    <a:pt x="2758313" y="1774825"/>
                    <a:pt x="2756408" y="1766697"/>
                    <a:pt x="2754503" y="1758442"/>
                  </a:cubicBezTo>
                  <a:close/>
                  <a:moveTo>
                    <a:pt x="2765425" y="1808480"/>
                  </a:moveTo>
                  <a:cubicBezTo>
                    <a:pt x="2767076" y="1816862"/>
                    <a:pt x="2768727" y="1825117"/>
                    <a:pt x="2770251" y="1833499"/>
                  </a:cubicBezTo>
                  <a:lnTo>
                    <a:pt x="2745232" y="1838198"/>
                  </a:lnTo>
                  <a:cubicBezTo>
                    <a:pt x="2743708" y="1829943"/>
                    <a:pt x="2742057" y="1821688"/>
                    <a:pt x="2740406" y="1813560"/>
                  </a:cubicBezTo>
                  <a:close/>
                  <a:moveTo>
                    <a:pt x="2749804" y="1863852"/>
                  </a:moveTo>
                  <a:cubicBezTo>
                    <a:pt x="2751201" y="1872234"/>
                    <a:pt x="2752598" y="1880743"/>
                    <a:pt x="2753868" y="1889125"/>
                  </a:cubicBezTo>
                  <a:lnTo>
                    <a:pt x="2728722" y="1893062"/>
                  </a:lnTo>
                  <a:cubicBezTo>
                    <a:pt x="2727452" y="1884680"/>
                    <a:pt x="2726055" y="1876425"/>
                    <a:pt x="2724658" y="1868170"/>
                  </a:cubicBezTo>
                  <a:close/>
                  <a:moveTo>
                    <a:pt x="2732532" y="1918716"/>
                  </a:moveTo>
                  <a:cubicBezTo>
                    <a:pt x="2733675" y="1927098"/>
                    <a:pt x="2734818" y="1935607"/>
                    <a:pt x="2735834" y="1944116"/>
                  </a:cubicBezTo>
                  <a:lnTo>
                    <a:pt x="2710688" y="1947291"/>
                  </a:lnTo>
                  <a:cubicBezTo>
                    <a:pt x="2709672" y="1938909"/>
                    <a:pt x="2708529" y="1930654"/>
                    <a:pt x="2707386" y="1922272"/>
                  </a:cubicBezTo>
                  <a:close/>
                  <a:moveTo>
                    <a:pt x="2713736" y="1973072"/>
                  </a:moveTo>
                  <a:cubicBezTo>
                    <a:pt x="2714625" y="1981581"/>
                    <a:pt x="2715514" y="1989963"/>
                    <a:pt x="2716276" y="1998472"/>
                  </a:cubicBezTo>
                  <a:lnTo>
                    <a:pt x="2691003" y="2000885"/>
                  </a:lnTo>
                  <a:cubicBezTo>
                    <a:pt x="2690241" y="1992503"/>
                    <a:pt x="2689352" y="1984121"/>
                    <a:pt x="2688463" y="1975866"/>
                  </a:cubicBezTo>
                  <a:close/>
                  <a:moveTo>
                    <a:pt x="2693162" y="2026793"/>
                  </a:moveTo>
                  <a:cubicBezTo>
                    <a:pt x="2693797" y="2035302"/>
                    <a:pt x="2694432" y="2043811"/>
                    <a:pt x="2694940" y="2052320"/>
                  </a:cubicBezTo>
                  <a:lnTo>
                    <a:pt x="2669540" y="2053971"/>
                  </a:lnTo>
                  <a:cubicBezTo>
                    <a:pt x="2669032" y="2045589"/>
                    <a:pt x="2668397" y="2037207"/>
                    <a:pt x="2667762" y="2028825"/>
                  </a:cubicBezTo>
                  <a:close/>
                  <a:moveTo>
                    <a:pt x="2670937" y="2080006"/>
                  </a:moveTo>
                  <a:cubicBezTo>
                    <a:pt x="2671318" y="2088515"/>
                    <a:pt x="2671699" y="2097024"/>
                    <a:pt x="2671953" y="2105533"/>
                  </a:cubicBezTo>
                  <a:lnTo>
                    <a:pt x="2646553" y="2106422"/>
                  </a:lnTo>
                  <a:cubicBezTo>
                    <a:pt x="2646299" y="2098040"/>
                    <a:pt x="2645918" y="2089658"/>
                    <a:pt x="2645537" y="2081276"/>
                  </a:cubicBezTo>
                  <a:close/>
                  <a:moveTo>
                    <a:pt x="2647188" y="2132330"/>
                  </a:moveTo>
                  <a:cubicBezTo>
                    <a:pt x="2647315" y="2140839"/>
                    <a:pt x="2647442" y="2149475"/>
                    <a:pt x="2647442" y="2157984"/>
                  </a:cubicBezTo>
                  <a:lnTo>
                    <a:pt x="2622042" y="2158111"/>
                  </a:lnTo>
                  <a:cubicBezTo>
                    <a:pt x="2622042" y="2149729"/>
                    <a:pt x="2621915" y="2141220"/>
                    <a:pt x="2621788" y="2132838"/>
                  </a:cubicBezTo>
                  <a:close/>
                  <a:moveTo>
                    <a:pt x="2621915" y="2184273"/>
                  </a:moveTo>
                  <a:cubicBezTo>
                    <a:pt x="2621788" y="2192782"/>
                    <a:pt x="2621661" y="2201418"/>
                    <a:pt x="2621407" y="2209927"/>
                  </a:cubicBezTo>
                  <a:lnTo>
                    <a:pt x="2596007" y="2209292"/>
                  </a:lnTo>
                  <a:cubicBezTo>
                    <a:pt x="2596261" y="2200910"/>
                    <a:pt x="2596388" y="2192528"/>
                    <a:pt x="2596515" y="2184019"/>
                  </a:cubicBezTo>
                  <a:close/>
                  <a:moveTo>
                    <a:pt x="2595118" y="2235200"/>
                  </a:moveTo>
                  <a:cubicBezTo>
                    <a:pt x="2594737" y="2243709"/>
                    <a:pt x="2594356" y="2252218"/>
                    <a:pt x="2593848" y="2260727"/>
                  </a:cubicBezTo>
                  <a:lnTo>
                    <a:pt x="2568448" y="2259330"/>
                  </a:lnTo>
                  <a:cubicBezTo>
                    <a:pt x="2568956" y="2250948"/>
                    <a:pt x="2569337" y="2242566"/>
                    <a:pt x="2569718" y="2234184"/>
                  </a:cubicBezTo>
                  <a:close/>
                  <a:moveTo>
                    <a:pt x="2566797" y="2285365"/>
                  </a:moveTo>
                  <a:cubicBezTo>
                    <a:pt x="2566162" y="2293874"/>
                    <a:pt x="2565527" y="2302383"/>
                    <a:pt x="2564765" y="2310892"/>
                  </a:cubicBezTo>
                  <a:lnTo>
                    <a:pt x="2539492" y="2308733"/>
                  </a:lnTo>
                  <a:cubicBezTo>
                    <a:pt x="2540254" y="2300351"/>
                    <a:pt x="2540889" y="2291969"/>
                    <a:pt x="2541524" y="2283587"/>
                  </a:cubicBezTo>
                  <a:close/>
                  <a:moveTo>
                    <a:pt x="2537079" y="2334514"/>
                  </a:moveTo>
                  <a:cubicBezTo>
                    <a:pt x="2536190" y="2343023"/>
                    <a:pt x="2535301" y="2351532"/>
                    <a:pt x="2534285" y="2360041"/>
                  </a:cubicBezTo>
                  <a:lnTo>
                    <a:pt x="2509012" y="2357120"/>
                  </a:lnTo>
                  <a:cubicBezTo>
                    <a:pt x="2510028" y="2348738"/>
                    <a:pt x="2510917" y="2340356"/>
                    <a:pt x="2511806" y="2331974"/>
                  </a:cubicBezTo>
                  <a:close/>
                  <a:moveTo>
                    <a:pt x="2505837" y="2382901"/>
                  </a:moveTo>
                  <a:cubicBezTo>
                    <a:pt x="2504694" y="2391410"/>
                    <a:pt x="2503551" y="2399792"/>
                    <a:pt x="2502281" y="2408174"/>
                  </a:cubicBezTo>
                  <a:lnTo>
                    <a:pt x="2477135" y="2404491"/>
                  </a:lnTo>
                  <a:cubicBezTo>
                    <a:pt x="2478405" y="2396236"/>
                    <a:pt x="2479548" y="2387854"/>
                    <a:pt x="2480691" y="2379599"/>
                  </a:cubicBezTo>
                  <a:close/>
                  <a:moveTo>
                    <a:pt x="2473198" y="2430145"/>
                  </a:moveTo>
                  <a:cubicBezTo>
                    <a:pt x="2471801" y="2438527"/>
                    <a:pt x="2470404" y="2447036"/>
                    <a:pt x="2468880" y="2455418"/>
                  </a:cubicBezTo>
                  <a:lnTo>
                    <a:pt x="2443861" y="2450973"/>
                  </a:lnTo>
                  <a:cubicBezTo>
                    <a:pt x="2445385" y="2442718"/>
                    <a:pt x="2446782" y="2434463"/>
                    <a:pt x="2448179" y="2426081"/>
                  </a:cubicBezTo>
                  <a:close/>
                  <a:moveTo>
                    <a:pt x="2439162" y="2476500"/>
                  </a:moveTo>
                  <a:cubicBezTo>
                    <a:pt x="2437511" y="2484882"/>
                    <a:pt x="2435860" y="2493264"/>
                    <a:pt x="2434082" y="2501519"/>
                  </a:cubicBezTo>
                  <a:lnTo>
                    <a:pt x="2409190" y="2496312"/>
                  </a:lnTo>
                  <a:cubicBezTo>
                    <a:pt x="2410968" y="2488057"/>
                    <a:pt x="2412619" y="2479929"/>
                    <a:pt x="2414143" y="2471674"/>
                  </a:cubicBezTo>
                  <a:close/>
                  <a:moveTo>
                    <a:pt x="2403602" y="2521839"/>
                  </a:moveTo>
                  <a:cubicBezTo>
                    <a:pt x="2401697" y="2530221"/>
                    <a:pt x="2399792" y="2538476"/>
                    <a:pt x="2397760" y="2546731"/>
                  </a:cubicBezTo>
                  <a:lnTo>
                    <a:pt x="2373122" y="2540762"/>
                  </a:lnTo>
                  <a:cubicBezTo>
                    <a:pt x="2375154" y="2532634"/>
                    <a:pt x="2377059" y="2524379"/>
                    <a:pt x="2378837" y="2516251"/>
                  </a:cubicBezTo>
                  <a:close/>
                  <a:moveTo>
                    <a:pt x="2366772" y="2565908"/>
                  </a:moveTo>
                  <a:cubicBezTo>
                    <a:pt x="2364613" y="2574163"/>
                    <a:pt x="2362454" y="2582418"/>
                    <a:pt x="2360168" y="2590673"/>
                  </a:cubicBezTo>
                  <a:lnTo>
                    <a:pt x="2335657" y="2583942"/>
                  </a:lnTo>
                  <a:cubicBezTo>
                    <a:pt x="2337943" y="2575814"/>
                    <a:pt x="2340102" y="2567686"/>
                    <a:pt x="2342134" y="2559558"/>
                  </a:cubicBezTo>
                  <a:close/>
                  <a:moveTo>
                    <a:pt x="2328545" y="2608961"/>
                  </a:moveTo>
                  <a:cubicBezTo>
                    <a:pt x="2326132" y="2617089"/>
                    <a:pt x="2323719" y="2625344"/>
                    <a:pt x="2321179" y="2633472"/>
                  </a:cubicBezTo>
                  <a:lnTo>
                    <a:pt x="2296922" y="2625979"/>
                  </a:lnTo>
                  <a:cubicBezTo>
                    <a:pt x="2299335" y="2617978"/>
                    <a:pt x="2301748" y="2609977"/>
                    <a:pt x="2304161" y="2601849"/>
                  </a:cubicBezTo>
                  <a:close/>
                  <a:moveTo>
                    <a:pt x="2289048" y="2650744"/>
                  </a:moveTo>
                  <a:cubicBezTo>
                    <a:pt x="2286381" y="2658872"/>
                    <a:pt x="2283714" y="2667000"/>
                    <a:pt x="2280920" y="2675001"/>
                  </a:cubicBezTo>
                  <a:lnTo>
                    <a:pt x="2256917" y="2666746"/>
                  </a:lnTo>
                  <a:cubicBezTo>
                    <a:pt x="2259584" y="2658745"/>
                    <a:pt x="2262251" y="2650871"/>
                    <a:pt x="2264918" y="2642870"/>
                  </a:cubicBezTo>
                  <a:close/>
                  <a:moveTo>
                    <a:pt x="3276600" y="2259330"/>
                  </a:moveTo>
                  <a:cubicBezTo>
                    <a:pt x="3273679" y="2267331"/>
                    <a:pt x="3270758" y="2275332"/>
                    <a:pt x="3267710" y="2283333"/>
                  </a:cubicBezTo>
                  <a:lnTo>
                    <a:pt x="3243961" y="2274316"/>
                  </a:lnTo>
                  <a:cubicBezTo>
                    <a:pt x="3246882" y="2266442"/>
                    <a:pt x="3249803" y="2258568"/>
                    <a:pt x="3252724" y="2250694"/>
                  </a:cubicBezTo>
                  <a:close/>
                  <a:moveTo>
                    <a:pt x="3234690" y="2298573"/>
                  </a:moveTo>
                  <a:cubicBezTo>
                    <a:pt x="3231515" y="2306447"/>
                    <a:pt x="3228340" y="2314448"/>
                    <a:pt x="3225165" y="2322322"/>
                  </a:cubicBezTo>
                  <a:lnTo>
                    <a:pt x="3201670" y="2312670"/>
                  </a:lnTo>
                  <a:cubicBezTo>
                    <a:pt x="3204845" y="2304923"/>
                    <a:pt x="3208020" y="2297176"/>
                    <a:pt x="3211068" y="2289302"/>
                  </a:cubicBezTo>
                  <a:close/>
                  <a:moveTo>
                    <a:pt x="3191510" y="2336546"/>
                  </a:moveTo>
                  <a:cubicBezTo>
                    <a:pt x="3188081" y="2344420"/>
                    <a:pt x="3184652" y="2352167"/>
                    <a:pt x="3181223" y="2360041"/>
                  </a:cubicBezTo>
                  <a:lnTo>
                    <a:pt x="3158109" y="2349627"/>
                  </a:lnTo>
                  <a:cubicBezTo>
                    <a:pt x="3161538" y="2342007"/>
                    <a:pt x="3164967" y="2334260"/>
                    <a:pt x="3168269" y="2326513"/>
                  </a:cubicBezTo>
                  <a:close/>
                  <a:moveTo>
                    <a:pt x="3147314" y="2373249"/>
                  </a:moveTo>
                  <a:cubicBezTo>
                    <a:pt x="3143758" y="2380996"/>
                    <a:pt x="3140075" y="2388616"/>
                    <a:pt x="3136265" y="2396363"/>
                  </a:cubicBezTo>
                  <a:lnTo>
                    <a:pt x="3113405" y="2385314"/>
                  </a:lnTo>
                  <a:cubicBezTo>
                    <a:pt x="3117088" y="2377821"/>
                    <a:pt x="3120644" y="2370201"/>
                    <a:pt x="3124200" y="2362581"/>
                  </a:cubicBezTo>
                  <a:close/>
                  <a:moveTo>
                    <a:pt x="3101848" y="2408682"/>
                  </a:moveTo>
                  <a:cubicBezTo>
                    <a:pt x="3098038" y="2416302"/>
                    <a:pt x="3094101" y="2423922"/>
                    <a:pt x="3090164" y="2431415"/>
                  </a:cubicBezTo>
                  <a:lnTo>
                    <a:pt x="3067685" y="2419604"/>
                  </a:lnTo>
                  <a:cubicBezTo>
                    <a:pt x="3071622" y="2412111"/>
                    <a:pt x="3075432" y="2404745"/>
                    <a:pt x="3079242" y="2397252"/>
                  </a:cubicBezTo>
                  <a:close/>
                  <a:moveTo>
                    <a:pt x="3055493" y="2442591"/>
                  </a:moveTo>
                  <a:cubicBezTo>
                    <a:pt x="3051429" y="2450084"/>
                    <a:pt x="3047238" y="2457577"/>
                    <a:pt x="3043047" y="2465070"/>
                  </a:cubicBezTo>
                  <a:lnTo>
                    <a:pt x="3020949" y="2452624"/>
                  </a:lnTo>
                  <a:cubicBezTo>
                    <a:pt x="3025140" y="2445258"/>
                    <a:pt x="3029204" y="2437892"/>
                    <a:pt x="3033141" y="2430526"/>
                  </a:cubicBezTo>
                  <a:close/>
                  <a:moveTo>
                    <a:pt x="3007995" y="2475230"/>
                  </a:moveTo>
                  <a:cubicBezTo>
                    <a:pt x="3003677" y="2482596"/>
                    <a:pt x="2999359" y="2489962"/>
                    <a:pt x="2994914" y="2497201"/>
                  </a:cubicBezTo>
                  <a:lnTo>
                    <a:pt x="2973197" y="2484120"/>
                  </a:lnTo>
                  <a:cubicBezTo>
                    <a:pt x="2977515" y="2476881"/>
                    <a:pt x="2981833" y="2469642"/>
                    <a:pt x="2986024" y="2462403"/>
                  </a:cubicBezTo>
                  <a:close/>
                  <a:moveTo>
                    <a:pt x="2959608" y="2506218"/>
                  </a:moveTo>
                  <a:cubicBezTo>
                    <a:pt x="2955036" y="2513457"/>
                    <a:pt x="2950464" y="2520696"/>
                    <a:pt x="2945892" y="2527808"/>
                  </a:cubicBezTo>
                  <a:lnTo>
                    <a:pt x="2924556" y="2513965"/>
                  </a:lnTo>
                  <a:cubicBezTo>
                    <a:pt x="2929128" y="2506980"/>
                    <a:pt x="2933573" y="2499868"/>
                    <a:pt x="2938018" y="2492756"/>
                  </a:cubicBezTo>
                  <a:close/>
                  <a:moveTo>
                    <a:pt x="2910332" y="2535682"/>
                  </a:moveTo>
                  <a:cubicBezTo>
                    <a:pt x="2905633" y="2542794"/>
                    <a:pt x="2900807" y="2549779"/>
                    <a:pt x="2895981" y="2556891"/>
                  </a:cubicBezTo>
                  <a:lnTo>
                    <a:pt x="2875026" y="2542413"/>
                  </a:lnTo>
                  <a:cubicBezTo>
                    <a:pt x="2879852" y="2535555"/>
                    <a:pt x="2884551" y="2528570"/>
                    <a:pt x="2889123" y="2521585"/>
                  </a:cubicBezTo>
                  <a:close/>
                  <a:moveTo>
                    <a:pt x="2860040" y="2563749"/>
                  </a:moveTo>
                  <a:cubicBezTo>
                    <a:pt x="2855087" y="2570734"/>
                    <a:pt x="2850134" y="2577592"/>
                    <a:pt x="2845054" y="2584450"/>
                  </a:cubicBezTo>
                  <a:lnTo>
                    <a:pt x="2824607" y="2569464"/>
                  </a:lnTo>
                  <a:cubicBezTo>
                    <a:pt x="2829560" y="2562733"/>
                    <a:pt x="2834513" y="2555875"/>
                    <a:pt x="2839339" y="2549017"/>
                  </a:cubicBezTo>
                  <a:close/>
                  <a:moveTo>
                    <a:pt x="2808986" y="2590292"/>
                  </a:moveTo>
                  <a:cubicBezTo>
                    <a:pt x="2803779" y="2597023"/>
                    <a:pt x="2798572" y="2603881"/>
                    <a:pt x="2793365" y="2610612"/>
                  </a:cubicBezTo>
                  <a:lnTo>
                    <a:pt x="2773426" y="2594991"/>
                  </a:lnTo>
                  <a:cubicBezTo>
                    <a:pt x="2778633" y="2588387"/>
                    <a:pt x="2783713" y="2581783"/>
                    <a:pt x="2788793" y="2575052"/>
                  </a:cubicBezTo>
                  <a:close/>
                  <a:moveTo>
                    <a:pt x="2757297" y="2615311"/>
                  </a:moveTo>
                  <a:cubicBezTo>
                    <a:pt x="2751963" y="2621915"/>
                    <a:pt x="2746502" y="2628519"/>
                    <a:pt x="2741041" y="2635123"/>
                  </a:cubicBezTo>
                  <a:lnTo>
                    <a:pt x="2721483" y="2618867"/>
                  </a:lnTo>
                  <a:cubicBezTo>
                    <a:pt x="2726817" y="2612390"/>
                    <a:pt x="2732151" y="2605913"/>
                    <a:pt x="2737485" y="2599436"/>
                  </a:cubicBezTo>
                  <a:close/>
                  <a:moveTo>
                    <a:pt x="2704719" y="2638806"/>
                  </a:moveTo>
                  <a:cubicBezTo>
                    <a:pt x="2699131" y="2645283"/>
                    <a:pt x="2693543" y="2651760"/>
                    <a:pt x="2687955" y="2658110"/>
                  </a:cubicBezTo>
                  <a:lnTo>
                    <a:pt x="2668905" y="2641219"/>
                  </a:lnTo>
                  <a:cubicBezTo>
                    <a:pt x="2674493" y="2634869"/>
                    <a:pt x="2679954" y="2628646"/>
                    <a:pt x="2685415" y="2622169"/>
                  </a:cubicBezTo>
                  <a:close/>
                  <a:moveTo>
                    <a:pt x="2651506" y="2660523"/>
                  </a:moveTo>
                  <a:cubicBezTo>
                    <a:pt x="2645791" y="2666873"/>
                    <a:pt x="2639949" y="2673096"/>
                    <a:pt x="2634107" y="2679319"/>
                  </a:cubicBezTo>
                  <a:lnTo>
                    <a:pt x="2615565" y="2661920"/>
                  </a:lnTo>
                  <a:cubicBezTo>
                    <a:pt x="2621280" y="2655824"/>
                    <a:pt x="2626995" y="2649601"/>
                    <a:pt x="2632710" y="2643378"/>
                  </a:cubicBezTo>
                  <a:close/>
                  <a:moveTo>
                    <a:pt x="2597658" y="2680589"/>
                  </a:moveTo>
                  <a:cubicBezTo>
                    <a:pt x="2591689" y="2686685"/>
                    <a:pt x="2585720" y="2692781"/>
                    <a:pt x="2579751" y="2698877"/>
                  </a:cubicBezTo>
                  <a:lnTo>
                    <a:pt x="2561844" y="2680970"/>
                  </a:lnTo>
                  <a:cubicBezTo>
                    <a:pt x="2567813" y="2675001"/>
                    <a:pt x="2573655" y="2669032"/>
                    <a:pt x="2579497" y="2663063"/>
                  </a:cubicBezTo>
                  <a:close/>
                  <a:moveTo>
                    <a:pt x="2543302" y="2699258"/>
                  </a:moveTo>
                  <a:cubicBezTo>
                    <a:pt x="2537206" y="2705227"/>
                    <a:pt x="2530983" y="2711069"/>
                    <a:pt x="2524760" y="2716911"/>
                  </a:cubicBezTo>
                  <a:lnTo>
                    <a:pt x="2507361" y="2698369"/>
                  </a:lnTo>
                  <a:cubicBezTo>
                    <a:pt x="2513457" y="2692654"/>
                    <a:pt x="2519553" y="2686812"/>
                    <a:pt x="2525522" y="2680970"/>
                  </a:cubicBezTo>
                  <a:close/>
                  <a:moveTo>
                    <a:pt x="2488311" y="2716022"/>
                  </a:moveTo>
                  <a:cubicBezTo>
                    <a:pt x="2481961" y="2721737"/>
                    <a:pt x="2475738" y="2727452"/>
                    <a:pt x="2469261" y="2733167"/>
                  </a:cubicBezTo>
                  <a:lnTo>
                    <a:pt x="2452370" y="2714117"/>
                  </a:lnTo>
                  <a:cubicBezTo>
                    <a:pt x="2458593" y="2708529"/>
                    <a:pt x="2464943" y="2702941"/>
                    <a:pt x="2471039" y="2697226"/>
                  </a:cubicBezTo>
                  <a:close/>
                  <a:moveTo>
                    <a:pt x="2432812" y="2731135"/>
                  </a:moveTo>
                  <a:cubicBezTo>
                    <a:pt x="2426335" y="2736723"/>
                    <a:pt x="2419858" y="2742184"/>
                    <a:pt x="2413254" y="2747645"/>
                  </a:cubicBezTo>
                  <a:lnTo>
                    <a:pt x="2396998" y="2728087"/>
                  </a:lnTo>
                  <a:cubicBezTo>
                    <a:pt x="2403475" y="2722753"/>
                    <a:pt x="2409825" y="2717292"/>
                    <a:pt x="2416175" y="2711831"/>
                  </a:cubicBezTo>
                  <a:close/>
                  <a:moveTo>
                    <a:pt x="2376932" y="2744597"/>
                  </a:moveTo>
                  <a:cubicBezTo>
                    <a:pt x="2370328" y="2749931"/>
                    <a:pt x="2363597" y="2755265"/>
                    <a:pt x="2356993" y="2760472"/>
                  </a:cubicBezTo>
                  <a:lnTo>
                    <a:pt x="2341372" y="2740533"/>
                  </a:lnTo>
                  <a:cubicBezTo>
                    <a:pt x="2347976" y="2735326"/>
                    <a:pt x="2354580" y="2730119"/>
                    <a:pt x="2361057" y="2724785"/>
                  </a:cubicBezTo>
                  <a:close/>
                  <a:moveTo>
                    <a:pt x="2320798" y="2756408"/>
                  </a:moveTo>
                  <a:cubicBezTo>
                    <a:pt x="2314067" y="2761615"/>
                    <a:pt x="2307209" y="2766695"/>
                    <a:pt x="2300351" y="2771775"/>
                  </a:cubicBezTo>
                  <a:lnTo>
                    <a:pt x="2285238" y="2751328"/>
                  </a:lnTo>
                  <a:cubicBezTo>
                    <a:pt x="2291969" y="2746375"/>
                    <a:pt x="2298700" y="2741295"/>
                    <a:pt x="2305431" y="2736215"/>
                  </a:cubicBezTo>
                  <a:close/>
                  <a:moveTo>
                    <a:pt x="2264283" y="2766568"/>
                  </a:moveTo>
                  <a:cubicBezTo>
                    <a:pt x="2257298" y="2771521"/>
                    <a:pt x="2250313" y="2776474"/>
                    <a:pt x="2243328" y="2781300"/>
                  </a:cubicBezTo>
                  <a:lnTo>
                    <a:pt x="2228850" y="2760345"/>
                  </a:lnTo>
                  <a:cubicBezTo>
                    <a:pt x="2235708" y="2755519"/>
                    <a:pt x="2242693" y="2750693"/>
                    <a:pt x="2249551" y="2745867"/>
                  </a:cubicBezTo>
                  <a:close/>
                  <a:moveTo>
                    <a:pt x="2207387" y="2774950"/>
                  </a:moveTo>
                  <a:cubicBezTo>
                    <a:pt x="2200275" y="2779649"/>
                    <a:pt x="2193163" y="2784348"/>
                    <a:pt x="2186051" y="2789047"/>
                  </a:cubicBezTo>
                  <a:lnTo>
                    <a:pt x="2172208" y="2767711"/>
                  </a:lnTo>
                  <a:cubicBezTo>
                    <a:pt x="2179193" y="2763139"/>
                    <a:pt x="2186305" y="2758567"/>
                    <a:pt x="2193290" y="2753868"/>
                  </a:cubicBezTo>
                  <a:close/>
                  <a:moveTo>
                    <a:pt x="2150364" y="2781681"/>
                  </a:moveTo>
                  <a:cubicBezTo>
                    <a:pt x="2143125" y="2786253"/>
                    <a:pt x="2135886" y="2790698"/>
                    <a:pt x="2128520" y="2795143"/>
                  </a:cubicBezTo>
                  <a:lnTo>
                    <a:pt x="2115312" y="2773426"/>
                  </a:lnTo>
                  <a:cubicBezTo>
                    <a:pt x="2122551" y="2769108"/>
                    <a:pt x="2129663" y="2764663"/>
                    <a:pt x="2136775" y="2760218"/>
                  </a:cubicBezTo>
                  <a:close/>
                  <a:moveTo>
                    <a:pt x="2092960" y="2786761"/>
                  </a:moveTo>
                  <a:cubicBezTo>
                    <a:pt x="2085594" y="2791079"/>
                    <a:pt x="2078228" y="2795270"/>
                    <a:pt x="2070735" y="2799588"/>
                  </a:cubicBezTo>
                  <a:lnTo>
                    <a:pt x="2058289" y="2777490"/>
                  </a:lnTo>
                  <a:cubicBezTo>
                    <a:pt x="2065655" y="2773299"/>
                    <a:pt x="2072894" y="2769108"/>
                    <a:pt x="2080133" y="2764917"/>
                  </a:cubicBezTo>
                  <a:close/>
                  <a:moveTo>
                    <a:pt x="2035429" y="2790063"/>
                  </a:moveTo>
                  <a:cubicBezTo>
                    <a:pt x="2027936" y="2794127"/>
                    <a:pt x="2020443" y="2798191"/>
                    <a:pt x="2012823" y="2802128"/>
                  </a:cubicBezTo>
                  <a:lnTo>
                    <a:pt x="2001012" y="2779649"/>
                  </a:lnTo>
                  <a:cubicBezTo>
                    <a:pt x="2008505" y="2775712"/>
                    <a:pt x="2015871" y="2771775"/>
                    <a:pt x="2023237" y="2767711"/>
                  </a:cubicBezTo>
                  <a:close/>
                  <a:moveTo>
                    <a:pt x="1977898" y="2791460"/>
                  </a:moveTo>
                  <a:cubicBezTo>
                    <a:pt x="1970278" y="2795270"/>
                    <a:pt x="1962658" y="2799080"/>
                    <a:pt x="1954911" y="2802890"/>
                  </a:cubicBezTo>
                  <a:lnTo>
                    <a:pt x="1943735" y="2780030"/>
                  </a:lnTo>
                  <a:cubicBezTo>
                    <a:pt x="1951355" y="2776347"/>
                    <a:pt x="1958848" y="2772664"/>
                    <a:pt x="1966341" y="2768854"/>
                  </a:cubicBezTo>
                  <a:close/>
                  <a:moveTo>
                    <a:pt x="1920367" y="2791206"/>
                  </a:moveTo>
                  <a:cubicBezTo>
                    <a:pt x="1912620" y="2794762"/>
                    <a:pt x="1904873" y="2798318"/>
                    <a:pt x="1897126" y="2801874"/>
                  </a:cubicBezTo>
                  <a:lnTo>
                    <a:pt x="1886712" y="2778760"/>
                  </a:lnTo>
                  <a:cubicBezTo>
                    <a:pt x="1894332" y="2775331"/>
                    <a:pt x="1901952" y="2771775"/>
                    <a:pt x="1909572" y="2768219"/>
                  </a:cubicBezTo>
                  <a:close/>
                  <a:moveTo>
                    <a:pt x="1862836" y="2789174"/>
                  </a:moveTo>
                  <a:cubicBezTo>
                    <a:pt x="1854962" y="2792603"/>
                    <a:pt x="1847215" y="2795905"/>
                    <a:pt x="1839214" y="2799080"/>
                  </a:cubicBezTo>
                  <a:lnTo>
                    <a:pt x="1829562" y="2775585"/>
                  </a:lnTo>
                  <a:cubicBezTo>
                    <a:pt x="1837309" y="2772410"/>
                    <a:pt x="1845056" y="2769108"/>
                    <a:pt x="1852803" y="2765806"/>
                  </a:cubicBezTo>
                  <a:close/>
                  <a:moveTo>
                    <a:pt x="1805559" y="2785364"/>
                  </a:moveTo>
                  <a:cubicBezTo>
                    <a:pt x="1797685" y="2788539"/>
                    <a:pt x="1789684" y="2791587"/>
                    <a:pt x="1781683" y="2794635"/>
                  </a:cubicBezTo>
                  <a:lnTo>
                    <a:pt x="1772666" y="2770886"/>
                  </a:lnTo>
                  <a:cubicBezTo>
                    <a:pt x="1780540" y="2767965"/>
                    <a:pt x="1788414" y="2764917"/>
                    <a:pt x="1796161" y="2761742"/>
                  </a:cubicBezTo>
                  <a:close/>
                  <a:moveTo>
                    <a:pt x="1748282" y="2779903"/>
                  </a:moveTo>
                  <a:cubicBezTo>
                    <a:pt x="1740281" y="2782824"/>
                    <a:pt x="1732280" y="2785618"/>
                    <a:pt x="1724152" y="2788412"/>
                  </a:cubicBezTo>
                  <a:lnTo>
                    <a:pt x="1715897" y="2764409"/>
                  </a:lnTo>
                  <a:cubicBezTo>
                    <a:pt x="1723898" y="2761742"/>
                    <a:pt x="1731772" y="2758948"/>
                    <a:pt x="1739646" y="2756027"/>
                  </a:cubicBezTo>
                  <a:close/>
                  <a:moveTo>
                    <a:pt x="1691259" y="2772664"/>
                  </a:moveTo>
                  <a:cubicBezTo>
                    <a:pt x="1683131" y="2775331"/>
                    <a:pt x="1675003" y="2777871"/>
                    <a:pt x="1666875" y="2780411"/>
                  </a:cubicBezTo>
                  <a:lnTo>
                    <a:pt x="1659382" y="2756154"/>
                  </a:lnTo>
                  <a:cubicBezTo>
                    <a:pt x="1667383" y="2753614"/>
                    <a:pt x="1675384" y="2751074"/>
                    <a:pt x="1683385" y="2748534"/>
                  </a:cubicBezTo>
                  <a:close/>
                  <a:moveTo>
                    <a:pt x="1634490" y="2763647"/>
                  </a:moveTo>
                  <a:cubicBezTo>
                    <a:pt x="1626362" y="2766060"/>
                    <a:pt x="1618107" y="2768346"/>
                    <a:pt x="1609852" y="2770632"/>
                  </a:cubicBezTo>
                  <a:lnTo>
                    <a:pt x="1603121" y="2746121"/>
                  </a:lnTo>
                  <a:cubicBezTo>
                    <a:pt x="1611249" y="2743835"/>
                    <a:pt x="1619250" y="2741549"/>
                    <a:pt x="1627378" y="2739263"/>
                  </a:cubicBezTo>
                  <a:close/>
                  <a:moveTo>
                    <a:pt x="1577975" y="2752979"/>
                  </a:moveTo>
                  <a:cubicBezTo>
                    <a:pt x="1569720" y="2755138"/>
                    <a:pt x="1561465" y="2757170"/>
                    <a:pt x="1553210" y="2759202"/>
                  </a:cubicBezTo>
                  <a:lnTo>
                    <a:pt x="1547241" y="2734564"/>
                  </a:lnTo>
                  <a:cubicBezTo>
                    <a:pt x="1555369" y="2732532"/>
                    <a:pt x="1563497" y="2730500"/>
                    <a:pt x="1571625" y="2728468"/>
                  </a:cubicBezTo>
                  <a:close/>
                  <a:moveTo>
                    <a:pt x="1521968" y="2740533"/>
                  </a:moveTo>
                  <a:cubicBezTo>
                    <a:pt x="1513586" y="2742438"/>
                    <a:pt x="1505331" y="2744216"/>
                    <a:pt x="1496949" y="2745994"/>
                  </a:cubicBezTo>
                  <a:lnTo>
                    <a:pt x="1491742" y="2721102"/>
                  </a:lnTo>
                  <a:cubicBezTo>
                    <a:pt x="1499997" y="2719324"/>
                    <a:pt x="1508252" y="2717546"/>
                    <a:pt x="1516380" y="2715641"/>
                  </a:cubicBezTo>
                  <a:close/>
                  <a:moveTo>
                    <a:pt x="1466342" y="2726309"/>
                  </a:moveTo>
                  <a:cubicBezTo>
                    <a:pt x="1457960" y="2727960"/>
                    <a:pt x="1449578" y="2729484"/>
                    <a:pt x="1441196" y="2731008"/>
                  </a:cubicBezTo>
                  <a:lnTo>
                    <a:pt x="1436751" y="2705989"/>
                  </a:lnTo>
                  <a:cubicBezTo>
                    <a:pt x="1445006" y="2704465"/>
                    <a:pt x="1453261" y="2702941"/>
                    <a:pt x="1461516" y="2701290"/>
                  </a:cubicBezTo>
                  <a:close/>
                  <a:moveTo>
                    <a:pt x="1411097" y="2710307"/>
                  </a:moveTo>
                  <a:cubicBezTo>
                    <a:pt x="1402715" y="2711704"/>
                    <a:pt x="1394206" y="2712974"/>
                    <a:pt x="1385824" y="2714244"/>
                  </a:cubicBezTo>
                  <a:lnTo>
                    <a:pt x="1382141" y="2689098"/>
                  </a:lnTo>
                  <a:cubicBezTo>
                    <a:pt x="1390523" y="2687828"/>
                    <a:pt x="1398778" y="2686558"/>
                    <a:pt x="1407033" y="2685161"/>
                  </a:cubicBezTo>
                  <a:close/>
                  <a:moveTo>
                    <a:pt x="1356487" y="2692654"/>
                  </a:moveTo>
                  <a:cubicBezTo>
                    <a:pt x="1347978" y="2693797"/>
                    <a:pt x="1339596" y="2694813"/>
                    <a:pt x="1331087" y="2695829"/>
                  </a:cubicBezTo>
                  <a:lnTo>
                    <a:pt x="1328166" y="2670556"/>
                  </a:lnTo>
                  <a:cubicBezTo>
                    <a:pt x="1336548" y="2669540"/>
                    <a:pt x="1344803" y="2668524"/>
                    <a:pt x="1353185" y="2667381"/>
                  </a:cubicBezTo>
                  <a:close/>
                  <a:moveTo>
                    <a:pt x="1302258" y="2673350"/>
                  </a:moveTo>
                  <a:cubicBezTo>
                    <a:pt x="1293749" y="2674239"/>
                    <a:pt x="1285367" y="2675001"/>
                    <a:pt x="1276858" y="2675763"/>
                  </a:cubicBezTo>
                  <a:lnTo>
                    <a:pt x="1274699" y="2650490"/>
                  </a:lnTo>
                  <a:cubicBezTo>
                    <a:pt x="1283081" y="2649728"/>
                    <a:pt x="1291336" y="2648966"/>
                    <a:pt x="1299718" y="2648077"/>
                  </a:cubicBezTo>
                  <a:close/>
                  <a:moveTo>
                    <a:pt x="1248791" y="2652522"/>
                  </a:moveTo>
                  <a:cubicBezTo>
                    <a:pt x="1240282" y="2653157"/>
                    <a:pt x="1231773" y="2653665"/>
                    <a:pt x="1223137" y="2654173"/>
                  </a:cubicBezTo>
                  <a:lnTo>
                    <a:pt x="1221740" y="2628773"/>
                  </a:lnTo>
                  <a:cubicBezTo>
                    <a:pt x="1230122" y="2628265"/>
                    <a:pt x="1238504" y="2627757"/>
                    <a:pt x="1247013" y="2627122"/>
                  </a:cubicBezTo>
                  <a:close/>
                  <a:moveTo>
                    <a:pt x="1195832" y="2630043"/>
                  </a:moveTo>
                  <a:cubicBezTo>
                    <a:pt x="1187323" y="2630424"/>
                    <a:pt x="1178814" y="2630678"/>
                    <a:pt x="1170305" y="2630932"/>
                  </a:cubicBezTo>
                  <a:lnTo>
                    <a:pt x="1169670" y="2605532"/>
                  </a:lnTo>
                  <a:cubicBezTo>
                    <a:pt x="1178052" y="2605278"/>
                    <a:pt x="1186434" y="2605024"/>
                    <a:pt x="1194816" y="2604643"/>
                  </a:cubicBezTo>
                  <a:close/>
                  <a:moveTo>
                    <a:pt x="1143635" y="2606040"/>
                  </a:moveTo>
                  <a:cubicBezTo>
                    <a:pt x="1136523" y="2606167"/>
                    <a:pt x="1129284" y="2606167"/>
                    <a:pt x="1122045" y="2606167"/>
                  </a:cubicBezTo>
                  <a:lnTo>
                    <a:pt x="1122045" y="2593467"/>
                  </a:lnTo>
                  <a:lnTo>
                    <a:pt x="1122045" y="2606167"/>
                  </a:lnTo>
                  <a:cubicBezTo>
                    <a:pt x="1120648" y="2606167"/>
                    <a:pt x="1119251" y="2606167"/>
                    <a:pt x="1117854" y="2606167"/>
                  </a:cubicBezTo>
                  <a:lnTo>
                    <a:pt x="1117854" y="2580767"/>
                  </a:lnTo>
                  <a:cubicBezTo>
                    <a:pt x="1119251" y="2580767"/>
                    <a:pt x="1120521" y="2580767"/>
                    <a:pt x="1121918" y="2580767"/>
                  </a:cubicBezTo>
                  <a:cubicBezTo>
                    <a:pt x="1129030" y="2580767"/>
                    <a:pt x="1136142" y="2580767"/>
                    <a:pt x="1143127" y="2580640"/>
                  </a:cubicBezTo>
                  <a:close/>
                  <a:moveTo>
                    <a:pt x="1091692" y="2580513"/>
                  </a:moveTo>
                  <a:cubicBezTo>
                    <a:pt x="1083183" y="2580386"/>
                    <a:pt x="1074674" y="2580132"/>
                    <a:pt x="1066165" y="2579878"/>
                  </a:cubicBezTo>
                  <a:lnTo>
                    <a:pt x="1066927" y="2554478"/>
                  </a:lnTo>
                  <a:cubicBezTo>
                    <a:pt x="1075309" y="2554732"/>
                    <a:pt x="1083691" y="2554986"/>
                    <a:pt x="1092073" y="2555113"/>
                  </a:cubicBezTo>
                  <a:close/>
                  <a:moveTo>
                    <a:pt x="1041019" y="2553462"/>
                  </a:moveTo>
                  <a:cubicBezTo>
                    <a:pt x="1032510" y="2553081"/>
                    <a:pt x="1023874" y="2552573"/>
                    <a:pt x="1015365" y="2552065"/>
                  </a:cubicBezTo>
                  <a:lnTo>
                    <a:pt x="1016889" y="2526665"/>
                  </a:lnTo>
                  <a:cubicBezTo>
                    <a:pt x="1025271" y="2527173"/>
                    <a:pt x="1033653" y="2527681"/>
                    <a:pt x="1042162" y="2528062"/>
                  </a:cubicBezTo>
                  <a:close/>
                  <a:moveTo>
                    <a:pt x="990981" y="2524887"/>
                  </a:moveTo>
                  <a:cubicBezTo>
                    <a:pt x="982472" y="2524252"/>
                    <a:pt x="973963" y="2523490"/>
                    <a:pt x="965581" y="2522728"/>
                  </a:cubicBezTo>
                  <a:lnTo>
                    <a:pt x="967867" y="2497455"/>
                  </a:lnTo>
                  <a:cubicBezTo>
                    <a:pt x="976249" y="2498217"/>
                    <a:pt x="984504" y="2498979"/>
                    <a:pt x="992886" y="2499614"/>
                  </a:cubicBezTo>
                  <a:close/>
                  <a:moveTo>
                    <a:pt x="941959" y="2494915"/>
                  </a:moveTo>
                  <a:cubicBezTo>
                    <a:pt x="933450" y="2494026"/>
                    <a:pt x="924941" y="2493010"/>
                    <a:pt x="916432" y="2491994"/>
                  </a:cubicBezTo>
                  <a:lnTo>
                    <a:pt x="919480" y="2466721"/>
                  </a:lnTo>
                  <a:cubicBezTo>
                    <a:pt x="927862" y="2467737"/>
                    <a:pt x="936244" y="2468753"/>
                    <a:pt x="944626" y="2469642"/>
                  </a:cubicBezTo>
                  <a:close/>
                  <a:moveTo>
                    <a:pt x="893826" y="2463419"/>
                  </a:moveTo>
                  <a:cubicBezTo>
                    <a:pt x="885444" y="2462276"/>
                    <a:pt x="876935" y="2461006"/>
                    <a:pt x="868553" y="2459736"/>
                  </a:cubicBezTo>
                  <a:lnTo>
                    <a:pt x="872363" y="2434590"/>
                  </a:lnTo>
                  <a:cubicBezTo>
                    <a:pt x="880618" y="2435860"/>
                    <a:pt x="888873" y="2437130"/>
                    <a:pt x="897255" y="2438273"/>
                  </a:cubicBezTo>
                  <a:close/>
                  <a:moveTo>
                    <a:pt x="846709" y="2430526"/>
                  </a:moveTo>
                  <a:cubicBezTo>
                    <a:pt x="838327" y="2429129"/>
                    <a:pt x="829945" y="2427605"/>
                    <a:pt x="821563" y="2426081"/>
                  </a:cubicBezTo>
                  <a:lnTo>
                    <a:pt x="826135" y="2401062"/>
                  </a:lnTo>
                  <a:cubicBezTo>
                    <a:pt x="834390" y="2402586"/>
                    <a:pt x="842645" y="2404110"/>
                    <a:pt x="850900" y="2405507"/>
                  </a:cubicBezTo>
                  <a:close/>
                  <a:moveTo>
                    <a:pt x="800608" y="2396236"/>
                  </a:moveTo>
                  <a:cubicBezTo>
                    <a:pt x="792226" y="2394585"/>
                    <a:pt x="783844" y="2392807"/>
                    <a:pt x="775462" y="2391029"/>
                  </a:cubicBezTo>
                  <a:lnTo>
                    <a:pt x="780796" y="2366264"/>
                  </a:lnTo>
                  <a:cubicBezTo>
                    <a:pt x="789051" y="2368042"/>
                    <a:pt x="797306" y="2369820"/>
                    <a:pt x="805561" y="2371471"/>
                  </a:cubicBezTo>
                  <a:close/>
                  <a:moveTo>
                    <a:pt x="755523" y="2360549"/>
                  </a:moveTo>
                  <a:cubicBezTo>
                    <a:pt x="747268" y="2358644"/>
                    <a:pt x="738886" y="2356612"/>
                    <a:pt x="730631" y="2354580"/>
                  </a:cubicBezTo>
                  <a:lnTo>
                    <a:pt x="736727" y="2329942"/>
                  </a:lnTo>
                  <a:cubicBezTo>
                    <a:pt x="744855" y="2331974"/>
                    <a:pt x="752983" y="2333879"/>
                    <a:pt x="761238" y="2335784"/>
                  </a:cubicBezTo>
                  <a:close/>
                  <a:moveTo>
                    <a:pt x="711581" y="2323465"/>
                  </a:moveTo>
                  <a:cubicBezTo>
                    <a:pt x="703326" y="2321306"/>
                    <a:pt x="695071" y="2319020"/>
                    <a:pt x="686816" y="2316734"/>
                  </a:cubicBezTo>
                  <a:lnTo>
                    <a:pt x="693674" y="2292350"/>
                  </a:lnTo>
                  <a:cubicBezTo>
                    <a:pt x="701802" y="2294636"/>
                    <a:pt x="709930" y="2296795"/>
                    <a:pt x="718058" y="2298954"/>
                  </a:cubicBezTo>
                  <a:close/>
                  <a:moveTo>
                    <a:pt x="668782" y="2285111"/>
                  </a:moveTo>
                  <a:cubicBezTo>
                    <a:pt x="660654" y="2282698"/>
                    <a:pt x="652399" y="2280158"/>
                    <a:pt x="644398" y="2277618"/>
                  </a:cubicBezTo>
                  <a:lnTo>
                    <a:pt x="652018" y="2253361"/>
                  </a:lnTo>
                  <a:cubicBezTo>
                    <a:pt x="660019" y="2255901"/>
                    <a:pt x="668020" y="2258314"/>
                    <a:pt x="676148" y="2260727"/>
                  </a:cubicBezTo>
                  <a:close/>
                  <a:moveTo>
                    <a:pt x="627380" y="2245360"/>
                  </a:moveTo>
                  <a:cubicBezTo>
                    <a:pt x="619252" y="2242693"/>
                    <a:pt x="611251" y="2239899"/>
                    <a:pt x="603123" y="2237105"/>
                  </a:cubicBezTo>
                  <a:lnTo>
                    <a:pt x="611505" y="2213102"/>
                  </a:lnTo>
                  <a:cubicBezTo>
                    <a:pt x="619379" y="2215896"/>
                    <a:pt x="627380" y="2218563"/>
                    <a:pt x="635381" y="2221230"/>
                  </a:cubicBezTo>
                  <a:close/>
                  <a:moveTo>
                    <a:pt x="587121" y="2204339"/>
                  </a:moveTo>
                  <a:cubicBezTo>
                    <a:pt x="579120" y="2201418"/>
                    <a:pt x="571119" y="2198370"/>
                    <a:pt x="563118" y="2195322"/>
                  </a:cubicBezTo>
                  <a:lnTo>
                    <a:pt x="572262" y="2171573"/>
                  </a:lnTo>
                  <a:cubicBezTo>
                    <a:pt x="580136" y="2174621"/>
                    <a:pt x="588010" y="2177542"/>
                    <a:pt x="595884" y="2180463"/>
                  </a:cubicBezTo>
                  <a:close/>
                  <a:moveTo>
                    <a:pt x="548005" y="2162048"/>
                  </a:moveTo>
                  <a:cubicBezTo>
                    <a:pt x="540131" y="2158873"/>
                    <a:pt x="532257" y="2155698"/>
                    <a:pt x="524383" y="2152396"/>
                  </a:cubicBezTo>
                  <a:lnTo>
                    <a:pt x="534162" y="2129028"/>
                  </a:lnTo>
                  <a:cubicBezTo>
                    <a:pt x="541909" y="2132330"/>
                    <a:pt x="549656" y="2135505"/>
                    <a:pt x="557403" y="2138553"/>
                  </a:cubicBezTo>
                  <a:close/>
                  <a:moveTo>
                    <a:pt x="510159" y="2118741"/>
                  </a:moveTo>
                  <a:cubicBezTo>
                    <a:pt x="502285" y="2115312"/>
                    <a:pt x="494538" y="2111883"/>
                    <a:pt x="486791" y="2108327"/>
                  </a:cubicBezTo>
                  <a:lnTo>
                    <a:pt x="497332" y="2085213"/>
                  </a:lnTo>
                  <a:cubicBezTo>
                    <a:pt x="504952" y="2088642"/>
                    <a:pt x="512699" y="2092071"/>
                    <a:pt x="520319" y="2095500"/>
                  </a:cubicBezTo>
                  <a:close/>
                  <a:moveTo>
                    <a:pt x="473710" y="2074291"/>
                  </a:moveTo>
                  <a:cubicBezTo>
                    <a:pt x="465963" y="2070608"/>
                    <a:pt x="458343" y="2066925"/>
                    <a:pt x="450723" y="2063115"/>
                  </a:cubicBezTo>
                  <a:lnTo>
                    <a:pt x="461899" y="2040382"/>
                  </a:lnTo>
                  <a:cubicBezTo>
                    <a:pt x="469392" y="2044065"/>
                    <a:pt x="477012" y="2047748"/>
                    <a:pt x="484632" y="2051304"/>
                  </a:cubicBezTo>
                  <a:close/>
                  <a:moveTo>
                    <a:pt x="438658" y="2028698"/>
                  </a:moveTo>
                  <a:cubicBezTo>
                    <a:pt x="431038" y="2024761"/>
                    <a:pt x="423545" y="2020824"/>
                    <a:pt x="415925" y="2016887"/>
                  </a:cubicBezTo>
                  <a:lnTo>
                    <a:pt x="427863" y="1994408"/>
                  </a:lnTo>
                  <a:cubicBezTo>
                    <a:pt x="435229" y="1998345"/>
                    <a:pt x="442722" y="2002282"/>
                    <a:pt x="450215" y="2006092"/>
                  </a:cubicBezTo>
                  <a:close/>
                  <a:moveTo>
                    <a:pt x="405003" y="1982089"/>
                  </a:moveTo>
                  <a:cubicBezTo>
                    <a:pt x="397510" y="1978025"/>
                    <a:pt x="390017" y="1973834"/>
                    <a:pt x="382651" y="1969516"/>
                  </a:cubicBezTo>
                  <a:lnTo>
                    <a:pt x="395224" y="1947418"/>
                  </a:lnTo>
                  <a:cubicBezTo>
                    <a:pt x="402590" y="1951609"/>
                    <a:pt x="409829" y="1955673"/>
                    <a:pt x="417195" y="1959737"/>
                  </a:cubicBezTo>
                  <a:close/>
                  <a:moveTo>
                    <a:pt x="372745" y="1934337"/>
                  </a:moveTo>
                  <a:cubicBezTo>
                    <a:pt x="365379" y="1930019"/>
                    <a:pt x="358140" y="1925574"/>
                    <a:pt x="350774" y="1921129"/>
                  </a:cubicBezTo>
                  <a:lnTo>
                    <a:pt x="363982" y="1899412"/>
                  </a:lnTo>
                  <a:cubicBezTo>
                    <a:pt x="371094" y="1903857"/>
                    <a:pt x="378333" y="1908175"/>
                    <a:pt x="385572" y="1912366"/>
                  </a:cubicBezTo>
                  <a:close/>
                  <a:moveTo>
                    <a:pt x="341884" y="1885696"/>
                  </a:moveTo>
                  <a:cubicBezTo>
                    <a:pt x="334645" y="1881124"/>
                    <a:pt x="327533" y="1876552"/>
                    <a:pt x="320421" y="1871853"/>
                  </a:cubicBezTo>
                  <a:lnTo>
                    <a:pt x="334391" y="1850644"/>
                  </a:lnTo>
                  <a:cubicBezTo>
                    <a:pt x="341376" y="1855216"/>
                    <a:pt x="348488" y="1859788"/>
                    <a:pt x="355600" y="1864233"/>
                  </a:cubicBezTo>
                  <a:close/>
                  <a:moveTo>
                    <a:pt x="312801" y="1836293"/>
                  </a:moveTo>
                  <a:cubicBezTo>
                    <a:pt x="305689" y="1831467"/>
                    <a:pt x="298704" y="1826641"/>
                    <a:pt x="291719" y="1821815"/>
                  </a:cubicBezTo>
                  <a:lnTo>
                    <a:pt x="306324" y="1800987"/>
                  </a:lnTo>
                  <a:cubicBezTo>
                    <a:pt x="313182" y="1805813"/>
                    <a:pt x="320167" y="1810512"/>
                    <a:pt x="327152" y="1815338"/>
                  </a:cubicBezTo>
                  <a:close/>
                  <a:moveTo>
                    <a:pt x="285115" y="1786001"/>
                  </a:moveTo>
                  <a:cubicBezTo>
                    <a:pt x="278130" y="1781048"/>
                    <a:pt x="271272" y="1775968"/>
                    <a:pt x="264414" y="1770888"/>
                  </a:cubicBezTo>
                  <a:lnTo>
                    <a:pt x="279527" y="1750568"/>
                  </a:lnTo>
                  <a:cubicBezTo>
                    <a:pt x="286258" y="1755648"/>
                    <a:pt x="292989" y="1760601"/>
                    <a:pt x="299847" y="1765427"/>
                  </a:cubicBezTo>
                  <a:close/>
                  <a:moveTo>
                    <a:pt x="258826" y="1734820"/>
                  </a:moveTo>
                  <a:cubicBezTo>
                    <a:pt x="252095" y="1729613"/>
                    <a:pt x="245364" y="1724406"/>
                    <a:pt x="238633" y="1719072"/>
                  </a:cubicBezTo>
                  <a:lnTo>
                    <a:pt x="254381" y="1699133"/>
                  </a:lnTo>
                  <a:cubicBezTo>
                    <a:pt x="260985" y="1704340"/>
                    <a:pt x="267589" y="1709547"/>
                    <a:pt x="274193" y="1714627"/>
                  </a:cubicBezTo>
                  <a:close/>
                  <a:moveTo>
                    <a:pt x="234061" y="1682877"/>
                  </a:moveTo>
                  <a:cubicBezTo>
                    <a:pt x="227457" y="1677416"/>
                    <a:pt x="220853" y="1672082"/>
                    <a:pt x="214376" y="1666494"/>
                  </a:cubicBezTo>
                  <a:lnTo>
                    <a:pt x="230759" y="1647063"/>
                  </a:lnTo>
                  <a:cubicBezTo>
                    <a:pt x="237236" y="1652524"/>
                    <a:pt x="243586" y="1657858"/>
                    <a:pt x="250190" y="1663192"/>
                  </a:cubicBezTo>
                  <a:close/>
                  <a:moveTo>
                    <a:pt x="211074" y="1630172"/>
                  </a:moveTo>
                  <a:cubicBezTo>
                    <a:pt x="204597" y="1624584"/>
                    <a:pt x="198247" y="1618869"/>
                    <a:pt x="191897" y="1613281"/>
                  </a:cubicBezTo>
                  <a:lnTo>
                    <a:pt x="208788" y="1594358"/>
                  </a:lnTo>
                  <a:cubicBezTo>
                    <a:pt x="215011" y="1599946"/>
                    <a:pt x="221361" y="1605534"/>
                    <a:pt x="227711" y="1610995"/>
                  </a:cubicBezTo>
                  <a:close/>
                  <a:moveTo>
                    <a:pt x="189611" y="1576832"/>
                  </a:moveTo>
                  <a:cubicBezTo>
                    <a:pt x="183388" y="1570990"/>
                    <a:pt x="177165" y="1565275"/>
                    <a:pt x="170942" y="1559306"/>
                  </a:cubicBezTo>
                  <a:lnTo>
                    <a:pt x="188468" y="1540891"/>
                  </a:lnTo>
                  <a:cubicBezTo>
                    <a:pt x="194564" y="1546733"/>
                    <a:pt x="200660" y="1552448"/>
                    <a:pt x="206883" y="1558163"/>
                  </a:cubicBezTo>
                  <a:close/>
                  <a:moveTo>
                    <a:pt x="169799" y="1522857"/>
                  </a:moveTo>
                  <a:cubicBezTo>
                    <a:pt x="163703" y="1516888"/>
                    <a:pt x="157607" y="1510919"/>
                    <a:pt x="151638" y="1504823"/>
                  </a:cubicBezTo>
                  <a:lnTo>
                    <a:pt x="169672" y="1486916"/>
                  </a:lnTo>
                  <a:cubicBezTo>
                    <a:pt x="175641" y="1492885"/>
                    <a:pt x="181483" y="1498854"/>
                    <a:pt x="187579" y="1504696"/>
                  </a:cubicBezTo>
                  <a:close/>
                  <a:moveTo>
                    <a:pt x="151638" y="1468374"/>
                  </a:moveTo>
                  <a:cubicBezTo>
                    <a:pt x="145669" y="1462278"/>
                    <a:pt x="139827" y="1456055"/>
                    <a:pt x="134112" y="1449832"/>
                  </a:cubicBezTo>
                  <a:lnTo>
                    <a:pt x="152654" y="1432560"/>
                  </a:lnTo>
                  <a:cubicBezTo>
                    <a:pt x="158369" y="1438656"/>
                    <a:pt x="164211" y="1444752"/>
                    <a:pt x="169926" y="1450848"/>
                  </a:cubicBezTo>
                  <a:close/>
                  <a:moveTo>
                    <a:pt x="135001" y="1413383"/>
                  </a:moveTo>
                  <a:cubicBezTo>
                    <a:pt x="129286" y="1407033"/>
                    <a:pt x="123571" y="1400683"/>
                    <a:pt x="117983" y="1394206"/>
                  </a:cubicBezTo>
                  <a:lnTo>
                    <a:pt x="137033" y="1377442"/>
                  </a:lnTo>
                  <a:cubicBezTo>
                    <a:pt x="142621" y="1383792"/>
                    <a:pt x="148209" y="1390015"/>
                    <a:pt x="153797" y="1396238"/>
                  </a:cubicBezTo>
                  <a:close/>
                  <a:moveTo>
                    <a:pt x="120015" y="1357757"/>
                  </a:moveTo>
                  <a:cubicBezTo>
                    <a:pt x="114427" y="1351280"/>
                    <a:pt x="108966" y="1344676"/>
                    <a:pt x="103632" y="1338072"/>
                  </a:cubicBezTo>
                  <a:lnTo>
                    <a:pt x="123190" y="1321943"/>
                  </a:lnTo>
                  <a:cubicBezTo>
                    <a:pt x="128524" y="1328420"/>
                    <a:pt x="133985" y="1334897"/>
                    <a:pt x="139319" y="1341247"/>
                  </a:cubicBezTo>
                  <a:close/>
                  <a:moveTo>
                    <a:pt x="106807" y="1301750"/>
                  </a:moveTo>
                  <a:cubicBezTo>
                    <a:pt x="101473" y="1295146"/>
                    <a:pt x="96266" y="1288415"/>
                    <a:pt x="90932" y="1281684"/>
                  </a:cubicBezTo>
                  <a:lnTo>
                    <a:pt x="110998" y="1266063"/>
                  </a:lnTo>
                  <a:cubicBezTo>
                    <a:pt x="116205" y="1272667"/>
                    <a:pt x="121285" y="1279271"/>
                    <a:pt x="126619" y="1285875"/>
                  </a:cubicBezTo>
                  <a:close/>
                  <a:moveTo>
                    <a:pt x="95250" y="1245489"/>
                  </a:moveTo>
                  <a:cubicBezTo>
                    <a:pt x="90170" y="1238631"/>
                    <a:pt x="85090" y="1231773"/>
                    <a:pt x="80010" y="1224915"/>
                  </a:cubicBezTo>
                  <a:lnTo>
                    <a:pt x="342900" y="2665349"/>
                  </a:lnTo>
                  <a:cubicBezTo>
                    <a:pt x="347853" y="2672207"/>
                    <a:pt x="352806" y="2678938"/>
                    <a:pt x="357886" y="2685669"/>
                  </a:cubicBezTo>
                  <a:close/>
                  <a:moveTo>
                    <a:pt x="327787" y="2644267"/>
                  </a:moveTo>
                  <a:cubicBezTo>
                    <a:pt x="322834" y="2637282"/>
                    <a:pt x="318008" y="2630297"/>
                    <a:pt x="313182" y="2623185"/>
                  </a:cubicBezTo>
                  <a:lnTo>
                    <a:pt x="334137" y="2608834"/>
                  </a:lnTo>
                  <a:cubicBezTo>
                    <a:pt x="338836" y="2615819"/>
                    <a:pt x="343662" y="2622677"/>
                    <a:pt x="348488" y="2629535"/>
                  </a:cubicBezTo>
                  <a:close/>
                  <a:moveTo>
                    <a:pt x="319659" y="2587244"/>
                  </a:moveTo>
                  <a:cubicBezTo>
                    <a:pt x="314960" y="2580132"/>
                    <a:pt x="310261" y="2573020"/>
                    <a:pt x="305689" y="2565781"/>
                  </a:cubicBezTo>
                  <a:lnTo>
                    <a:pt x="327152" y="2552065"/>
                  </a:lnTo>
                  <a:cubicBezTo>
                    <a:pt x="331724" y="2559177"/>
                    <a:pt x="336296" y="2566162"/>
                    <a:pt x="340868" y="2573147"/>
                  </a:cubicBezTo>
                  <a:close/>
                  <a:moveTo>
                    <a:pt x="313309" y="2530094"/>
                  </a:moveTo>
                  <a:cubicBezTo>
                    <a:pt x="308864" y="2522855"/>
                    <a:pt x="304419" y="2515489"/>
                    <a:pt x="299974" y="2508250"/>
                  </a:cubicBezTo>
                  <a:lnTo>
                    <a:pt x="321818" y="2495169"/>
                  </a:lnTo>
                  <a:cubicBezTo>
                    <a:pt x="326136" y="2502408"/>
                    <a:pt x="330454" y="2509520"/>
                    <a:pt x="334899" y="2516759"/>
                  </a:cubicBezTo>
                  <a:close/>
                  <a:moveTo>
                    <a:pt x="308610" y="2472817"/>
                  </a:moveTo>
                  <a:cubicBezTo>
                    <a:pt x="304292" y="2465451"/>
                    <a:pt x="300101" y="2457958"/>
                    <a:pt x="295910" y="2450465"/>
                  </a:cubicBezTo>
                  <a:lnTo>
                    <a:pt x="318135" y="2438146"/>
                  </a:lnTo>
                  <a:cubicBezTo>
                    <a:pt x="322199" y="2445512"/>
                    <a:pt x="326390" y="2452878"/>
                    <a:pt x="330581" y="2460117"/>
                  </a:cubicBezTo>
                  <a:close/>
                  <a:moveTo>
                    <a:pt x="305689" y="2415286"/>
                  </a:moveTo>
                  <a:cubicBezTo>
                    <a:pt x="301625" y="2407793"/>
                    <a:pt x="297688" y="2400300"/>
                    <a:pt x="293751" y="2392680"/>
                  </a:cubicBezTo>
                  <a:lnTo>
                    <a:pt x="316357" y="2380996"/>
                  </a:lnTo>
                  <a:cubicBezTo>
                    <a:pt x="320167" y="2388489"/>
                    <a:pt x="324104" y="2395855"/>
                    <a:pt x="328168" y="2403221"/>
                  </a:cubicBezTo>
                  <a:close/>
                  <a:moveTo>
                    <a:pt x="304673" y="2357755"/>
                  </a:moveTo>
                  <a:cubicBezTo>
                    <a:pt x="300863" y="2350135"/>
                    <a:pt x="297053" y="2342388"/>
                    <a:pt x="293370" y="2334768"/>
                  </a:cubicBezTo>
                  <a:lnTo>
                    <a:pt x="316230" y="2323846"/>
                  </a:lnTo>
                  <a:cubicBezTo>
                    <a:pt x="319913" y="2331466"/>
                    <a:pt x="323596" y="2338959"/>
                    <a:pt x="327279" y="2346452"/>
                  </a:cubicBezTo>
                  <a:close/>
                  <a:moveTo>
                    <a:pt x="305181" y="2300351"/>
                  </a:moveTo>
                  <a:cubicBezTo>
                    <a:pt x="301625" y="2292604"/>
                    <a:pt x="298069" y="2284857"/>
                    <a:pt x="294640" y="2276983"/>
                  </a:cubicBezTo>
                  <a:lnTo>
                    <a:pt x="317881" y="2266696"/>
                  </a:lnTo>
                  <a:cubicBezTo>
                    <a:pt x="321310" y="2274443"/>
                    <a:pt x="324739" y="2282063"/>
                    <a:pt x="328295" y="2289683"/>
                  </a:cubicBezTo>
                  <a:close/>
                  <a:moveTo>
                    <a:pt x="307594" y="2242820"/>
                  </a:moveTo>
                  <a:cubicBezTo>
                    <a:pt x="304292" y="2234946"/>
                    <a:pt x="300990" y="2227072"/>
                    <a:pt x="297815" y="2219198"/>
                  </a:cubicBezTo>
                  <a:lnTo>
                    <a:pt x="321310" y="2209673"/>
                  </a:lnTo>
                  <a:cubicBezTo>
                    <a:pt x="324485" y="2217420"/>
                    <a:pt x="327660" y="2225167"/>
                    <a:pt x="330962" y="2232914"/>
                  </a:cubicBezTo>
                  <a:close/>
                  <a:moveTo>
                    <a:pt x="114300" y="2299589"/>
                  </a:moveTo>
                  <a:cubicBezTo>
                    <a:pt x="111252" y="2291588"/>
                    <a:pt x="108204" y="2283714"/>
                    <a:pt x="105156" y="2275586"/>
                  </a:cubicBezTo>
                  <a:lnTo>
                    <a:pt x="128905" y="2266696"/>
                  </a:lnTo>
                  <a:cubicBezTo>
                    <a:pt x="131826" y="2274570"/>
                    <a:pt x="134874" y="2282444"/>
                    <a:pt x="137922" y="2290318"/>
                  </a:cubicBezTo>
                  <a:close/>
                  <a:moveTo>
                    <a:pt x="120142" y="2242312"/>
                  </a:moveTo>
                  <a:cubicBezTo>
                    <a:pt x="117348" y="2234311"/>
                    <a:pt x="114554" y="2226183"/>
                    <a:pt x="111760" y="2218182"/>
                  </a:cubicBezTo>
                  <a:lnTo>
                    <a:pt x="135890" y="2210054"/>
                  </a:lnTo>
                  <a:cubicBezTo>
                    <a:pt x="138557" y="2218055"/>
                    <a:pt x="141351" y="2225929"/>
                    <a:pt x="144145" y="2233803"/>
                  </a:cubicBezTo>
                  <a:close/>
                  <a:moveTo>
                    <a:pt x="80010" y="2203069"/>
                  </a:moveTo>
                  <a:cubicBezTo>
                    <a:pt x="77470" y="2194941"/>
                    <a:pt x="74930" y="2186813"/>
                    <a:pt x="72390" y="2178685"/>
                  </a:cubicBezTo>
                  <a:lnTo>
                    <a:pt x="96647" y="2171319"/>
                  </a:lnTo>
                  <a:cubicBezTo>
                    <a:pt x="99060" y="2179320"/>
                    <a:pt x="101600" y="2187448"/>
                    <a:pt x="104140" y="2195322"/>
                  </a:cubicBezTo>
                  <a:close/>
                  <a:moveTo>
                    <a:pt x="89281" y="2146427"/>
                  </a:moveTo>
                  <a:cubicBezTo>
                    <a:pt x="86868" y="2138172"/>
                    <a:pt x="84582" y="2130044"/>
                    <a:pt x="82423" y="2121789"/>
                  </a:cubicBezTo>
                  <a:lnTo>
                    <a:pt x="106934" y="2115185"/>
                  </a:lnTo>
                  <a:cubicBezTo>
                    <a:pt x="109093" y="2123313"/>
                    <a:pt x="111379" y="2131441"/>
                    <a:pt x="113665" y="2139442"/>
                  </a:cubicBezTo>
                  <a:close/>
                  <a:moveTo>
                    <a:pt x="100330" y="2090039"/>
                  </a:moveTo>
                  <a:cubicBezTo>
                    <a:pt x="98298" y="2081784"/>
                    <a:pt x="96266" y="2073529"/>
                    <a:pt x="94234" y="2065274"/>
                  </a:cubicBezTo>
                  <a:lnTo>
                    <a:pt x="118999" y="2059432"/>
                  </a:lnTo>
                  <a:cubicBezTo>
                    <a:pt x="120904" y="2067560"/>
                    <a:pt x="122936" y="2075688"/>
                    <a:pt x="124968" y="2083816"/>
                  </a:cubicBezTo>
                  <a:close/>
                  <a:moveTo>
                    <a:pt x="113157" y="2034032"/>
                  </a:moveTo>
                  <a:cubicBezTo>
                    <a:pt x="111252" y="2025650"/>
                    <a:pt x="109474" y="2017268"/>
                    <a:pt x="107823" y="2008886"/>
                  </a:cubicBezTo>
                  <a:lnTo>
                    <a:pt x="132715" y="2003806"/>
                  </a:lnTo>
                  <a:cubicBezTo>
                    <a:pt x="134366" y="2012061"/>
                    <a:pt x="136144" y="2020316"/>
                    <a:pt x="138049" y="2028571"/>
                  </a:cubicBezTo>
                  <a:close/>
                  <a:moveTo>
                    <a:pt x="127762" y="1978406"/>
                  </a:moveTo>
                  <a:cubicBezTo>
                    <a:pt x="126111" y="1970024"/>
                    <a:pt x="124587" y="1961642"/>
                    <a:pt x="123190" y="1953260"/>
                  </a:cubicBezTo>
                  <a:lnTo>
                    <a:pt x="148209" y="1948942"/>
                  </a:lnTo>
                  <a:cubicBezTo>
                    <a:pt x="149606" y="1957197"/>
                    <a:pt x="151130" y="1965452"/>
                    <a:pt x="152781" y="1973707"/>
                  </a:cubicBezTo>
                  <a:close/>
                  <a:moveTo>
                    <a:pt x="144018" y="1923288"/>
                  </a:moveTo>
                  <a:cubicBezTo>
                    <a:pt x="142748" y="1914906"/>
                    <a:pt x="141351" y="1906397"/>
                    <a:pt x="140208" y="1898015"/>
                  </a:cubicBezTo>
                  <a:lnTo>
                    <a:pt x="165354" y="1894459"/>
                  </a:lnTo>
                  <a:cubicBezTo>
                    <a:pt x="166497" y="1902841"/>
                    <a:pt x="167767" y="1911096"/>
                    <a:pt x="169164" y="1919351"/>
                  </a:cubicBezTo>
                  <a:close/>
                  <a:moveTo>
                    <a:pt x="161925" y="1868805"/>
                  </a:moveTo>
                  <a:cubicBezTo>
                    <a:pt x="160782" y="1860296"/>
                    <a:pt x="159766" y="1851914"/>
                    <a:pt x="158877" y="1843405"/>
                  </a:cubicBezTo>
                  <a:lnTo>
                    <a:pt x="184150" y="1840611"/>
                  </a:lnTo>
                  <a:cubicBezTo>
                    <a:pt x="185039" y="1848993"/>
                    <a:pt x="186055" y="1857375"/>
                    <a:pt x="187198" y="1865630"/>
                  </a:cubicBezTo>
                  <a:close/>
                  <a:moveTo>
                    <a:pt x="181483" y="1814703"/>
                  </a:moveTo>
                  <a:cubicBezTo>
                    <a:pt x="180721" y="1806194"/>
                    <a:pt x="179959" y="1797812"/>
                    <a:pt x="179197" y="1789303"/>
                  </a:cubicBezTo>
                  <a:lnTo>
                    <a:pt x="204470" y="1787271"/>
                  </a:lnTo>
                  <a:cubicBezTo>
                    <a:pt x="205105" y="1795653"/>
                    <a:pt x="205867" y="1804035"/>
                    <a:pt x="206756" y="1812290"/>
                  </a:cubicBezTo>
                  <a:close/>
                  <a:moveTo>
                    <a:pt x="3810" y="1801876"/>
                  </a:moveTo>
                  <a:cubicBezTo>
                    <a:pt x="3302" y="1793367"/>
                    <a:pt x="2794" y="1784858"/>
                    <a:pt x="2286" y="1776222"/>
                  </a:cubicBezTo>
                  <a:lnTo>
                    <a:pt x="27686" y="1774952"/>
                  </a:lnTo>
                  <a:cubicBezTo>
                    <a:pt x="28067" y="1783334"/>
                    <a:pt x="28575" y="1791843"/>
                    <a:pt x="29210" y="1800225"/>
                  </a:cubicBezTo>
                  <a:close/>
                  <a:moveTo>
                    <a:pt x="26543" y="1749171"/>
                  </a:moveTo>
                  <a:cubicBezTo>
                    <a:pt x="26289" y="1740662"/>
                    <a:pt x="26035" y="1732153"/>
                    <a:pt x="25781" y="1723644"/>
                  </a:cubicBezTo>
                  <a:lnTo>
                    <a:pt x="51181" y="1723136"/>
                  </a:lnTo>
                  <a:cubicBezTo>
                    <a:pt x="51308" y="1731518"/>
                    <a:pt x="51562" y="1739900"/>
                    <a:pt x="51943" y="1748282"/>
                  </a:cubicBezTo>
                  <a:close/>
                  <a:moveTo>
                    <a:pt x="0" y="1699514"/>
                  </a:moveTo>
                  <a:cubicBezTo>
                    <a:pt x="0" y="1695704"/>
                    <a:pt x="0" y="1691767"/>
                    <a:pt x="0" y="1687957"/>
                  </a:cubicBezTo>
                  <a:lnTo>
                    <a:pt x="12700" y="1687957"/>
                  </a:lnTo>
                  <a:lnTo>
                    <a:pt x="23368" y="1694815"/>
                  </a:lnTo>
                  <a:cubicBezTo>
                    <a:pt x="20320" y="1699514"/>
                    <a:pt x="14478" y="1701800"/>
                    <a:pt x="9144" y="1700149"/>
                  </a:cubicBezTo>
                  <a:cubicBezTo>
                    <a:pt x="3810" y="1698498"/>
                    <a:pt x="0" y="1693545"/>
                    <a:pt x="0" y="1687957"/>
                  </a:cubicBezTo>
                  <a:cubicBezTo>
                    <a:pt x="0" y="1679321"/>
                    <a:pt x="127" y="1670812"/>
                    <a:pt x="254" y="1662303"/>
                  </a:cubicBezTo>
                  <a:lnTo>
                    <a:pt x="25654" y="1662684"/>
                  </a:lnTo>
                  <a:cubicBezTo>
                    <a:pt x="25527" y="1671066"/>
                    <a:pt x="25527" y="1679575"/>
                    <a:pt x="25527" y="1687957"/>
                  </a:cubicBezTo>
                  <a:lnTo>
                    <a:pt x="12700" y="1687957"/>
                  </a:lnTo>
                  <a:lnTo>
                    <a:pt x="2032" y="1681099"/>
                  </a:lnTo>
                  <a:cubicBezTo>
                    <a:pt x="5080" y="1676400"/>
                    <a:pt x="10922" y="1674114"/>
                    <a:pt x="16256" y="1675765"/>
                  </a:cubicBezTo>
                  <a:cubicBezTo>
                    <a:pt x="21590" y="1677416"/>
                    <a:pt x="25400" y="1682369"/>
                    <a:pt x="25400" y="1687957"/>
                  </a:cubicBezTo>
                  <a:cubicBezTo>
                    <a:pt x="25400" y="1691767"/>
                    <a:pt x="25400" y="1695577"/>
                    <a:pt x="25400" y="1699387"/>
                  </a:cubicBezTo>
                  <a:close/>
                </a:path>
              </a:pathLst>
            </a:custGeom>
            <a:solidFill>
              <a:srgbClr val="FFFFFF"/>
            </a:solidFill>
          </p:spPr>
        </p:sp>
      </p:grpSp>
      <p:sp>
        <p:nvSpPr>
          <p:cNvPr id="8" name="TextBox 8"/>
          <p:cNvSpPr txBox="1"/>
          <p:nvPr/>
        </p:nvSpPr>
        <p:spPr>
          <a:xfrm>
            <a:off x="1454875" y="85725"/>
            <a:ext cx="15225150" cy="942975"/>
          </a:xfrm>
          <a:prstGeom prst="rect">
            <a:avLst/>
          </a:prstGeom>
        </p:spPr>
        <p:txBody>
          <a:bodyPr lIns="0" tIns="0" rIns="0" bIns="0" rtlCol="0" anchor="t">
            <a:spAutoFit/>
          </a:bodyPr>
          <a:lstStyle/>
          <a:p>
            <a:pPr algn="ctr">
              <a:lnSpc>
                <a:spcPts val="7200"/>
              </a:lnSpc>
            </a:pPr>
            <a:r>
              <a:rPr lang="en-US" sz="6000">
                <a:solidFill>
                  <a:srgbClr val="FFFFFF"/>
                </a:solidFill>
                <a:latin typeface="Arimo"/>
                <a:ea typeface="Arimo"/>
                <a:cs typeface="Arimo"/>
                <a:sym typeface="Arimo"/>
              </a:rPr>
              <a:t>KPI dashboard</a:t>
            </a:r>
          </a:p>
        </p:txBody>
      </p:sp>
      <p:grpSp>
        <p:nvGrpSpPr>
          <p:cNvPr id="9" name="Group 9"/>
          <p:cNvGrpSpPr/>
          <p:nvPr/>
        </p:nvGrpSpPr>
        <p:grpSpPr>
          <a:xfrm>
            <a:off x="760975" y="1019736"/>
            <a:ext cx="16498325" cy="1539024"/>
            <a:chOff x="0" y="0"/>
            <a:chExt cx="21997767" cy="2052032"/>
          </a:xfrm>
        </p:grpSpPr>
        <p:sp>
          <p:nvSpPr>
            <p:cNvPr id="10" name="Freeform 10"/>
            <p:cNvSpPr/>
            <p:nvPr/>
          </p:nvSpPr>
          <p:spPr>
            <a:xfrm>
              <a:off x="9875873" y="0"/>
              <a:ext cx="12121894" cy="2052032"/>
            </a:xfrm>
            <a:custGeom>
              <a:avLst/>
              <a:gdLst/>
              <a:ahLst/>
              <a:cxnLst/>
              <a:rect l="l" t="t" r="r" b="b"/>
              <a:pathLst>
                <a:path w="12121894" h="2052032">
                  <a:moveTo>
                    <a:pt x="0" y="0"/>
                  </a:moveTo>
                  <a:lnTo>
                    <a:pt x="12121894" y="0"/>
                  </a:lnTo>
                  <a:lnTo>
                    <a:pt x="12121894" y="2052032"/>
                  </a:lnTo>
                  <a:lnTo>
                    <a:pt x="0" y="2052032"/>
                  </a:lnTo>
                  <a:lnTo>
                    <a:pt x="0" y="0"/>
                  </a:lnTo>
                  <a:close/>
                </a:path>
              </a:pathLst>
            </a:custGeom>
            <a:blipFill>
              <a:blip r:embed="rId3"/>
              <a:stretch>
                <a:fillRect t="-725" b="-725"/>
              </a:stretch>
            </a:blipFill>
          </p:spPr>
        </p:sp>
        <p:sp>
          <p:nvSpPr>
            <p:cNvPr id="11" name="Freeform 11"/>
            <p:cNvSpPr/>
            <p:nvPr/>
          </p:nvSpPr>
          <p:spPr>
            <a:xfrm>
              <a:off x="0" y="0"/>
              <a:ext cx="9875873" cy="2052032"/>
            </a:xfrm>
            <a:custGeom>
              <a:avLst/>
              <a:gdLst/>
              <a:ahLst/>
              <a:cxnLst/>
              <a:rect l="l" t="t" r="r" b="b"/>
              <a:pathLst>
                <a:path w="9875873" h="2052032">
                  <a:moveTo>
                    <a:pt x="0" y="0"/>
                  </a:moveTo>
                  <a:lnTo>
                    <a:pt x="9875873" y="0"/>
                  </a:lnTo>
                  <a:lnTo>
                    <a:pt x="9875873" y="2052032"/>
                  </a:lnTo>
                  <a:lnTo>
                    <a:pt x="0" y="2052032"/>
                  </a:lnTo>
                  <a:lnTo>
                    <a:pt x="0" y="0"/>
                  </a:lnTo>
                  <a:close/>
                </a:path>
              </a:pathLst>
            </a:custGeom>
            <a:blipFill>
              <a:blip r:embed="rId4"/>
              <a:stretch>
                <a:fillRect t="-725" b="-725"/>
              </a:stretch>
            </a:blipFill>
          </p:spPr>
        </p:sp>
      </p:grpSp>
      <p:sp>
        <p:nvSpPr>
          <p:cNvPr id="12" name="Freeform 12"/>
          <p:cNvSpPr/>
          <p:nvPr/>
        </p:nvSpPr>
        <p:spPr>
          <a:xfrm>
            <a:off x="760975" y="2845834"/>
            <a:ext cx="16710300" cy="4595333"/>
          </a:xfrm>
          <a:custGeom>
            <a:avLst/>
            <a:gdLst/>
            <a:ahLst/>
            <a:cxnLst/>
            <a:rect l="l" t="t" r="r" b="b"/>
            <a:pathLst>
              <a:path w="16710300" h="4595333">
                <a:moveTo>
                  <a:pt x="0" y="0"/>
                </a:moveTo>
                <a:lnTo>
                  <a:pt x="16710300" y="0"/>
                </a:lnTo>
                <a:lnTo>
                  <a:pt x="16710300" y="4595332"/>
                </a:lnTo>
                <a:lnTo>
                  <a:pt x="0" y="4595332"/>
                </a:lnTo>
                <a:lnTo>
                  <a:pt x="0" y="0"/>
                </a:lnTo>
                <a:close/>
              </a:path>
            </a:pathLst>
          </a:custGeom>
          <a:blipFill>
            <a:blip r:embed="rId5"/>
            <a:stretch>
              <a:fillRect/>
            </a:stretch>
          </a:blipFill>
        </p:spPr>
      </p:sp>
      <p:sp>
        <p:nvSpPr>
          <p:cNvPr id="13" name="Freeform 13"/>
          <p:cNvSpPr/>
          <p:nvPr/>
        </p:nvSpPr>
        <p:spPr>
          <a:xfrm>
            <a:off x="3800215" y="7726916"/>
            <a:ext cx="9821997" cy="1693448"/>
          </a:xfrm>
          <a:custGeom>
            <a:avLst/>
            <a:gdLst/>
            <a:ahLst/>
            <a:cxnLst/>
            <a:rect l="l" t="t" r="r" b="b"/>
            <a:pathLst>
              <a:path w="9821997" h="1693448">
                <a:moveTo>
                  <a:pt x="0" y="0"/>
                </a:moveTo>
                <a:lnTo>
                  <a:pt x="9821997" y="0"/>
                </a:lnTo>
                <a:lnTo>
                  <a:pt x="9821997" y="1693448"/>
                </a:lnTo>
                <a:lnTo>
                  <a:pt x="0" y="1693448"/>
                </a:lnTo>
                <a:lnTo>
                  <a:pt x="0" y="0"/>
                </a:lnTo>
                <a:close/>
              </a:path>
            </a:pathLst>
          </a:custGeom>
          <a:blipFill>
            <a:blip r:embed="rId6"/>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11049360" y="-2764588"/>
            <a:ext cx="7970148" cy="4518337"/>
          </a:xfrm>
          <a:custGeom>
            <a:avLst/>
            <a:gdLst/>
            <a:ahLst/>
            <a:cxnLst/>
            <a:rect l="l" t="t" r="r" b="b"/>
            <a:pathLst>
              <a:path w="7970148" h="4518337">
                <a:moveTo>
                  <a:pt x="0" y="0"/>
                </a:moveTo>
                <a:lnTo>
                  <a:pt x="7970148" y="0"/>
                </a:lnTo>
                <a:lnTo>
                  <a:pt x="7970148" y="4518336"/>
                </a:lnTo>
                <a:lnTo>
                  <a:pt x="0" y="45183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8527025" y="2022375"/>
            <a:ext cx="2531850" cy="2531850"/>
            <a:chOff x="0" y="0"/>
            <a:chExt cx="3375800" cy="3375800"/>
          </a:xfrm>
        </p:grpSpPr>
        <p:sp>
          <p:nvSpPr>
            <p:cNvPr id="4" name="Freeform 4"/>
            <p:cNvSpPr/>
            <p:nvPr/>
          </p:nvSpPr>
          <p:spPr>
            <a:xfrm>
              <a:off x="0" y="0"/>
              <a:ext cx="3375914" cy="3375914"/>
            </a:xfrm>
            <a:custGeom>
              <a:avLst/>
              <a:gdLst/>
              <a:ahLst/>
              <a:cxnLst/>
              <a:rect l="l" t="t" r="r" b="b"/>
              <a:pathLst>
                <a:path w="3375914" h="3375914">
                  <a:moveTo>
                    <a:pt x="0" y="1687957"/>
                  </a:moveTo>
                  <a:cubicBezTo>
                    <a:pt x="0" y="755650"/>
                    <a:pt x="755650" y="0"/>
                    <a:pt x="1687957" y="0"/>
                  </a:cubicBezTo>
                  <a:lnTo>
                    <a:pt x="1687957" y="12700"/>
                  </a:lnTo>
                  <a:lnTo>
                    <a:pt x="1687957" y="0"/>
                  </a:lnTo>
                  <a:cubicBezTo>
                    <a:pt x="2620137" y="0"/>
                    <a:pt x="3375914" y="755650"/>
                    <a:pt x="3375914" y="1687957"/>
                  </a:cubicBezTo>
                  <a:lnTo>
                    <a:pt x="3363214" y="1687957"/>
                  </a:lnTo>
                  <a:lnTo>
                    <a:pt x="3375914" y="1687957"/>
                  </a:lnTo>
                  <a:cubicBezTo>
                    <a:pt x="3375914" y="2620137"/>
                    <a:pt x="2620264" y="3375914"/>
                    <a:pt x="1687957" y="3375914"/>
                  </a:cubicBezTo>
                  <a:lnTo>
                    <a:pt x="1687957" y="3363214"/>
                  </a:lnTo>
                  <a:lnTo>
                    <a:pt x="1687957" y="3375914"/>
                  </a:lnTo>
                  <a:cubicBezTo>
                    <a:pt x="755650" y="3375787"/>
                    <a:pt x="0" y="2620137"/>
                    <a:pt x="0" y="1687957"/>
                  </a:cubicBezTo>
                  <a:lnTo>
                    <a:pt x="12700" y="1687957"/>
                  </a:lnTo>
                  <a:lnTo>
                    <a:pt x="23368" y="1694815"/>
                  </a:lnTo>
                  <a:cubicBezTo>
                    <a:pt x="20320" y="1699514"/>
                    <a:pt x="14478" y="1701800"/>
                    <a:pt x="9144" y="1700149"/>
                  </a:cubicBezTo>
                  <a:cubicBezTo>
                    <a:pt x="3810" y="1698498"/>
                    <a:pt x="0" y="1693545"/>
                    <a:pt x="0" y="1687957"/>
                  </a:cubicBezTo>
                  <a:moveTo>
                    <a:pt x="25400" y="1687957"/>
                  </a:moveTo>
                  <a:lnTo>
                    <a:pt x="12700" y="1687957"/>
                  </a:lnTo>
                  <a:lnTo>
                    <a:pt x="2032" y="1681099"/>
                  </a:lnTo>
                  <a:cubicBezTo>
                    <a:pt x="5080" y="1676400"/>
                    <a:pt x="10922" y="1674114"/>
                    <a:pt x="16256" y="1675765"/>
                  </a:cubicBezTo>
                  <a:cubicBezTo>
                    <a:pt x="21590" y="1677416"/>
                    <a:pt x="25400" y="1682369"/>
                    <a:pt x="25400" y="1687957"/>
                  </a:cubicBezTo>
                  <a:cubicBezTo>
                    <a:pt x="25400" y="2606167"/>
                    <a:pt x="769747" y="3350514"/>
                    <a:pt x="1687957" y="3350514"/>
                  </a:cubicBezTo>
                  <a:cubicBezTo>
                    <a:pt x="2606167" y="3350514"/>
                    <a:pt x="3350387" y="2606040"/>
                    <a:pt x="3350387" y="1687957"/>
                  </a:cubicBezTo>
                  <a:cubicBezTo>
                    <a:pt x="3350387" y="769874"/>
                    <a:pt x="2606040" y="25400"/>
                    <a:pt x="1687957" y="25400"/>
                  </a:cubicBezTo>
                  <a:lnTo>
                    <a:pt x="1687957" y="12700"/>
                  </a:lnTo>
                  <a:lnTo>
                    <a:pt x="1687957" y="25400"/>
                  </a:lnTo>
                  <a:cubicBezTo>
                    <a:pt x="769747" y="25400"/>
                    <a:pt x="25400" y="769747"/>
                    <a:pt x="25400" y="1687957"/>
                  </a:cubicBezTo>
                  <a:close/>
                </a:path>
              </a:pathLst>
            </a:custGeom>
            <a:solidFill>
              <a:srgbClr val="FFFFFF"/>
            </a:solidFill>
          </p:spPr>
        </p:sp>
      </p:grpSp>
      <p:sp>
        <p:nvSpPr>
          <p:cNvPr id="5" name="TextBox 5"/>
          <p:cNvSpPr txBox="1"/>
          <p:nvPr/>
        </p:nvSpPr>
        <p:spPr>
          <a:xfrm>
            <a:off x="8527025" y="5421000"/>
            <a:ext cx="9107597" cy="1304925"/>
          </a:xfrm>
          <a:prstGeom prst="rect">
            <a:avLst/>
          </a:prstGeom>
        </p:spPr>
        <p:txBody>
          <a:bodyPr lIns="0" tIns="0" rIns="0" bIns="0" rtlCol="0" anchor="t">
            <a:spAutoFit/>
          </a:bodyPr>
          <a:lstStyle/>
          <a:p>
            <a:pPr algn="l">
              <a:lnSpc>
                <a:spcPts val="10080"/>
              </a:lnSpc>
            </a:pPr>
            <a:r>
              <a:rPr lang="en-US" sz="8400">
                <a:solidFill>
                  <a:srgbClr val="4DD2EB"/>
                </a:solidFill>
                <a:latin typeface="Arimo"/>
                <a:ea typeface="Arimo"/>
                <a:cs typeface="Arimo"/>
                <a:sym typeface="Arimo"/>
              </a:rPr>
              <a:t>Recommendations</a:t>
            </a:r>
          </a:p>
        </p:txBody>
      </p:sp>
      <p:sp>
        <p:nvSpPr>
          <p:cNvPr id="6" name="TextBox 6"/>
          <p:cNvSpPr txBox="1"/>
          <p:nvPr/>
        </p:nvSpPr>
        <p:spPr>
          <a:xfrm>
            <a:off x="8574875" y="2621550"/>
            <a:ext cx="2436150" cy="1304925"/>
          </a:xfrm>
          <a:prstGeom prst="rect">
            <a:avLst/>
          </a:prstGeom>
        </p:spPr>
        <p:txBody>
          <a:bodyPr lIns="0" tIns="0" rIns="0" bIns="0" rtlCol="0" anchor="t">
            <a:spAutoFit/>
          </a:bodyPr>
          <a:lstStyle/>
          <a:p>
            <a:pPr algn="ctr">
              <a:lnSpc>
                <a:spcPts val="10080"/>
              </a:lnSpc>
            </a:pPr>
            <a:r>
              <a:rPr lang="en-US" sz="8400">
                <a:solidFill>
                  <a:srgbClr val="4DD2EB"/>
                </a:solidFill>
                <a:latin typeface="Arimo"/>
                <a:ea typeface="Arimo"/>
                <a:cs typeface="Arimo"/>
                <a:sym typeface="Arimo"/>
              </a:rPr>
              <a:t>05</a:t>
            </a:r>
          </a:p>
        </p:txBody>
      </p:sp>
      <p:sp>
        <p:nvSpPr>
          <p:cNvPr id="7" name="Freeform 7"/>
          <p:cNvSpPr/>
          <p:nvPr/>
        </p:nvSpPr>
        <p:spPr>
          <a:xfrm>
            <a:off x="1397875" y="2086125"/>
            <a:ext cx="6114750" cy="6114750"/>
          </a:xfrm>
          <a:custGeom>
            <a:avLst/>
            <a:gdLst/>
            <a:ahLst/>
            <a:cxnLst/>
            <a:rect l="l" t="t" r="r" b="b"/>
            <a:pathLst>
              <a:path w="6114750" h="6114750">
                <a:moveTo>
                  <a:pt x="0" y="0"/>
                </a:moveTo>
                <a:lnTo>
                  <a:pt x="6114750" y="0"/>
                </a:lnTo>
                <a:lnTo>
                  <a:pt x="6114750" y="6114750"/>
                </a:lnTo>
                <a:lnTo>
                  <a:pt x="0" y="6114750"/>
                </a:lnTo>
                <a:lnTo>
                  <a:pt x="0" y="0"/>
                </a:lnTo>
                <a:close/>
              </a:path>
            </a:pathLst>
          </a:custGeom>
          <a:blipFill>
            <a:blip r:embed="rId5"/>
            <a:stretch>
              <a:fillRect l="-49149" r="-851"/>
            </a:stretch>
          </a:blipFill>
        </p:spPr>
      </p:sp>
      <p:sp>
        <p:nvSpPr>
          <p:cNvPr id="8" name="Freeform 8"/>
          <p:cNvSpPr/>
          <p:nvPr/>
        </p:nvSpPr>
        <p:spPr>
          <a:xfrm>
            <a:off x="626350" y="711210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2402842" y="5999456"/>
            <a:ext cx="5464785" cy="6886832"/>
          </a:xfrm>
          <a:custGeom>
            <a:avLst/>
            <a:gdLst/>
            <a:ahLst/>
            <a:cxnLst/>
            <a:rect l="l" t="t" r="r" b="b"/>
            <a:pathLst>
              <a:path w="5464785" h="6886832">
                <a:moveTo>
                  <a:pt x="0" y="0"/>
                </a:moveTo>
                <a:lnTo>
                  <a:pt x="5464784" y="0"/>
                </a:lnTo>
                <a:lnTo>
                  <a:pt x="5464784" y="6886832"/>
                </a:lnTo>
                <a:lnTo>
                  <a:pt x="0" y="68868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5022560" y="-1238024"/>
            <a:ext cx="5554350" cy="8863158"/>
          </a:xfrm>
          <a:custGeom>
            <a:avLst/>
            <a:gdLst/>
            <a:ahLst/>
            <a:cxnLst/>
            <a:rect l="l" t="t" r="r" b="b"/>
            <a:pathLst>
              <a:path w="5554350" h="8863158">
                <a:moveTo>
                  <a:pt x="0" y="0"/>
                </a:moveTo>
                <a:lnTo>
                  <a:pt x="5554350" y="0"/>
                </a:lnTo>
                <a:lnTo>
                  <a:pt x="5554350" y="8863158"/>
                </a:lnTo>
                <a:lnTo>
                  <a:pt x="0" y="88631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TextBox 4"/>
          <p:cNvSpPr txBox="1"/>
          <p:nvPr/>
        </p:nvSpPr>
        <p:spPr>
          <a:xfrm>
            <a:off x="3061942" y="385763"/>
            <a:ext cx="10444496" cy="1257300"/>
          </a:xfrm>
          <a:prstGeom prst="rect">
            <a:avLst/>
          </a:prstGeom>
        </p:spPr>
        <p:txBody>
          <a:bodyPr lIns="0" tIns="0" rIns="0" bIns="0" rtlCol="0" anchor="t">
            <a:spAutoFit/>
          </a:bodyPr>
          <a:lstStyle/>
          <a:p>
            <a:pPr algn="ctr">
              <a:lnSpc>
                <a:spcPts val="9721"/>
              </a:lnSpc>
            </a:pPr>
            <a:r>
              <a:rPr lang="en-US" sz="8100" b="1">
                <a:solidFill>
                  <a:srgbClr val="FFFFFF"/>
                </a:solidFill>
                <a:latin typeface="Arimo Bold"/>
                <a:ea typeface="Arimo Bold"/>
                <a:cs typeface="Arimo Bold"/>
                <a:sym typeface="Arimo Bold"/>
              </a:rPr>
              <a:t>Recommendations</a:t>
            </a:r>
          </a:p>
        </p:txBody>
      </p:sp>
      <p:sp>
        <p:nvSpPr>
          <p:cNvPr id="5" name="TextBox 5"/>
          <p:cNvSpPr txBox="1"/>
          <p:nvPr/>
        </p:nvSpPr>
        <p:spPr>
          <a:xfrm>
            <a:off x="1656801" y="2226507"/>
            <a:ext cx="14974398" cy="5800725"/>
          </a:xfrm>
          <a:prstGeom prst="rect">
            <a:avLst/>
          </a:prstGeom>
        </p:spPr>
        <p:txBody>
          <a:bodyPr lIns="0" tIns="0" rIns="0" bIns="0" rtlCol="0" anchor="t">
            <a:spAutoFit/>
          </a:bodyPr>
          <a:lstStyle/>
          <a:p>
            <a:pPr marL="582452" lvl="1" indent="-291226" algn="l">
              <a:lnSpc>
                <a:spcPts val="3237"/>
              </a:lnSpc>
              <a:buFont typeface="Arial"/>
              <a:buChar char="•"/>
            </a:pPr>
            <a:r>
              <a:rPr lang="en-US" sz="2697" b="1">
                <a:solidFill>
                  <a:srgbClr val="449E8C"/>
                </a:solidFill>
                <a:latin typeface="Arimo Bold"/>
                <a:ea typeface="Arimo Bold"/>
                <a:cs typeface="Arimo Bold"/>
                <a:sym typeface="Arimo Bold"/>
              </a:rPr>
              <a:t>Promote High-Calorie Recipes :</a:t>
            </a:r>
            <a:r>
              <a:rPr lang="en-US" sz="2697" b="1">
                <a:solidFill>
                  <a:srgbClr val="FFFFFF"/>
                </a:solidFill>
                <a:latin typeface="Arimo Bold"/>
                <a:ea typeface="Arimo Bold"/>
                <a:cs typeface="Arimo Bold"/>
                <a:sym typeface="Arimo Bold"/>
              </a:rPr>
              <a:t> </a:t>
            </a:r>
            <a:r>
              <a:rPr lang="en-US" sz="2697">
                <a:solidFill>
                  <a:srgbClr val="FFFFFF"/>
                </a:solidFill>
                <a:latin typeface="Arimo"/>
                <a:ea typeface="Arimo"/>
                <a:cs typeface="Arimo"/>
                <a:sym typeface="Arimo"/>
              </a:rPr>
              <a:t>Highlight recipes with higher calorie content to enhance user satisfaction.</a:t>
            </a:r>
          </a:p>
          <a:p>
            <a:pPr algn="l">
              <a:lnSpc>
                <a:spcPts val="3357"/>
              </a:lnSpc>
            </a:pPr>
            <a:endParaRPr lang="en-US" sz="2697">
              <a:solidFill>
                <a:srgbClr val="FFFFFF"/>
              </a:solidFill>
              <a:latin typeface="Arimo"/>
              <a:ea typeface="Arimo"/>
              <a:cs typeface="Arimo"/>
              <a:sym typeface="Arimo"/>
            </a:endParaRPr>
          </a:p>
          <a:p>
            <a:pPr marL="582452" lvl="1" indent="-291226" algn="l">
              <a:lnSpc>
                <a:spcPts val="3237"/>
              </a:lnSpc>
              <a:buFont typeface="Arial"/>
              <a:buChar char="•"/>
            </a:pPr>
            <a:r>
              <a:rPr lang="en-US" sz="2697" b="1">
                <a:solidFill>
                  <a:srgbClr val="449E8C"/>
                </a:solidFill>
                <a:latin typeface="Arimo Bold"/>
                <a:ea typeface="Arimo Bold"/>
                <a:cs typeface="Arimo Bold"/>
                <a:sym typeface="Arimo Bold"/>
              </a:rPr>
              <a:t>Focus on Popular Ratings (Rating 4) :</a:t>
            </a:r>
            <a:r>
              <a:rPr lang="en-US" sz="2697" b="1">
                <a:solidFill>
                  <a:srgbClr val="FFFFFF"/>
                </a:solidFill>
                <a:latin typeface="Arimo Bold"/>
                <a:ea typeface="Arimo Bold"/>
                <a:cs typeface="Arimo Bold"/>
                <a:sym typeface="Arimo Bold"/>
              </a:rPr>
              <a:t> </a:t>
            </a:r>
            <a:r>
              <a:rPr lang="en-US" sz="2697">
                <a:solidFill>
                  <a:srgbClr val="FFFFFF"/>
                </a:solidFill>
                <a:latin typeface="Arimo"/>
                <a:ea typeface="Arimo"/>
                <a:cs typeface="Arimo"/>
                <a:sym typeface="Arimo"/>
              </a:rPr>
              <a:t>Develop more recipes similar to those rated 4, as they attract the most engagement.</a:t>
            </a:r>
          </a:p>
          <a:p>
            <a:pPr algn="l">
              <a:lnSpc>
                <a:spcPts val="3357"/>
              </a:lnSpc>
            </a:pPr>
            <a:endParaRPr lang="en-US" sz="2697">
              <a:solidFill>
                <a:srgbClr val="FFFFFF"/>
              </a:solidFill>
              <a:latin typeface="Arimo"/>
              <a:ea typeface="Arimo"/>
              <a:cs typeface="Arimo"/>
              <a:sym typeface="Arimo"/>
            </a:endParaRPr>
          </a:p>
          <a:p>
            <a:pPr marL="602133" lvl="1" indent="-301066" algn="l">
              <a:lnSpc>
                <a:spcPts val="3346"/>
              </a:lnSpc>
              <a:buFont typeface="Arial"/>
              <a:buChar char="•"/>
            </a:pPr>
            <a:r>
              <a:rPr lang="en-US" sz="2788" b="1">
                <a:solidFill>
                  <a:srgbClr val="449E8C"/>
                </a:solidFill>
                <a:latin typeface="Arimo Bold"/>
                <a:ea typeface="Arimo Bold"/>
                <a:cs typeface="Arimo Bold"/>
                <a:sym typeface="Arimo Bold"/>
              </a:rPr>
              <a:t>Promote High-Protein Recipes : </a:t>
            </a:r>
            <a:r>
              <a:rPr lang="en-US" sz="2788">
                <a:solidFill>
                  <a:srgbClr val="FFFFFF"/>
                </a:solidFill>
                <a:latin typeface="Arimo"/>
                <a:ea typeface="Arimo"/>
                <a:cs typeface="Arimo"/>
                <a:sym typeface="Arimo"/>
              </a:rPr>
              <a:t>Market recipes rich in protein to appeal to health-conscious consumers.</a:t>
            </a:r>
          </a:p>
          <a:p>
            <a:pPr algn="l">
              <a:lnSpc>
                <a:spcPts val="3466"/>
              </a:lnSpc>
            </a:pPr>
            <a:endParaRPr lang="en-US" sz="2788">
              <a:solidFill>
                <a:srgbClr val="FFFFFF"/>
              </a:solidFill>
              <a:latin typeface="Arimo"/>
              <a:ea typeface="Arimo"/>
              <a:cs typeface="Arimo"/>
              <a:sym typeface="Arimo"/>
            </a:endParaRPr>
          </a:p>
          <a:p>
            <a:pPr marL="602133" lvl="1" indent="-301066" algn="l">
              <a:lnSpc>
                <a:spcPts val="3346"/>
              </a:lnSpc>
              <a:buFont typeface="Arial"/>
              <a:buChar char="•"/>
            </a:pPr>
            <a:r>
              <a:rPr lang="en-US" sz="2788" b="1">
                <a:solidFill>
                  <a:srgbClr val="449E8C"/>
                </a:solidFill>
                <a:latin typeface="Arimo Bold"/>
                <a:ea typeface="Arimo Bold"/>
                <a:cs typeface="Arimo Bold"/>
                <a:sym typeface="Arimo Bold"/>
              </a:rPr>
              <a:t>Optimize Recipe Recommendations by Protein Bin :</a:t>
            </a:r>
            <a:r>
              <a:rPr lang="en-US" sz="2788" b="1">
                <a:solidFill>
                  <a:srgbClr val="FFFFFF"/>
                </a:solidFill>
                <a:latin typeface="Arimo Bold"/>
                <a:ea typeface="Arimo Bold"/>
                <a:cs typeface="Arimo Bold"/>
                <a:sym typeface="Arimo Bold"/>
              </a:rPr>
              <a:t> </a:t>
            </a:r>
            <a:r>
              <a:rPr lang="en-US" sz="2788">
                <a:solidFill>
                  <a:srgbClr val="FFFFFF"/>
                </a:solidFill>
                <a:latin typeface="Arimo"/>
                <a:ea typeface="Arimo"/>
                <a:cs typeface="Arimo"/>
                <a:sym typeface="Arimo"/>
              </a:rPr>
              <a:t>With the 0 protein bin (0-2 grams) having the highest recipe count (32.00%), there’s an opportunity to create collections of low-protein recipes for users seeking lighter options, Conversely, promote recipes in higher protein bins to cater to those looking for protein-rich meals.</a:t>
            </a:r>
          </a:p>
          <a:p>
            <a:pPr algn="l">
              <a:lnSpc>
                <a:spcPts val="2799"/>
              </a:lnSpc>
            </a:pPr>
            <a:endParaRPr lang="en-US" sz="2788">
              <a:solidFill>
                <a:srgbClr val="FFFFFF"/>
              </a:solidFill>
              <a:latin typeface="Arimo"/>
              <a:ea typeface="Arimo"/>
              <a:cs typeface="Arimo"/>
              <a:sym typeface="Arimo"/>
            </a:endParaRPr>
          </a:p>
        </p:txBody>
      </p:sp>
      <p:sp>
        <p:nvSpPr>
          <p:cNvPr id="6" name="Freeform 6"/>
          <p:cNvSpPr/>
          <p:nvPr/>
        </p:nvSpPr>
        <p:spPr>
          <a:xfrm>
            <a:off x="200300" y="0"/>
            <a:ext cx="2337784" cy="1904992"/>
          </a:xfrm>
          <a:custGeom>
            <a:avLst/>
            <a:gdLst/>
            <a:ahLst/>
            <a:cxnLst/>
            <a:rect l="l" t="t" r="r" b="b"/>
            <a:pathLst>
              <a:path w="2337784" h="1904992">
                <a:moveTo>
                  <a:pt x="0" y="0"/>
                </a:moveTo>
                <a:lnTo>
                  <a:pt x="2337784" y="0"/>
                </a:lnTo>
                <a:lnTo>
                  <a:pt x="2337784" y="1904992"/>
                </a:lnTo>
                <a:lnTo>
                  <a:pt x="0" y="1904992"/>
                </a:lnTo>
                <a:lnTo>
                  <a:pt x="0" y="0"/>
                </a:lnTo>
                <a:close/>
              </a:path>
            </a:pathLst>
          </a:custGeom>
          <a:blipFill>
            <a:blip r:embed="rId7"/>
            <a:stretch>
              <a:fillRect t="-11358" b="-11359"/>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2402842" y="5999456"/>
            <a:ext cx="5464785" cy="6886832"/>
          </a:xfrm>
          <a:custGeom>
            <a:avLst/>
            <a:gdLst/>
            <a:ahLst/>
            <a:cxnLst/>
            <a:rect l="l" t="t" r="r" b="b"/>
            <a:pathLst>
              <a:path w="5464785" h="6886832">
                <a:moveTo>
                  <a:pt x="0" y="0"/>
                </a:moveTo>
                <a:lnTo>
                  <a:pt x="5464784" y="0"/>
                </a:lnTo>
                <a:lnTo>
                  <a:pt x="5464784" y="6886832"/>
                </a:lnTo>
                <a:lnTo>
                  <a:pt x="0" y="68868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5022560" y="-1238024"/>
            <a:ext cx="5554350" cy="8863158"/>
          </a:xfrm>
          <a:custGeom>
            <a:avLst/>
            <a:gdLst/>
            <a:ahLst/>
            <a:cxnLst/>
            <a:rect l="l" t="t" r="r" b="b"/>
            <a:pathLst>
              <a:path w="5554350" h="8863158">
                <a:moveTo>
                  <a:pt x="0" y="0"/>
                </a:moveTo>
                <a:lnTo>
                  <a:pt x="5554350" y="0"/>
                </a:lnTo>
                <a:lnTo>
                  <a:pt x="5554350" y="8863158"/>
                </a:lnTo>
                <a:lnTo>
                  <a:pt x="0" y="88631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702550" y="75295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4787325" y="4017281"/>
            <a:ext cx="8713350" cy="1982175"/>
          </a:xfrm>
          <a:prstGeom prst="rect">
            <a:avLst/>
          </a:prstGeom>
        </p:spPr>
        <p:txBody>
          <a:bodyPr lIns="0" tIns="0" rIns="0" bIns="0" rtlCol="0" anchor="t">
            <a:spAutoFit/>
          </a:bodyPr>
          <a:lstStyle/>
          <a:p>
            <a:pPr algn="ctr">
              <a:lnSpc>
                <a:spcPts val="14400"/>
              </a:lnSpc>
            </a:pPr>
            <a:r>
              <a:rPr lang="en-US" sz="12000">
                <a:solidFill>
                  <a:srgbClr val="FFFFFF"/>
                </a:solidFill>
                <a:latin typeface="Arimo"/>
                <a:ea typeface="Arimo"/>
                <a:cs typeface="Arimo"/>
                <a:sym typeface="Arimo"/>
              </a:rPr>
              <a:t>Thanks!</a:t>
            </a:r>
          </a:p>
        </p:txBody>
      </p:sp>
      <p:sp>
        <p:nvSpPr>
          <p:cNvPr id="6" name="TextBox 6"/>
          <p:cNvSpPr txBox="1"/>
          <p:nvPr/>
        </p:nvSpPr>
        <p:spPr>
          <a:xfrm>
            <a:off x="4787325" y="6408680"/>
            <a:ext cx="8713350" cy="1632075"/>
          </a:xfrm>
          <a:prstGeom prst="rect">
            <a:avLst/>
          </a:prstGeom>
        </p:spPr>
        <p:txBody>
          <a:bodyPr lIns="0" tIns="0" rIns="0" bIns="0" rtlCol="0" anchor="t">
            <a:spAutoFit/>
          </a:bodyPr>
          <a:lstStyle/>
          <a:p>
            <a:pPr algn="ctr">
              <a:lnSpc>
                <a:spcPts val="2879"/>
              </a:lnSpc>
            </a:pPr>
            <a:r>
              <a:rPr lang="en-US" sz="2400" b="1">
                <a:solidFill>
                  <a:srgbClr val="FFFFFF"/>
                </a:solidFill>
                <a:latin typeface="Arimo Bold"/>
                <a:ea typeface="Arimo Bold"/>
                <a:cs typeface="Arimo Bold"/>
                <a:sym typeface="Arimo Bold"/>
              </a:rPr>
              <a:t>Do you have any questions?</a:t>
            </a:r>
          </a:p>
          <a:p>
            <a:pPr algn="ctr">
              <a:lnSpc>
                <a:spcPts val="2879"/>
              </a:lnSpc>
            </a:pPr>
            <a:r>
              <a:rPr lang="en-US" sz="2400">
                <a:solidFill>
                  <a:srgbClr val="FFFFFF"/>
                </a:solidFill>
                <a:latin typeface="Arimo"/>
                <a:ea typeface="Arimo"/>
                <a:cs typeface="Arimo"/>
                <a:sym typeface="Arimo"/>
              </a:rPr>
              <a:t>youremail@freepik.com</a:t>
            </a:r>
          </a:p>
          <a:p>
            <a:pPr algn="ctr">
              <a:lnSpc>
                <a:spcPts val="2879"/>
              </a:lnSpc>
            </a:pPr>
            <a:r>
              <a:rPr lang="en-US" sz="2400">
                <a:solidFill>
                  <a:srgbClr val="FFFFFF"/>
                </a:solidFill>
                <a:latin typeface="Arimo"/>
                <a:ea typeface="Arimo"/>
                <a:cs typeface="Arimo"/>
                <a:sym typeface="Arimo"/>
              </a:rPr>
              <a:t>+34 654 321 432</a:t>
            </a:r>
          </a:p>
          <a:p>
            <a:pPr algn="ctr">
              <a:lnSpc>
                <a:spcPts val="2879"/>
              </a:lnSpc>
            </a:pPr>
            <a:r>
              <a:rPr lang="en-US" sz="2400">
                <a:solidFill>
                  <a:srgbClr val="FFFFFF"/>
                </a:solidFill>
                <a:latin typeface="Arimo"/>
                <a:ea typeface="Arimo"/>
                <a:cs typeface="Arimo"/>
                <a:sym typeface="Arimo"/>
              </a:rPr>
              <a:t>yourwebsite.com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2575540" y="4362812"/>
            <a:ext cx="4123535" cy="7351532"/>
          </a:xfrm>
          <a:custGeom>
            <a:avLst/>
            <a:gdLst/>
            <a:ahLst/>
            <a:cxnLst/>
            <a:rect l="l" t="t" r="r" b="b"/>
            <a:pathLst>
              <a:path w="4123535" h="7351532">
                <a:moveTo>
                  <a:pt x="0" y="0"/>
                </a:moveTo>
                <a:lnTo>
                  <a:pt x="4123534" y="0"/>
                </a:lnTo>
                <a:lnTo>
                  <a:pt x="4123534" y="7351532"/>
                </a:lnTo>
                <a:lnTo>
                  <a:pt x="0" y="73515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3153501" y="4981925"/>
            <a:ext cx="1435650" cy="1435650"/>
            <a:chOff x="0" y="0"/>
            <a:chExt cx="1914200" cy="1914200"/>
          </a:xfrm>
        </p:grpSpPr>
        <p:sp>
          <p:nvSpPr>
            <p:cNvPr id="4" name="Freeform 4"/>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grpSp>
        <p:nvGrpSpPr>
          <p:cNvPr id="5" name="Group 5"/>
          <p:cNvGrpSpPr/>
          <p:nvPr/>
        </p:nvGrpSpPr>
        <p:grpSpPr>
          <a:xfrm>
            <a:off x="3153501" y="7134575"/>
            <a:ext cx="1435650" cy="1435650"/>
            <a:chOff x="0" y="0"/>
            <a:chExt cx="1914200" cy="1914200"/>
          </a:xfrm>
        </p:grpSpPr>
        <p:sp>
          <p:nvSpPr>
            <p:cNvPr id="6" name="Freeform 6"/>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grpSp>
        <p:nvGrpSpPr>
          <p:cNvPr id="7" name="Group 7"/>
          <p:cNvGrpSpPr/>
          <p:nvPr/>
        </p:nvGrpSpPr>
        <p:grpSpPr>
          <a:xfrm>
            <a:off x="9525851" y="2829275"/>
            <a:ext cx="1435650" cy="1435650"/>
            <a:chOff x="0" y="0"/>
            <a:chExt cx="1914200" cy="1914200"/>
          </a:xfrm>
        </p:grpSpPr>
        <p:sp>
          <p:nvSpPr>
            <p:cNvPr id="8" name="Freeform 8"/>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grpSp>
        <p:nvGrpSpPr>
          <p:cNvPr id="9" name="Group 9"/>
          <p:cNvGrpSpPr/>
          <p:nvPr/>
        </p:nvGrpSpPr>
        <p:grpSpPr>
          <a:xfrm>
            <a:off x="9525851" y="4981925"/>
            <a:ext cx="1435650" cy="1435650"/>
            <a:chOff x="0" y="0"/>
            <a:chExt cx="1914200" cy="1914200"/>
          </a:xfrm>
        </p:grpSpPr>
        <p:sp>
          <p:nvSpPr>
            <p:cNvPr id="10" name="Freeform 10"/>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grpSp>
        <p:nvGrpSpPr>
          <p:cNvPr id="11" name="Group 11"/>
          <p:cNvGrpSpPr/>
          <p:nvPr/>
        </p:nvGrpSpPr>
        <p:grpSpPr>
          <a:xfrm>
            <a:off x="3153501" y="2829275"/>
            <a:ext cx="1435650" cy="1435650"/>
            <a:chOff x="0" y="0"/>
            <a:chExt cx="1914200" cy="1914200"/>
          </a:xfrm>
        </p:grpSpPr>
        <p:sp>
          <p:nvSpPr>
            <p:cNvPr id="12" name="Freeform 12"/>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sp>
        <p:nvSpPr>
          <p:cNvPr id="13" name="TextBox 13"/>
          <p:cNvSpPr txBox="1"/>
          <p:nvPr/>
        </p:nvSpPr>
        <p:spPr>
          <a:xfrm>
            <a:off x="1531425" y="962425"/>
            <a:ext cx="15225150" cy="981600"/>
          </a:xfrm>
          <a:prstGeom prst="rect">
            <a:avLst/>
          </a:prstGeom>
        </p:spPr>
        <p:txBody>
          <a:bodyPr lIns="0" tIns="0" rIns="0" bIns="0" rtlCol="0" anchor="t">
            <a:spAutoFit/>
          </a:bodyPr>
          <a:lstStyle/>
          <a:p>
            <a:pPr algn="l">
              <a:lnSpc>
                <a:spcPts val="5280"/>
              </a:lnSpc>
            </a:pPr>
            <a:r>
              <a:rPr lang="en-US" sz="4400">
                <a:solidFill>
                  <a:srgbClr val="4DD2EB"/>
                </a:solidFill>
                <a:latin typeface="Arimo"/>
                <a:ea typeface="Arimo"/>
                <a:cs typeface="Arimo"/>
                <a:sym typeface="Arimo"/>
              </a:rPr>
              <a:t>Table of contents</a:t>
            </a:r>
          </a:p>
        </p:txBody>
      </p:sp>
      <p:sp>
        <p:nvSpPr>
          <p:cNvPr id="14" name="TextBox 14"/>
          <p:cNvSpPr txBox="1"/>
          <p:nvPr/>
        </p:nvSpPr>
        <p:spPr>
          <a:xfrm>
            <a:off x="3268001" y="3171875"/>
            <a:ext cx="1233750" cy="731400"/>
          </a:xfrm>
          <a:prstGeom prst="rect">
            <a:avLst/>
          </a:prstGeom>
        </p:spPr>
        <p:txBody>
          <a:bodyPr lIns="0" tIns="0" rIns="0" bIns="0" rtlCol="0" anchor="t">
            <a:spAutoFit/>
          </a:bodyPr>
          <a:lstStyle/>
          <a:p>
            <a:pPr algn="ctr">
              <a:lnSpc>
                <a:spcPts val="5280"/>
              </a:lnSpc>
            </a:pPr>
            <a:r>
              <a:rPr lang="en-US" sz="4400">
                <a:solidFill>
                  <a:srgbClr val="4DD2EB"/>
                </a:solidFill>
                <a:latin typeface="Arimo"/>
                <a:ea typeface="Arimo"/>
                <a:cs typeface="Arimo"/>
                <a:sym typeface="Arimo"/>
              </a:rPr>
              <a:t>01</a:t>
            </a:r>
          </a:p>
        </p:txBody>
      </p:sp>
      <p:sp>
        <p:nvSpPr>
          <p:cNvPr id="15" name="TextBox 15"/>
          <p:cNvSpPr txBox="1"/>
          <p:nvPr/>
        </p:nvSpPr>
        <p:spPr>
          <a:xfrm>
            <a:off x="9600401" y="3171875"/>
            <a:ext cx="1233750" cy="731400"/>
          </a:xfrm>
          <a:prstGeom prst="rect">
            <a:avLst/>
          </a:prstGeom>
        </p:spPr>
        <p:txBody>
          <a:bodyPr lIns="0" tIns="0" rIns="0" bIns="0" rtlCol="0" anchor="t">
            <a:spAutoFit/>
          </a:bodyPr>
          <a:lstStyle/>
          <a:p>
            <a:pPr algn="ctr">
              <a:lnSpc>
                <a:spcPts val="5280"/>
              </a:lnSpc>
            </a:pPr>
            <a:r>
              <a:rPr lang="en-US" sz="4400">
                <a:solidFill>
                  <a:srgbClr val="4DD2EB"/>
                </a:solidFill>
                <a:latin typeface="Arimo"/>
                <a:ea typeface="Arimo"/>
                <a:cs typeface="Arimo"/>
                <a:sym typeface="Arimo"/>
              </a:rPr>
              <a:t>04</a:t>
            </a:r>
          </a:p>
        </p:txBody>
      </p:sp>
      <p:sp>
        <p:nvSpPr>
          <p:cNvPr id="16" name="TextBox 16"/>
          <p:cNvSpPr txBox="1"/>
          <p:nvPr/>
        </p:nvSpPr>
        <p:spPr>
          <a:xfrm>
            <a:off x="3268001" y="5324525"/>
            <a:ext cx="1233750" cy="731400"/>
          </a:xfrm>
          <a:prstGeom prst="rect">
            <a:avLst/>
          </a:prstGeom>
        </p:spPr>
        <p:txBody>
          <a:bodyPr lIns="0" tIns="0" rIns="0" bIns="0" rtlCol="0" anchor="t">
            <a:spAutoFit/>
          </a:bodyPr>
          <a:lstStyle/>
          <a:p>
            <a:pPr algn="ctr">
              <a:lnSpc>
                <a:spcPts val="5280"/>
              </a:lnSpc>
            </a:pPr>
            <a:r>
              <a:rPr lang="en-US" sz="4400">
                <a:solidFill>
                  <a:srgbClr val="4DD2EB"/>
                </a:solidFill>
                <a:latin typeface="Arimo"/>
                <a:ea typeface="Arimo"/>
                <a:cs typeface="Arimo"/>
                <a:sym typeface="Arimo"/>
              </a:rPr>
              <a:t>02</a:t>
            </a:r>
          </a:p>
        </p:txBody>
      </p:sp>
      <p:sp>
        <p:nvSpPr>
          <p:cNvPr id="17" name="TextBox 17"/>
          <p:cNvSpPr txBox="1"/>
          <p:nvPr/>
        </p:nvSpPr>
        <p:spPr>
          <a:xfrm>
            <a:off x="9600401" y="5324525"/>
            <a:ext cx="1233750" cy="731400"/>
          </a:xfrm>
          <a:prstGeom prst="rect">
            <a:avLst/>
          </a:prstGeom>
        </p:spPr>
        <p:txBody>
          <a:bodyPr lIns="0" tIns="0" rIns="0" bIns="0" rtlCol="0" anchor="t">
            <a:spAutoFit/>
          </a:bodyPr>
          <a:lstStyle/>
          <a:p>
            <a:pPr algn="ctr">
              <a:lnSpc>
                <a:spcPts val="5280"/>
              </a:lnSpc>
            </a:pPr>
            <a:r>
              <a:rPr lang="en-US" sz="4400">
                <a:solidFill>
                  <a:srgbClr val="4DD2EB"/>
                </a:solidFill>
                <a:latin typeface="Arimo"/>
                <a:ea typeface="Arimo"/>
                <a:cs typeface="Arimo"/>
                <a:sym typeface="Arimo"/>
              </a:rPr>
              <a:t>05</a:t>
            </a:r>
          </a:p>
        </p:txBody>
      </p:sp>
      <p:sp>
        <p:nvSpPr>
          <p:cNvPr id="18" name="TextBox 18"/>
          <p:cNvSpPr txBox="1"/>
          <p:nvPr/>
        </p:nvSpPr>
        <p:spPr>
          <a:xfrm>
            <a:off x="3268001" y="7477175"/>
            <a:ext cx="1233750" cy="731400"/>
          </a:xfrm>
          <a:prstGeom prst="rect">
            <a:avLst/>
          </a:prstGeom>
        </p:spPr>
        <p:txBody>
          <a:bodyPr lIns="0" tIns="0" rIns="0" bIns="0" rtlCol="0" anchor="t">
            <a:spAutoFit/>
          </a:bodyPr>
          <a:lstStyle/>
          <a:p>
            <a:pPr algn="ctr">
              <a:lnSpc>
                <a:spcPts val="5280"/>
              </a:lnSpc>
            </a:pPr>
            <a:r>
              <a:rPr lang="en-US" sz="4400">
                <a:solidFill>
                  <a:srgbClr val="4DD2EB"/>
                </a:solidFill>
                <a:latin typeface="Arimo"/>
                <a:ea typeface="Arimo"/>
                <a:cs typeface="Arimo"/>
                <a:sym typeface="Arimo"/>
              </a:rPr>
              <a:t>03</a:t>
            </a:r>
          </a:p>
        </p:txBody>
      </p:sp>
      <p:sp>
        <p:nvSpPr>
          <p:cNvPr id="19" name="TextBox 19"/>
          <p:cNvSpPr txBox="1"/>
          <p:nvPr/>
        </p:nvSpPr>
        <p:spPr>
          <a:xfrm>
            <a:off x="4889801" y="2901650"/>
            <a:ext cx="3811350" cy="1262325"/>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Objectives</a:t>
            </a:r>
          </a:p>
        </p:txBody>
      </p:sp>
      <p:sp>
        <p:nvSpPr>
          <p:cNvPr id="20" name="TextBox 20"/>
          <p:cNvSpPr txBox="1"/>
          <p:nvPr/>
        </p:nvSpPr>
        <p:spPr>
          <a:xfrm>
            <a:off x="4889801" y="5054300"/>
            <a:ext cx="3811350" cy="1262325"/>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Resources</a:t>
            </a:r>
          </a:p>
        </p:txBody>
      </p:sp>
      <p:sp>
        <p:nvSpPr>
          <p:cNvPr id="21" name="TextBox 21"/>
          <p:cNvSpPr txBox="1"/>
          <p:nvPr/>
        </p:nvSpPr>
        <p:spPr>
          <a:xfrm>
            <a:off x="4889801" y="7280900"/>
            <a:ext cx="3811350" cy="1114425"/>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Charts &amp; Visualizations</a:t>
            </a:r>
          </a:p>
        </p:txBody>
      </p:sp>
      <p:sp>
        <p:nvSpPr>
          <p:cNvPr id="22" name="TextBox 22"/>
          <p:cNvSpPr txBox="1"/>
          <p:nvPr/>
        </p:nvSpPr>
        <p:spPr>
          <a:xfrm>
            <a:off x="11222201" y="3247063"/>
            <a:ext cx="3811350" cy="571500"/>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KPI &amp; Dashboard</a:t>
            </a:r>
          </a:p>
        </p:txBody>
      </p:sp>
      <p:sp>
        <p:nvSpPr>
          <p:cNvPr id="23" name="TextBox 23"/>
          <p:cNvSpPr txBox="1"/>
          <p:nvPr/>
        </p:nvSpPr>
        <p:spPr>
          <a:xfrm>
            <a:off x="11222201" y="5399713"/>
            <a:ext cx="4843379" cy="571500"/>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Recommendations</a:t>
            </a:r>
          </a:p>
        </p:txBody>
      </p:sp>
      <p:sp>
        <p:nvSpPr>
          <p:cNvPr id="24" name="Freeform 24"/>
          <p:cNvSpPr/>
          <p:nvPr/>
        </p:nvSpPr>
        <p:spPr>
          <a:xfrm>
            <a:off x="14024850" y="81745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11049360" y="-2764588"/>
            <a:ext cx="7970148" cy="4518337"/>
          </a:xfrm>
          <a:custGeom>
            <a:avLst/>
            <a:gdLst/>
            <a:ahLst/>
            <a:cxnLst/>
            <a:rect l="l" t="t" r="r" b="b"/>
            <a:pathLst>
              <a:path w="7970148" h="4518337">
                <a:moveTo>
                  <a:pt x="0" y="0"/>
                </a:moveTo>
                <a:lnTo>
                  <a:pt x="7970148" y="0"/>
                </a:lnTo>
                <a:lnTo>
                  <a:pt x="7970148" y="4518336"/>
                </a:lnTo>
                <a:lnTo>
                  <a:pt x="0" y="45183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8527025" y="2022375"/>
            <a:ext cx="2531850" cy="2531850"/>
            <a:chOff x="0" y="0"/>
            <a:chExt cx="3375800" cy="3375800"/>
          </a:xfrm>
        </p:grpSpPr>
        <p:sp>
          <p:nvSpPr>
            <p:cNvPr id="4" name="Freeform 4"/>
            <p:cNvSpPr/>
            <p:nvPr/>
          </p:nvSpPr>
          <p:spPr>
            <a:xfrm>
              <a:off x="0" y="0"/>
              <a:ext cx="3375914" cy="3375914"/>
            </a:xfrm>
            <a:custGeom>
              <a:avLst/>
              <a:gdLst/>
              <a:ahLst/>
              <a:cxnLst/>
              <a:rect l="l" t="t" r="r" b="b"/>
              <a:pathLst>
                <a:path w="3375914" h="3375914">
                  <a:moveTo>
                    <a:pt x="0" y="1687957"/>
                  </a:moveTo>
                  <a:cubicBezTo>
                    <a:pt x="0" y="755650"/>
                    <a:pt x="755650" y="0"/>
                    <a:pt x="1687957" y="0"/>
                  </a:cubicBezTo>
                  <a:lnTo>
                    <a:pt x="1687957" y="12700"/>
                  </a:lnTo>
                  <a:lnTo>
                    <a:pt x="1687957" y="0"/>
                  </a:lnTo>
                  <a:cubicBezTo>
                    <a:pt x="2620137" y="0"/>
                    <a:pt x="3375914" y="755650"/>
                    <a:pt x="3375914" y="1687957"/>
                  </a:cubicBezTo>
                  <a:lnTo>
                    <a:pt x="3363214" y="1687957"/>
                  </a:lnTo>
                  <a:lnTo>
                    <a:pt x="3375914" y="1687957"/>
                  </a:lnTo>
                  <a:cubicBezTo>
                    <a:pt x="3375914" y="2620137"/>
                    <a:pt x="2620264" y="3375914"/>
                    <a:pt x="1687957" y="3375914"/>
                  </a:cubicBezTo>
                  <a:lnTo>
                    <a:pt x="1687957" y="3363214"/>
                  </a:lnTo>
                  <a:lnTo>
                    <a:pt x="1687957" y="3375914"/>
                  </a:lnTo>
                  <a:cubicBezTo>
                    <a:pt x="755650" y="3375787"/>
                    <a:pt x="0" y="2620137"/>
                    <a:pt x="0" y="1687957"/>
                  </a:cubicBezTo>
                  <a:lnTo>
                    <a:pt x="12700" y="1687957"/>
                  </a:lnTo>
                  <a:lnTo>
                    <a:pt x="23368" y="1694815"/>
                  </a:lnTo>
                  <a:cubicBezTo>
                    <a:pt x="20320" y="1699514"/>
                    <a:pt x="14478" y="1701800"/>
                    <a:pt x="9144" y="1700149"/>
                  </a:cubicBezTo>
                  <a:cubicBezTo>
                    <a:pt x="3810" y="1698498"/>
                    <a:pt x="0" y="1693545"/>
                    <a:pt x="0" y="1687957"/>
                  </a:cubicBezTo>
                  <a:moveTo>
                    <a:pt x="25400" y="1687957"/>
                  </a:moveTo>
                  <a:lnTo>
                    <a:pt x="12700" y="1687957"/>
                  </a:lnTo>
                  <a:lnTo>
                    <a:pt x="2032" y="1681099"/>
                  </a:lnTo>
                  <a:cubicBezTo>
                    <a:pt x="5080" y="1676400"/>
                    <a:pt x="10922" y="1674114"/>
                    <a:pt x="16256" y="1675765"/>
                  </a:cubicBezTo>
                  <a:cubicBezTo>
                    <a:pt x="21590" y="1677416"/>
                    <a:pt x="25400" y="1682369"/>
                    <a:pt x="25400" y="1687957"/>
                  </a:cubicBezTo>
                  <a:cubicBezTo>
                    <a:pt x="25400" y="2606167"/>
                    <a:pt x="769747" y="3350514"/>
                    <a:pt x="1687957" y="3350514"/>
                  </a:cubicBezTo>
                  <a:cubicBezTo>
                    <a:pt x="2606167" y="3350514"/>
                    <a:pt x="3350387" y="2606040"/>
                    <a:pt x="3350387" y="1687957"/>
                  </a:cubicBezTo>
                  <a:cubicBezTo>
                    <a:pt x="3350387" y="769874"/>
                    <a:pt x="2606040" y="25400"/>
                    <a:pt x="1687957" y="25400"/>
                  </a:cubicBezTo>
                  <a:lnTo>
                    <a:pt x="1687957" y="12700"/>
                  </a:lnTo>
                  <a:lnTo>
                    <a:pt x="1687957" y="25400"/>
                  </a:lnTo>
                  <a:cubicBezTo>
                    <a:pt x="769747" y="25400"/>
                    <a:pt x="25400" y="769747"/>
                    <a:pt x="25400" y="1687957"/>
                  </a:cubicBezTo>
                  <a:close/>
                </a:path>
              </a:pathLst>
            </a:custGeom>
            <a:solidFill>
              <a:srgbClr val="FFFFFF"/>
            </a:solidFill>
          </p:spPr>
        </p:sp>
      </p:grpSp>
      <p:sp>
        <p:nvSpPr>
          <p:cNvPr id="5" name="TextBox 5"/>
          <p:cNvSpPr txBox="1"/>
          <p:nvPr/>
        </p:nvSpPr>
        <p:spPr>
          <a:xfrm>
            <a:off x="8627975" y="5064750"/>
            <a:ext cx="8142150" cy="3098925"/>
          </a:xfrm>
          <a:prstGeom prst="rect">
            <a:avLst/>
          </a:prstGeom>
        </p:spPr>
        <p:txBody>
          <a:bodyPr lIns="0" tIns="0" rIns="0" bIns="0" rtlCol="0" anchor="t">
            <a:spAutoFit/>
          </a:bodyPr>
          <a:lstStyle/>
          <a:p>
            <a:pPr algn="l">
              <a:lnSpc>
                <a:spcPts val="10080"/>
              </a:lnSpc>
            </a:pPr>
            <a:r>
              <a:rPr lang="en-US" sz="8400">
                <a:solidFill>
                  <a:srgbClr val="4DD2EB"/>
                </a:solidFill>
                <a:latin typeface="Arimo"/>
                <a:ea typeface="Arimo"/>
                <a:cs typeface="Arimo"/>
                <a:sym typeface="Arimo"/>
              </a:rPr>
              <a:t>Objectives</a:t>
            </a:r>
          </a:p>
          <a:p>
            <a:pPr algn="l">
              <a:lnSpc>
                <a:spcPts val="10080"/>
              </a:lnSpc>
            </a:pPr>
            <a:r>
              <a:rPr lang="en-US" sz="8400">
                <a:solidFill>
                  <a:srgbClr val="4DD2EB"/>
                </a:solidFill>
                <a:latin typeface="Arimo"/>
                <a:ea typeface="Arimo"/>
                <a:cs typeface="Arimo"/>
                <a:sym typeface="Arimo"/>
              </a:rPr>
              <a:t>of the project</a:t>
            </a:r>
          </a:p>
        </p:txBody>
      </p:sp>
      <p:sp>
        <p:nvSpPr>
          <p:cNvPr id="6" name="TextBox 6"/>
          <p:cNvSpPr txBox="1"/>
          <p:nvPr/>
        </p:nvSpPr>
        <p:spPr>
          <a:xfrm>
            <a:off x="8574875" y="2717550"/>
            <a:ext cx="2436150" cy="1112925"/>
          </a:xfrm>
          <a:prstGeom prst="rect">
            <a:avLst/>
          </a:prstGeom>
        </p:spPr>
        <p:txBody>
          <a:bodyPr lIns="0" tIns="0" rIns="0" bIns="0" rtlCol="0" anchor="t">
            <a:spAutoFit/>
          </a:bodyPr>
          <a:lstStyle/>
          <a:p>
            <a:pPr algn="ctr">
              <a:lnSpc>
                <a:spcPts val="10080"/>
              </a:lnSpc>
            </a:pPr>
            <a:r>
              <a:rPr lang="en-US" sz="8400">
                <a:solidFill>
                  <a:srgbClr val="4DD2EB"/>
                </a:solidFill>
                <a:latin typeface="Arimo"/>
                <a:ea typeface="Arimo"/>
                <a:cs typeface="Arimo"/>
                <a:sym typeface="Arimo"/>
              </a:rPr>
              <a:t>01</a:t>
            </a:r>
          </a:p>
        </p:txBody>
      </p:sp>
      <p:sp>
        <p:nvSpPr>
          <p:cNvPr id="7" name="Freeform 7"/>
          <p:cNvSpPr/>
          <p:nvPr/>
        </p:nvSpPr>
        <p:spPr>
          <a:xfrm>
            <a:off x="1397875" y="2086125"/>
            <a:ext cx="6114750" cy="6114750"/>
          </a:xfrm>
          <a:custGeom>
            <a:avLst/>
            <a:gdLst/>
            <a:ahLst/>
            <a:cxnLst/>
            <a:rect l="l" t="t" r="r" b="b"/>
            <a:pathLst>
              <a:path w="6114750" h="6114750">
                <a:moveTo>
                  <a:pt x="0" y="0"/>
                </a:moveTo>
                <a:lnTo>
                  <a:pt x="6114750" y="0"/>
                </a:lnTo>
                <a:lnTo>
                  <a:pt x="6114750" y="6114750"/>
                </a:lnTo>
                <a:lnTo>
                  <a:pt x="0" y="6114750"/>
                </a:lnTo>
                <a:lnTo>
                  <a:pt x="0" y="0"/>
                </a:lnTo>
                <a:close/>
              </a:path>
            </a:pathLst>
          </a:custGeom>
          <a:blipFill>
            <a:blip r:embed="rId5"/>
            <a:stretch>
              <a:fillRect l="-49149" r="-851"/>
            </a:stretch>
          </a:blipFill>
        </p:spPr>
      </p:sp>
      <p:sp>
        <p:nvSpPr>
          <p:cNvPr id="8" name="Freeform 8"/>
          <p:cNvSpPr/>
          <p:nvPr/>
        </p:nvSpPr>
        <p:spPr>
          <a:xfrm>
            <a:off x="626350" y="711210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15022560" y="2419576"/>
            <a:ext cx="5554350" cy="8863158"/>
          </a:xfrm>
          <a:custGeom>
            <a:avLst/>
            <a:gdLst/>
            <a:ahLst/>
            <a:cxnLst/>
            <a:rect l="l" t="t" r="r" b="b"/>
            <a:pathLst>
              <a:path w="5554350" h="8863158">
                <a:moveTo>
                  <a:pt x="0" y="0"/>
                </a:moveTo>
                <a:lnTo>
                  <a:pt x="5554350" y="0"/>
                </a:lnTo>
                <a:lnTo>
                  <a:pt x="5554350" y="8863158"/>
                </a:lnTo>
                <a:lnTo>
                  <a:pt x="0" y="88631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8861575" y="4766954"/>
            <a:ext cx="4828350" cy="791325"/>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The goal</a:t>
            </a:r>
          </a:p>
        </p:txBody>
      </p:sp>
      <p:sp>
        <p:nvSpPr>
          <p:cNvPr id="4" name="TextBox 4"/>
          <p:cNvSpPr txBox="1"/>
          <p:nvPr/>
        </p:nvSpPr>
        <p:spPr>
          <a:xfrm>
            <a:off x="1531425" y="952900"/>
            <a:ext cx="15225150" cy="991125"/>
          </a:xfrm>
          <a:prstGeom prst="rect">
            <a:avLst/>
          </a:prstGeom>
        </p:spPr>
        <p:txBody>
          <a:bodyPr lIns="0" tIns="0" rIns="0" bIns="0" rtlCol="0" anchor="t">
            <a:spAutoFit/>
          </a:bodyPr>
          <a:lstStyle/>
          <a:p>
            <a:pPr algn="l">
              <a:lnSpc>
                <a:spcPts val="7200"/>
              </a:lnSpc>
            </a:pPr>
            <a:r>
              <a:rPr lang="en-US" sz="6000">
                <a:solidFill>
                  <a:srgbClr val="FFFFFF"/>
                </a:solidFill>
                <a:latin typeface="Arimo"/>
                <a:ea typeface="Arimo"/>
                <a:cs typeface="Arimo"/>
                <a:sym typeface="Arimo"/>
              </a:rPr>
              <a:t>Objectives</a:t>
            </a:r>
          </a:p>
        </p:txBody>
      </p:sp>
      <p:sp>
        <p:nvSpPr>
          <p:cNvPr id="5" name="TextBox 5"/>
          <p:cNvSpPr txBox="1"/>
          <p:nvPr/>
        </p:nvSpPr>
        <p:spPr>
          <a:xfrm>
            <a:off x="8861575" y="5687400"/>
            <a:ext cx="5527464" cy="3629024"/>
          </a:xfrm>
          <a:prstGeom prst="rect">
            <a:avLst/>
          </a:prstGeom>
        </p:spPr>
        <p:txBody>
          <a:bodyPr lIns="0" tIns="0" rIns="0" bIns="0" rtlCol="0" anchor="t">
            <a:spAutoFit/>
          </a:bodyPr>
          <a:lstStyle/>
          <a:p>
            <a:pPr algn="l">
              <a:lnSpc>
                <a:spcPts val="2879"/>
              </a:lnSpc>
            </a:pPr>
            <a:r>
              <a:rPr lang="en-US" sz="2399">
                <a:solidFill>
                  <a:srgbClr val="FFFFFF"/>
                </a:solidFill>
                <a:latin typeface="Arimo"/>
                <a:ea typeface="Arimo"/>
                <a:cs typeface="Arimo"/>
                <a:sym typeface="Arimo"/>
              </a:rPr>
              <a:t>The goal of this project is to develop an interactive visualization tool that enables users to easily explore recipe trends, identify nutritional patterns, and evaluate the impact of different categories on recipe ratings. Future iterations will include additional data, such as recipe creation dates and ingredients, to provide deeper insights into food preferences and cooking habits.</a:t>
            </a:r>
          </a:p>
        </p:txBody>
      </p:sp>
      <p:sp>
        <p:nvSpPr>
          <p:cNvPr id="6" name="TextBox 6"/>
          <p:cNvSpPr txBox="1"/>
          <p:nvPr/>
        </p:nvSpPr>
        <p:spPr>
          <a:xfrm>
            <a:off x="2445825" y="5687400"/>
            <a:ext cx="4828350" cy="3629025"/>
          </a:xfrm>
          <a:prstGeom prst="rect">
            <a:avLst/>
          </a:prstGeom>
        </p:spPr>
        <p:txBody>
          <a:bodyPr lIns="0" tIns="0" rIns="0" bIns="0" rtlCol="0" anchor="t">
            <a:spAutoFit/>
          </a:bodyPr>
          <a:lstStyle/>
          <a:p>
            <a:pPr algn="l">
              <a:lnSpc>
                <a:spcPts val="2879"/>
              </a:lnSpc>
            </a:pPr>
            <a:r>
              <a:rPr lang="en-US" sz="2400">
                <a:solidFill>
                  <a:srgbClr val="FFFFFF"/>
                </a:solidFill>
                <a:latin typeface="Arimo"/>
                <a:ea typeface="Arimo"/>
                <a:cs typeface="Arimo"/>
                <a:sym typeface="Arimo"/>
              </a:rPr>
              <a:t>Our aim is to explore and analyze various factors that influence people's enjoyment of food and cooking by examining a dataset of over 20,000 recipes. We seek to uncover insights from recipe ratings, nutritional information, and assigned categories to better understand what drives recipe popularity and satisfaction.</a:t>
            </a:r>
          </a:p>
        </p:txBody>
      </p:sp>
      <p:sp>
        <p:nvSpPr>
          <p:cNvPr id="7" name="TextBox 7"/>
          <p:cNvSpPr txBox="1"/>
          <p:nvPr/>
        </p:nvSpPr>
        <p:spPr>
          <a:xfrm>
            <a:off x="2445825" y="4766954"/>
            <a:ext cx="4828350" cy="791325"/>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Our aim</a:t>
            </a:r>
          </a:p>
        </p:txBody>
      </p:sp>
      <p:grpSp>
        <p:nvGrpSpPr>
          <p:cNvPr id="8" name="Group 8"/>
          <p:cNvGrpSpPr/>
          <p:nvPr/>
        </p:nvGrpSpPr>
        <p:grpSpPr>
          <a:xfrm>
            <a:off x="2344851" y="2820775"/>
            <a:ext cx="1435650" cy="1435650"/>
            <a:chOff x="0" y="0"/>
            <a:chExt cx="1914200" cy="1914200"/>
          </a:xfrm>
        </p:grpSpPr>
        <p:sp>
          <p:nvSpPr>
            <p:cNvPr id="9" name="Freeform 9"/>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grpSp>
        <p:nvGrpSpPr>
          <p:cNvPr id="10" name="Group 10"/>
          <p:cNvGrpSpPr/>
          <p:nvPr/>
        </p:nvGrpSpPr>
        <p:grpSpPr>
          <a:xfrm>
            <a:off x="8760601" y="2820775"/>
            <a:ext cx="1435650" cy="1435650"/>
            <a:chOff x="0" y="0"/>
            <a:chExt cx="1914200" cy="1914200"/>
          </a:xfrm>
        </p:grpSpPr>
        <p:sp>
          <p:nvSpPr>
            <p:cNvPr id="11" name="Freeform 11"/>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sp>
        <p:nvSpPr>
          <p:cNvPr id="12" name="Freeform 12"/>
          <p:cNvSpPr/>
          <p:nvPr/>
        </p:nvSpPr>
        <p:spPr>
          <a:xfrm>
            <a:off x="14151850" y="53350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2659390" y="3150212"/>
            <a:ext cx="806614" cy="776794"/>
          </a:xfrm>
          <a:custGeom>
            <a:avLst/>
            <a:gdLst/>
            <a:ahLst/>
            <a:cxnLst/>
            <a:rect l="l" t="t" r="r" b="b"/>
            <a:pathLst>
              <a:path w="806614" h="776794">
                <a:moveTo>
                  <a:pt x="0" y="0"/>
                </a:moveTo>
                <a:lnTo>
                  <a:pt x="806614" y="0"/>
                </a:lnTo>
                <a:lnTo>
                  <a:pt x="806614" y="776794"/>
                </a:lnTo>
                <a:lnTo>
                  <a:pt x="0" y="7767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a:off x="9139144" y="3134992"/>
            <a:ext cx="678626" cy="807222"/>
          </a:xfrm>
          <a:custGeom>
            <a:avLst/>
            <a:gdLst/>
            <a:ahLst/>
            <a:cxnLst/>
            <a:rect l="l" t="t" r="r" b="b"/>
            <a:pathLst>
              <a:path w="678626" h="807222">
                <a:moveTo>
                  <a:pt x="0" y="0"/>
                </a:moveTo>
                <a:lnTo>
                  <a:pt x="678626" y="0"/>
                </a:lnTo>
                <a:lnTo>
                  <a:pt x="678626" y="807222"/>
                </a:lnTo>
                <a:lnTo>
                  <a:pt x="0" y="80722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11049360" y="-2764588"/>
            <a:ext cx="7970148" cy="4518337"/>
          </a:xfrm>
          <a:custGeom>
            <a:avLst/>
            <a:gdLst/>
            <a:ahLst/>
            <a:cxnLst/>
            <a:rect l="l" t="t" r="r" b="b"/>
            <a:pathLst>
              <a:path w="7970148" h="4518337">
                <a:moveTo>
                  <a:pt x="0" y="0"/>
                </a:moveTo>
                <a:lnTo>
                  <a:pt x="7970148" y="0"/>
                </a:lnTo>
                <a:lnTo>
                  <a:pt x="7970148" y="4518336"/>
                </a:lnTo>
                <a:lnTo>
                  <a:pt x="0" y="45183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8527025" y="2022375"/>
            <a:ext cx="2531850" cy="2531850"/>
            <a:chOff x="0" y="0"/>
            <a:chExt cx="3375800" cy="3375800"/>
          </a:xfrm>
        </p:grpSpPr>
        <p:sp>
          <p:nvSpPr>
            <p:cNvPr id="4" name="Freeform 4"/>
            <p:cNvSpPr/>
            <p:nvPr/>
          </p:nvSpPr>
          <p:spPr>
            <a:xfrm>
              <a:off x="0" y="0"/>
              <a:ext cx="3375914" cy="3375914"/>
            </a:xfrm>
            <a:custGeom>
              <a:avLst/>
              <a:gdLst/>
              <a:ahLst/>
              <a:cxnLst/>
              <a:rect l="l" t="t" r="r" b="b"/>
              <a:pathLst>
                <a:path w="3375914" h="3375914">
                  <a:moveTo>
                    <a:pt x="0" y="1687957"/>
                  </a:moveTo>
                  <a:cubicBezTo>
                    <a:pt x="0" y="755650"/>
                    <a:pt x="755650" y="0"/>
                    <a:pt x="1687957" y="0"/>
                  </a:cubicBezTo>
                  <a:lnTo>
                    <a:pt x="1687957" y="12700"/>
                  </a:lnTo>
                  <a:lnTo>
                    <a:pt x="1687957" y="0"/>
                  </a:lnTo>
                  <a:cubicBezTo>
                    <a:pt x="2620137" y="0"/>
                    <a:pt x="3375914" y="755650"/>
                    <a:pt x="3375914" y="1687957"/>
                  </a:cubicBezTo>
                  <a:lnTo>
                    <a:pt x="3363214" y="1687957"/>
                  </a:lnTo>
                  <a:lnTo>
                    <a:pt x="3375914" y="1687957"/>
                  </a:lnTo>
                  <a:cubicBezTo>
                    <a:pt x="3375914" y="2620137"/>
                    <a:pt x="2620264" y="3375914"/>
                    <a:pt x="1687957" y="3375914"/>
                  </a:cubicBezTo>
                  <a:lnTo>
                    <a:pt x="1687957" y="3363214"/>
                  </a:lnTo>
                  <a:lnTo>
                    <a:pt x="1687957" y="3375914"/>
                  </a:lnTo>
                  <a:cubicBezTo>
                    <a:pt x="755650" y="3375787"/>
                    <a:pt x="0" y="2620137"/>
                    <a:pt x="0" y="1687957"/>
                  </a:cubicBezTo>
                  <a:lnTo>
                    <a:pt x="12700" y="1687957"/>
                  </a:lnTo>
                  <a:lnTo>
                    <a:pt x="23368" y="1694815"/>
                  </a:lnTo>
                  <a:cubicBezTo>
                    <a:pt x="20320" y="1699514"/>
                    <a:pt x="14478" y="1701800"/>
                    <a:pt x="9144" y="1700149"/>
                  </a:cubicBezTo>
                  <a:cubicBezTo>
                    <a:pt x="3810" y="1698498"/>
                    <a:pt x="0" y="1693545"/>
                    <a:pt x="0" y="1687957"/>
                  </a:cubicBezTo>
                  <a:moveTo>
                    <a:pt x="25400" y="1687957"/>
                  </a:moveTo>
                  <a:lnTo>
                    <a:pt x="12700" y="1687957"/>
                  </a:lnTo>
                  <a:lnTo>
                    <a:pt x="2032" y="1681099"/>
                  </a:lnTo>
                  <a:cubicBezTo>
                    <a:pt x="5080" y="1676400"/>
                    <a:pt x="10922" y="1674114"/>
                    <a:pt x="16256" y="1675765"/>
                  </a:cubicBezTo>
                  <a:cubicBezTo>
                    <a:pt x="21590" y="1677416"/>
                    <a:pt x="25400" y="1682369"/>
                    <a:pt x="25400" y="1687957"/>
                  </a:cubicBezTo>
                  <a:cubicBezTo>
                    <a:pt x="25400" y="2606167"/>
                    <a:pt x="769747" y="3350514"/>
                    <a:pt x="1687957" y="3350514"/>
                  </a:cubicBezTo>
                  <a:cubicBezTo>
                    <a:pt x="2606167" y="3350514"/>
                    <a:pt x="3350387" y="2606040"/>
                    <a:pt x="3350387" y="1687957"/>
                  </a:cubicBezTo>
                  <a:cubicBezTo>
                    <a:pt x="3350387" y="769874"/>
                    <a:pt x="2606040" y="25400"/>
                    <a:pt x="1687957" y="25400"/>
                  </a:cubicBezTo>
                  <a:lnTo>
                    <a:pt x="1687957" y="12700"/>
                  </a:lnTo>
                  <a:lnTo>
                    <a:pt x="1687957" y="25400"/>
                  </a:lnTo>
                  <a:cubicBezTo>
                    <a:pt x="769747" y="25400"/>
                    <a:pt x="25400" y="769747"/>
                    <a:pt x="25400" y="1687957"/>
                  </a:cubicBezTo>
                  <a:close/>
                </a:path>
              </a:pathLst>
            </a:custGeom>
            <a:solidFill>
              <a:srgbClr val="FFFFFF"/>
            </a:solidFill>
          </p:spPr>
        </p:sp>
      </p:grpSp>
      <p:sp>
        <p:nvSpPr>
          <p:cNvPr id="5" name="TextBox 5"/>
          <p:cNvSpPr txBox="1"/>
          <p:nvPr/>
        </p:nvSpPr>
        <p:spPr>
          <a:xfrm>
            <a:off x="8627975" y="5064750"/>
            <a:ext cx="8142150" cy="1304925"/>
          </a:xfrm>
          <a:prstGeom prst="rect">
            <a:avLst/>
          </a:prstGeom>
        </p:spPr>
        <p:txBody>
          <a:bodyPr lIns="0" tIns="0" rIns="0" bIns="0" rtlCol="0" anchor="t">
            <a:spAutoFit/>
          </a:bodyPr>
          <a:lstStyle/>
          <a:p>
            <a:pPr algn="l">
              <a:lnSpc>
                <a:spcPts val="10080"/>
              </a:lnSpc>
            </a:pPr>
            <a:r>
              <a:rPr lang="en-US" sz="8400">
                <a:solidFill>
                  <a:srgbClr val="4DD2EB"/>
                </a:solidFill>
                <a:latin typeface="Arimo"/>
                <a:ea typeface="Arimo"/>
                <a:cs typeface="Arimo"/>
                <a:sym typeface="Arimo"/>
              </a:rPr>
              <a:t>Resources</a:t>
            </a:r>
          </a:p>
        </p:txBody>
      </p:sp>
      <p:sp>
        <p:nvSpPr>
          <p:cNvPr id="6" name="TextBox 6"/>
          <p:cNvSpPr txBox="1"/>
          <p:nvPr/>
        </p:nvSpPr>
        <p:spPr>
          <a:xfrm>
            <a:off x="8574875" y="2621550"/>
            <a:ext cx="2436150" cy="1304925"/>
          </a:xfrm>
          <a:prstGeom prst="rect">
            <a:avLst/>
          </a:prstGeom>
        </p:spPr>
        <p:txBody>
          <a:bodyPr lIns="0" tIns="0" rIns="0" bIns="0" rtlCol="0" anchor="t">
            <a:spAutoFit/>
          </a:bodyPr>
          <a:lstStyle/>
          <a:p>
            <a:pPr algn="ctr">
              <a:lnSpc>
                <a:spcPts val="10080"/>
              </a:lnSpc>
            </a:pPr>
            <a:r>
              <a:rPr lang="en-US" sz="8400">
                <a:solidFill>
                  <a:srgbClr val="4DD2EB"/>
                </a:solidFill>
                <a:latin typeface="Arimo"/>
                <a:ea typeface="Arimo"/>
                <a:cs typeface="Arimo"/>
                <a:sym typeface="Arimo"/>
              </a:rPr>
              <a:t>02</a:t>
            </a:r>
          </a:p>
        </p:txBody>
      </p:sp>
      <p:sp>
        <p:nvSpPr>
          <p:cNvPr id="7" name="Freeform 7"/>
          <p:cNvSpPr/>
          <p:nvPr/>
        </p:nvSpPr>
        <p:spPr>
          <a:xfrm>
            <a:off x="1397875" y="2086125"/>
            <a:ext cx="6114750" cy="6114750"/>
          </a:xfrm>
          <a:custGeom>
            <a:avLst/>
            <a:gdLst/>
            <a:ahLst/>
            <a:cxnLst/>
            <a:rect l="l" t="t" r="r" b="b"/>
            <a:pathLst>
              <a:path w="6114750" h="6114750">
                <a:moveTo>
                  <a:pt x="0" y="0"/>
                </a:moveTo>
                <a:lnTo>
                  <a:pt x="6114750" y="0"/>
                </a:lnTo>
                <a:lnTo>
                  <a:pt x="6114750" y="6114750"/>
                </a:lnTo>
                <a:lnTo>
                  <a:pt x="0" y="6114750"/>
                </a:lnTo>
                <a:lnTo>
                  <a:pt x="0" y="0"/>
                </a:lnTo>
                <a:close/>
              </a:path>
            </a:pathLst>
          </a:custGeom>
          <a:blipFill>
            <a:blip r:embed="rId5"/>
            <a:stretch>
              <a:fillRect l="-49149" r="-851"/>
            </a:stretch>
          </a:blipFill>
        </p:spPr>
      </p:sp>
      <p:sp>
        <p:nvSpPr>
          <p:cNvPr id="8" name="Freeform 8"/>
          <p:cNvSpPr/>
          <p:nvPr/>
        </p:nvSpPr>
        <p:spPr>
          <a:xfrm>
            <a:off x="626350" y="711210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grpSp>
        <p:nvGrpSpPr>
          <p:cNvPr id="2" name="Group 2"/>
          <p:cNvGrpSpPr/>
          <p:nvPr/>
        </p:nvGrpSpPr>
        <p:grpSpPr>
          <a:xfrm>
            <a:off x="16848000" y="1402100"/>
            <a:ext cx="549000" cy="549000"/>
            <a:chOff x="0" y="0"/>
            <a:chExt cx="732000" cy="732000"/>
          </a:xfrm>
        </p:grpSpPr>
        <p:sp>
          <p:nvSpPr>
            <p:cNvPr id="3" name="Freeform 3"/>
            <p:cNvSpPr/>
            <p:nvPr/>
          </p:nvSpPr>
          <p:spPr>
            <a:xfrm>
              <a:off x="0" y="0"/>
              <a:ext cx="732028" cy="732028"/>
            </a:xfrm>
            <a:custGeom>
              <a:avLst/>
              <a:gdLst/>
              <a:ahLst/>
              <a:cxnLst/>
              <a:rect l="l" t="t" r="r" b="b"/>
              <a:pathLst>
                <a:path w="732028" h="732028">
                  <a:moveTo>
                    <a:pt x="0" y="366014"/>
                  </a:moveTo>
                  <a:cubicBezTo>
                    <a:pt x="0" y="163830"/>
                    <a:pt x="163830" y="0"/>
                    <a:pt x="366014" y="0"/>
                  </a:cubicBezTo>
                  <a:cubicBezTo>
                    <a:pt x="568198" y="0"/>
                    <a:pt x="732028" y="163830"/>
                    <a:pt x="732028" y="366014"/>
                  </a:cubicBezTo>
                  <a:cubicBezTo>
                    <a:pt x="732028" y="568198"/>
                    <a:pt x="568198" y="732028"/>
                    <a:pt x="366014" y="732028"/>
                  </a:cubicBezTo>
                  <a:cubicBezTo>
                    <a:pt x="163830" y="732028"/>
                    <a:pt x="0" y="568198"/>
                    <a:pt x="0" y="366014"/>
                  </a:cubicBezTo>
                  <a:close/>
                </a:path>
              </a:pathLst>
            </a:custGeom>
            <a:solidFill>
              <a:srgbClr val="4DD2EB"/>
            </a:solidFill>
          </p:spPr>
        </p:sp>
      </p:grpSp>
      <p:grpSp>
        <p:nvGrpSpPr>
          <p:cNvPr id="4" name="Group 4"/>
          <p:cNvGrpSpPr/>
          <p:nvPr/>
        </p:nvGrpSpPr>
        <p:grpSpPr>
          <a:xfrm>
            <a:off x="16861550" y="530000"/>
            <a:ext cx="549000" cy="549000"/>
            <a:chOff x="0" y="0"/>
            <a:chExt cx="732000" cy="732000"/>
          </a:xfrm>
        </p:grpSpPr>
        <p:sp>
          <p:nvSpPr>
            <p:cNvPr id="5" name="Freeform 5"/>
            <p:cNvSpPr/>
            <p:nvPr/>
          </p:nvSpPr>
          <p:spPr>
            <a:xfrm>
              <a:off x="0" y="0"/>
              <a:ext cx="732028" cy="732028"/>
            </a:xfrm>
            <a:custGeom>
              <a:avLst/>
              <a:gdLst/>
              <a:ahLst/>
              <a:cxnLst/>
              <a:rect l="l" t="t" r="r" b="b"/>
              <a:pathLst>
                <a:path w="732028" h="732028">
                  <a:moveTo>
                    <a:pt x="0" y="366014"/>
                  </a:moveTo>
                  <a:cubicBezTo>
                    <a:pt x="0" y="163830"/>
                    <a:pt x="163830" y="0"/>
                    <a:pt x="366014" y="0"/>
                  </a:cubicBezTo>
                  <a:cubicBezTo>
                    <a:pt x="568198" y="0"/>
                    <a:pt x="732028" y="163830"/>
                    <a:pt x="732028" y="366014"/>
                  </a:cubicBezTo>
                  <a:cubicBezTo>
                    <a:pt x="732028" y="568198"/>
                    <a:pt x="568198" y="732028"/>
                    <a:pt x="366014" y="732028"/>
                  </a:cubicBezTo>
                  <a:cubicBezTo>
                    <a:pt x="163830" y="732028"/>
                    <a:pt x="0" y="568198"/>
                    <a:pt x="0" y="366014"/>
                  </a:cubicBezTo>
                  <a:close/>
                </a:path>
              </a:pathLst>
            </a:custGeom>
            <a:solidFill>
              <a:srgbClr val="6BD37D"/>
            </a:solidFill>
          </p:spPr>
        </p:sp>
      </p:grpSp>
      <p:grpSp>
        <p:nvGrpSpPr>
          <p:cNvPr id="6" name="Group 6"/>
          <p:cNvGrpSpPr/>
          <p:nvPr/>
        </p:nvGrpSpPr>
        <p:grpSpPr>
          <a:xfrm>
            <a:off x="16838475" y="8248475"/>
            <a:ext cx="2531850" cy="2531850"/>
            <a:chOff x="0" y="0"/>
            <a:chExt cx="3375800" cy="3375800"/>
          </a:xfrm>
        </p:grpSpPr>
        <p:sp>
          <p:nvSpPr>
            <p:cNvPr id="7" name="Freeform 7"/>
            <p:cNvSpPr/>
            <p:nvPr/>
          </p:nvSpPr>
          <p:spPr>
            <a:xfrm>
              <a:off x="0" y="0"/>
              <a:ext cx="3276600" cy="2802890"/>
            </a:xfrm>
            <a:custGeom>
              <a:avLst/>
              <a:gdLst/>
              <a:ahLst/>
              <a:cxnLst/>
              <a:rect l="l" t="t" r="r" b="b"/>
              <a:pathLst>
                <a:path w="3276600" h="2802890">
                  <a:moveTo>
                    <a:pt x="762" y="1636649"/>
                  </a:moveTo>
                  <a:cubicBezTo>
                    <a:pt x="1016" y="1628140"/>
                    <a:pt x="1397" y="1619631"/>
                    <a:pt x="1651" y="1611122"/>
                  </a:cubicBezTo>
                  <a:lnTo>
                    <a:pt x="27051" y="1612265"/>
                  </a:lnTo>
                  <a:cubicBezTo>
                    <a:pt x="26670" y="1620647"/>
                    <a:pt x="26416" y="1629029"/>
                    <a:pt x="26162" y="1637411"/>
                  </a:cubicBezTo>
                  <a:close/>
                  <a:moveTo>
                    <a:pt x="28448" y="1586357"/>
                  </a:moveTo>
                  <a:cubicBezTo>
                    <a:pt x="28956" y="1577848"/>
                    <a:pt x="29591" y="1569339"/>
                    <a:pt x="30226" y="1560830"/>
                  </a:cubicBezTo>
                  <a:lnTo>
                    <a:pt x="55499" y="1562735"/>
                  </a:lnTo>
                  <a:cubicBezTo>
                    <a:pt x="54864" y="1571117"/>
                    <a:pt x="54356" y="1579499"/>
                    <a:pt x="53848" y="1587881"/>
                  </a:cubicBezTo>
                  <a:close/>
                  <a:moveTo>
                    <a:pt x="57658" y="1536827"/>
                  </a:moveTo>
                  <a:cubicBezTo>
                    <a:pt x="58420" y="1528318"/>
                    <a:pt x="59309" y="1519809"/>
                    <a:pt x="60198" y="1511427"/>
                  </a:cubicBezTo>
                  <a:lnTo>
                    <a:pt x="85471" y="1514094"/>
                  </a:lnTo>
                  <a:cubicBezTo>
                    <a:pt x="84582" y="1522476"/>
                    <a:pt x="83820" y="1530731"/>
                    <a:pt x="83058" y="1539113"/>
                  </a:cubicBezTo>
                  <a:close/>
                  <a:moveTo>
                    <a:pt x="88392" y="1488186"/>
                  </a:moveTo>
                  <a:cubicBezTo>
                    <a:pt x="89408" y="1479677"/>
                    <a:pt x="90551" y="1471295"/>
                    <a:pt x="91694" y="1462786"/>
                  </a:cubicBezTo>
                  <a:lnTo>
                    <a:pt x="116840" y="1466215"/>
                  </a:lnTo>
                  <a:cubicBezTo>
                    <a:pt x="115697" y="1474470"/>
                    <a:pt x="114681" y="1482852"/>
                    <a:pt x="113665" y="1491234"/>
                  </a:cubicBezTo>
                  <a:close/>
                  <a:moveTo>
                    <a:pt x="120523" y="1440561"/>
                  </a:moveTo>
                  <a:cubicBezTo>
                    <a:pt x="121793" y="1432052"/>
                    <a:pt x="123190" y="1423670"/>
                    <a:pt x="124587" y="1415288"/>
                  </a:cubicBezTo>
                  <a:lnTo>
                    <a:pt x="149606" y="1419479"/>
                  </a:lnTo>
                  <a:cubicBezTo>
                    <a:pt x="148209" y="1427734"/>
                    <a:pt x="146939" y="1436116"/>
                    <a:pt x="145669" y="1444371"/>
                  </a:cubicBezTo>
                  <a:close/>
                  <a:moveTo>
                    <a:pt x="154178" y="1393825"/>
                  </a:moveTo>
                  <a:cubicBezTo>
                    <a:pt x="155702" y="1385443"/>
                    <a:pt x="157353" y="1377061"/>
                    <a:pt x="159004" y="1368679"/>
                  </a:cubicBezTo>
                  <a:lnTo>
                    <a:pt x="183896" y="1373632"/>
                  </a:lnTo>
                  <a:cubicBezTo>
                    <a:pt x="182245" y="1381887"/>
                    <a:pt x="180721" y="1390142"/>
                    <a:pt x="179197" y="1398397"/>
                  </a:cubicBezTo>
                  <a:close/>
                  <a:moveTo>
                    <a:pt x="189103" y="1348232"/>
                  </a:moveTo>
                  <a:cubicBezTo>
                    <a:pt x="190881" y="1339850"/>
                    <a:pt x="192786" y="1331595"/>
                    <a:pt x="194691" y="1323213"/>
                  </a:cubicBezTo>
                  <a:lnTo>
                    <a:pt x="219456" y="1328928"/>
                  </a:lnTo>
                  <a:cubicBezTo>
                    <a:pt x="217551" y="1337056"/>
                    <a:pt x="215773" y="1345311"/>
                    <a:pt x="213995" y="1353566"/>
                  </a:cubicBezTo>
                  <a:close/>
                  <a:moveTo>
                    <a:pt x="225552" y="1303655"/>
                  </a:moveTo>
                  <a:cubicBezTo>
                    <a:pt x="227584" y="1295400"/>
                    <a:pt x="229743" y="1287145"/>
                    <a:pt x="231902" y="1278890"/>
                  </a:cubicBezTo>
                  <a:lnTo>
                    <a:pt x="256413" y="1285367"/>
                  </a:lnTo>
                  <a:cubicBezTo>
                    <a:pt x="254254" y="1293495"/>
                    <a:pt x="252222" y="1301623"/>
                    <a:pt x="250190" y="1309751"/>
                  </a:cubicBezTo>
                  <a:close/>
                  <a:moveTo>
                    <a:pt x="263271" y="1260221"/>
                  </a:moveTo>
                  <a:cubicBezTo>
                    <a:pt x="265557" y="1251966"/>
                    <a:pt x="267970" y="1243838"/>
                    <a:pt x="270383" y="1235583"/>
                  </a:cubicBezTo>
                  <a:lnTo>
                    <a:pt x="294767" y="1242822"/>
                  </a:lnTo>
                  <a:cubicBezTo>
                    <a:pt x="292354" y="1250823"/>
                    <a:pt x="290068" y="1258951"/>
                    <a:pt x="287782" y="1267079"/>
                  </a:cubicBezTo>
                  <a:close/>
                  <a:moveTo>
                    <a:pt x="302260" y="1218057"/>
                  </a:moveTo>
                  <a:cubicBezTo>
                    <a:pt x="304800" y="1209929"/>
                    <a:pt x="307467" y="1201801"/>
                    <a:pt x="310134" y="1193673"/>
                  </a:cubicBezTo>
                  <a:lnTo>
                    <a:pt x="334264" y="1201674"/>
                  </a:lnTo>
                  <a:cubicBezTo>
                    <a:pt x="331597" y="1209675"/>
                    <a:pt x="329057" y="1217676"/>
                    <a:pt x="326517" y="1225677"/>
                  </a:cubicBezTo>
                  <a:close/>
                  <a:moveTo>
                    <a:pt x="342519" y="1177036"/>
                  </a:moveTo>
                  <a:cubicBezTo>
                    <a:pt x="345313" y="1169035"/>
                    <a:pt x="348107" y="1160907"/>
                    <a:pt x="351028" y="1152906"/>
                  </a:cubicBezTo>
                  <a:lnTo>
                    <a:pt x="374904" y="1161542"/>
                  </a:lnTo>
                  <a:cubicBezTo>
                    <a:pt x="371983" y="1169416"/>
                    <a:pt x="369189" y="1177290"/>
                    <a:pt x="366522" y="1185291"/>
                  </a:cubicBezTo>
                  <a:close/>
                  <a:moveTo>
                    <a:pt x="384048" y="1137158"/>
                  </a:moveTo>
                  <a:cubicBezTo>
                    <a:pt x="387096" y="1129157"/>
                    <a:pt x="390144" y="1121283"/>
                    <a:pt x="393319" y="1113282"/>
                  </a:cubicBezTo>
                  <a:lnTo>
                    <a:pt x="416941" y="1122680"/>
                  </a:lnTo>
                  <a:cubicBezTo>
                    <a:pt x="413893" y="1130427"/>
                    <a:pt x="410718" y="1138301"/>
                    <a:pt x="407797" y="1146175"/>
                  </a:cubicBezTo>
                  <a:close/>
                  <a:moveTo>
                    <a:pt x="426720" y="1098677"/>
                  </a:moveTo>
                  <a:cubicBezTo>
                    <a:pt x="430022" y="1090803"/>
                    <a:pt x="433324" y="1082929"/>
                    <a:pt x="436753" y="1075182"/>
                  </a:cubicBezTo>
                  <a:lnTo>
                    <a:pt x="459994" y="1085342"/>
                  </a:lnTo>
                  <a:cubicBezTo>
                    <a:pt x="456692" y="1093089"/>
                    <a:pt x="453390" y="1100836"/>
                    <a:pt x="450088" y="1108583"/>
                  </a:cubicBezTo>
                  <a:close/>
                  <a:moveTo>
                    <a:pt x="470535" y="1061593"/>
                  </a:moveTo>
                  <a:cubicBezTo>
                    <a:pt x="474091" y="1053846"/>
                    <a:pt x="477647" y="1046099"/>
                    <a:pt x="481203" y="1038352"/>
                  </a:cubicBezTo>
                  <a:lnTo>
                    <a:pt x="504190" y="1049147"/>
                  </a:lnTo>
                  <a:cubicBezTo>
                    <a:pt x="500634" y="1056767"/>
                    <a:pt x="497078" y="1064387"/>
                    <a:pt x="493649" y="1072007"/>
                  </a:cubicBezTo>
                  <a:close/>
                  <a:moveTo>
                    <a:pt x="515493" y="1025779"/>
                  </a:moveTo>
                  <a:cubicBezTo>
                    <a:pt x="519303" y="1018159"/>
                    <a:pt x="523113" y="1010412"/>
                    <a:pt x="526923" y="1002919"/>
                  </a:cubicBezTo>
                  <a:lnTo>
                    <a:pt x="549529" y="1014476"/>
                  </a:lnTo>
                  <a:cubicBezTo>
                    <a:pt x="545719" y="1021969"/>
                    <a:pt x="541909" y="1029462"/>
                    <a:pt x="538226" y="1037082"/>
                  </a:cubicBezTo>
                  <a:close/>
                  <a:moveTo>
                    <a:pt x="561467" y="991489"/>
                  </a:moveTo>
                  <a:cubicBezTo>
                    <a:pt x="565404" y="983996"/>
                    <a:pt x="569468" y="976376"/>
                    <a:pt x="573532" y="969010"/>
                  </a:cubicBezTo>
                  <a:lnTo>
                    <a:pt x="595757" y="981202"/>
                  </a:lnTo>
                  <a:cubicBezTo>
                    <a:pt x="591693" y="988568"/>
                    <a:pt x="587756" y="995934"/>
                    <a:pt x="583819" y="1003427"/>
                  </a:cubicBezTo>
                  <a:close/>
                  <a:moveTo>
                    <a:pt x="608457" y="958469"/>
                  </a:moveTo>
                  <a:cubicBezTo>
                    <a:pt x="612648" y="951103"/>
                    <a:pt x="616966" y="943610"/>
                    <a:pt x="621284" y="936244"/>
                  </a:cubicBezTo>
                  <a:lnTo>
                    <a:pt x="643128" y="949071"/>
                  </a:lnTo>
                  <a:cubicBezTo>
                    <a:pt x="638810" y="956310"/>
                    <a:pt x="634619" y="963549"/>
                    <a:pt x="630555" y="970915"/>
                  </a:cubicBezTo>
                  <a:close/>
                  <a:moveTo>
                    <a:pt x="656463" y="926719"/>
                  </a:moveTo>
                  <a:cubicBezTo>
                    <a:pt x="660908" y="919480"/>
                    <a:pt x="665353" y="912241"/>
                    <a:pt x="669925" y="905002"/>
                  </a:cubicBezTo>
                  <a:lnTo>
                    <a:pt x="691388" y="918591"/>
                  </a:lnTo>
                  <a:cubicBezTo>
                    <a:pt x="686943" y="925703"/>
                    <a:pt x="682498" y="932815"/>
                    <a:pt x="678180" y="940054"/>
                  </a:cubicBezTo>
                  <a:close/>
                  <a:moveTo>
                    <a:pt x="705485" y="896747"/>
                  </a:moveTo>
                  <a:cubicBezTo>
                    <a:pt x="710184" y="889635"/>
                    <a:pt x="714883" y="882523"/>
                    <a:pt x="719582" y="875411"/>
                  </a:cubicBezTo>
                  <a:lnTo>
                    <a:pt x="740664" y="889635"/>
                  </a:lnTo>
                  <a:cubicBezTo>
                    <a:pt x="735965" y="896620"/>
                    <a:pt x="731393" y="903605"/>
                    <a:pt x="726821" y="910590"/>
                  </a:cubicBezTo>
                  <a:close/>
                  <a:moveTo>
                    <a:pt x="755396" y="868172"/>
                  </a:moveTo>
                  <a:cubicBezTo>
                    <a:pt x="760222" y="861187"/>
                    <a:pt x="765175" y="854202"/>
                    <a:pt x="770128" y="847217"/>
                  </a:cubicBezTo>
                  <a:lnTo>
                    <a:pt x="790702" y="862076"/>
                  </a:lnTo>
                  <a:cubicBezTo>
                    <a:pt x="785749" y="868934"/>
                    <a:pt x="780923" y="875792"/>
                    <a:pt x="776097" y="882650"/>
                  </a:cubicBezTo>
                  <a:close/>
                  <a:moveTo>
                    <a:pt x="805942" y="840994"/>
                  </a:moveTo>
                  <a:cubicBezTo>
                    <a:pt x="811022" y="834136"/>
                    <a:pt x="816102" y="827278"/>
                    <a:pt x="821309" y="820547"/>
                  </a:cubicBezTo>
                  <a:lnTo>
                    <a:pt x="841502" y="835914"/>
                  </a:lnTo>
                  <a:cubicBezTo>
                    <a:pt x="836422" y="842645"/>
                    <a:pt x="831342" y="849249"/>
                    <a:pt x="826389" y="856107"/>
                  </a:cubicBezTo>
                  <a:close/>
                  <a:moveTo>
                    <a:pt x="857504" y="815467"/>
                  </a:moveTo>
                  <a:cubicBezTo>
                    <a:pt x="862838" y="808736"/>
                    <a:pt x="868172" y="802132"/>
                    <a:pt x="873506" y="795528"/>
                  </a:cubicBezTo>
                  <a:lnTo>
                    <a:pt x="893191" y="811530"/>
                  </a:lnTo>
                  <a:cubicBezTo>
                    <a:pt x="887857" y="818007"/>
                    <a:pt x="882650" y="824611"/>
                    <a:pt x="877443" y="831215"/>
                  </a:cubicBezTo>
                  <a:close/>
                  <a:moveTo>
                    <a:pt x="909701" y="791591"/>
                  </a:moveTo>
                  <a:cubicBezTo>
                    <a:pt x="915162" y="785114"/>
                    <a:pt x="920750" y="778510"/>
                    <a:pt x="926338" y="772160"/>
                  </a:cubicBezTo>
                  <a:lnTo>
                    <a:pt x="945515" y="788797"/>
                  </a:lnTo>
                  <a:cubicBezTo>
                    <a:pt x="940054" y="795147"/>
                    <a:pt x="934593" y="801497"/>
                    <a:pt x="929132" y="807974"/>
                  </a:cubicBezTo>
                  <a:close/>
                  <a:moveTo>
                    <a:pt x="962660" y="769239"/>
                  </a:moveTo>
                  <a:cubicBezTo>
                    <a:pt x="968375" y="762889"/>
                    <a:pt x="974090" y="756539"/>
                    <a:pt x="979805" y="750316"/>
                  </a:cubicBezTo>
                  <a:lnTo>
                    <a:pt x="998474" y="767461"/>
                  </a:lnTo>
                  <a:cubicBezTo>
                    <a:pt x="992759" y="773684"/>
                    <a:pt x="987171" y="779907"/>
                    <a:pt x="981583" y="786130"/>
                  </a:cubicBezTo>
                  <a:close/>
                  <a:moveTo>
                    <a:pt x="1016254" y="748411"/>
                  </a:moveTo>
                  <a:cubicBezTo>
                    <a:pt x="1022096" y="742188"/>
                    <a:pt x="1028065" y="736092"/>
                    <a:pt x="1034034" y="729996"/>
                  </a:cubicBezTo>
                  <a:lnTo>
                    <a:pt x="1052195" y="747776"/>
                  </a:lnTo>
                  <a:cubicBezTo>
                    <a:pt x="1046353" y="753745"/>
                    <a:pt x="1040511" y="759841"/>
                    <a:pt x="1034669" y="765937"/>
                  </a:cubicBezTo>
                  <a:close/>
                  <a:moveTo>
                    <a:pt x="1070356" y="729361"/>
                  </a:moveTo>
                  <a:cubicBezTo>
                    <a:pt x="1076452" y="723392"/>
                    <a:pt x="1082548" y="717423"/>
                    <a:pt x="1088644" y="711454"/>
                  </a:cubicBezTo>
                  <a:lnTo>
                    <a:pt x="1106297" y="729742"/>
                  </a:lnTo>
                  <a:cubicBezTo>
                    <a:pt x="1100201" y="735584"/>
                    <a:pt x="1094232" y="741426"/>
                    <a:pt x="1088263" y="747395"/>
                  </a:cubicBezTo>
                  <a:close/>
                  <a:moveTo>
                    <a:pt x="1125093" y="711835"/>
                  </a:moveTo>
                  <a:cubicBezTo>
                    <a:pt x="1131316" y="705993"/>
                    <a:pt x="1137539" y="700278"/>
                    <a:pt x="1143889" y="694436"/>
                  </a:cubicBezTo>
                  <a:lnTo>
                    <a:pt x="1160907" y="713232"/>
                  </a:lnTo>
                  <a:cubicBezTo>
                    <a:pt x="1154684" y="718820"/>
                    <a:pt x="1148461" y="724535"/>
                    <a:pt x="1142365" y="730377"/>
                  </a:cubicBezTo>
                  <a:close/>
                  <a:moveTo>
                    <a:pt x="1180211" y="695960"/>
                  </a:moveTo>
                  <a:cubicBezTo>
                    <a:pt x="1186561" y="690372"/>
                    <a:pt x="1193038" y="684784"/>
                    <a:pt x="1199515" y="679196"/>
                  </a:cubicBezTo>
                  <a:lnTo>
                    <a:pt x="1216025" y="698500"/>
                  </a:lnTo>
                  <a:cubicBezTo>
                    <a:pt x="1209675" y="703961"/>
                    <a:pt x="1203325" y="709422"/>
                    <a:pt x="1196975" y="715010"/>
                  </a:cubicBezTo>
                  <a:close/>
                  <a:moveTo>
                    <a:pt x="1235837" y="681736"/>
                  </a:moveTo>
                  <a:cubicBezTo>
                    <a:pt x="1242441" y="676275"/>
                    <a:pt x="1249045" y="670941"/>
                    <a:pt x="1255649" y="665607"/>
                  </a:cubicBezTo>
                  <a:lnTo>
                    <a:pt x="1271524" y="685419"/>
                  </a:lnTo>
                  <a:cubicBezTo>
                    <a:pt x="1264920" y="690626"/>
                    <a:pt x="1258443" y="695960"/>
                    <a:pt x="1251966" y="701294"/>
                  </a:cubicBezTo>
                  <a:close/>
                  <a:moveTo>
                    <a:pt x="651383" y="355600"/>
                  </a:moveTo>
                  <a:cubicBezTo>
                    <a:pt x="658114" y="350393"/>
                    <a:pt x="664845" y="345186"/>
                    <a:pt x="671703" y="339979"/>
                  </a:cubicBezTo>
                  <a:lnTo>
                    <a:pt x="687070" y="360299"/>
                  </a:lnTo>
                  <a:cubicBezTo>
                    <a:pt x="680339" y="365379"/>
                    <a:pt x="673735" y="370459"/>
                    <a:pt x="667131" y="375666"/>
                  </a:cubicBezTo>
                  <a:close/>
                  <a:moveTo>
                    <a:pt x="708025" y="344805"/>
                  </a:moveTo>
                  <a:cubicBezTo>
                    <a:pt x="714883" y="339725"/>
                    <a:pt x="721868" y="334772"/>
                    <a:pt x="728853" y="329819"/>
                  </a:cubicBezTo>
                  <a:lnTo>
                    <a:pt x="743585" y="350520"/>
                  </a:lnTo>
                  <a:cubicBezTo>
                    <a:pt x="736727" y="355346"/>
                    <a:pt x="729869" y="360299"/>
                    <a:pt x="723138" y="365252"/>
                  </a:cubicBezTo>
                  <a:close/>
                  <a:moveTo>
                    <a:pt x="764921" y="335661"/>
                  </a:moveTo>
                  <a:cubicBezTo>
                    <a:pt x="771906" y="330835"/>
                    <a:pt x="779018" y="326009"/>
                    <a:pt x="786130" y="321310"/>
                  </a:cubicBezTo>
                  <a:lnTo>
                    <a:pt x="800227" y="342519"/>
                  </a:lnTo>
                  <a:cubicBezTo>
                    <a:pt x="793242" y="347218"/>
                    <a:pt x="786257" y="351917"/>
                    <a:pt x="779399" y="356616"/>
                  </a:cubicBezTo>
                  <a:close/>
                  <a:moveTo>
                    <a:pt x="821944" y="328295"/>
                  </a:moveTo>
                  <a:cubicBezTo>
                    <a:pt x="829056" y="323723"/>
                    <a:pt x="836295" y="319151"/>
                    <a:pt x="843534" y="314579"/>
                  </a:cubicBezTo>
                  <a:lnTo>
                    <a:pt x="856996" y="336169"/>
                  </a:lnTo>
                  <a:cubicBezTo>
                    <a:pt x="849884" y="340614"/>
                    <a:pt x="842772" y="345059"/>
                    <a:pt x="835660" y="349631"/>
                  </a:cubicBezTo>
                  <a:close/>
                  <a:moveTo>
                    <a:pt x="879094" y="322580"/>
                  </a:moveTo>
                  <a:cubicBezTo>
                    <a:pt x="886460" y="318135"/>
                    <a:pt x="893699" y="313817"/>
                    <a:pt x="901192" y="309626"/>
                  </a:cubicBezTo>
                  <a:lnTo>
                    <a:pt x="913892" y="331597"/>
                  </a:lnTo>
                  <a:cubicBezTo>
                    <a:pt x="906653" y="335788"/>
                    <a:pt x="899414" y="340106"/>
                    <a:pt x="892175" y="344424"/>
                  </a:cubicBezTo>
                  <a:close/>
                  <a:moveTo>
                    <a:pt x="936498" y="318770"/>
                  </a:moveTo>
                  <a:cubicBezTo>
                    <a:pt x="943991" y="314579"/>
                    <a:pt x="951484" y="310515"/>
                    <a:pt x="958977" y="306451"/>
                  </a:cubicBezTo>
                  <a:lnTo>
                    <a:pt x="971042" y="328803"/>
                  </a:lnTo>
                  <a:cubicBezTo>
                    <a:pt x="963676" y="332867"/>
                    <a:pt x="956310" y="336804"/>
                    <a:pt x="948944" y="340995"/>
                  </a:cubicBezTo>
                  <a:close/>
                  <a:moveTo>
                    <a:pt x="994029" y="316611"/>
                  </a:moveTo>
                  <a:cubicBezTo>
                    <a:pt x="1001649" y="312674"/>
                    <a:pt x="1009142" y="308737"/>
                    <a:pt x="1016762" y="304927"/>
                  </a:cubicBezTo>
                  <a:lnTo>
                    <a:pt x="1028192" y="327660"/>
                  </a:lnTo>
                  <a:cubicBezTo>
                    <a:pt x="1020699" y="331470"/>
                    <a:pt x="1013206" y="335280"/>
                    <a:pt x="1005713" y="339090"/>
                  </a:cubicBezTo>
                  <a:close/>
                  <a:moveTo>
                    <a:pt x="1051433" y="316103"/>
                  </a:moveTo>
                  <a:cubicBezTo>
                    <a:pt x="1059053" y="312420"/>
                    <a:pt x="1066800" y="308737"/>
                    <a:pt x="1074547" y="305181"/>
                  </a:cubicBezTo>
                  <a:lnTo>
                    <a:pt x="1085215" y="328168"/>
                  </a:lnTo>
                  <a:cubicBezTo>
                    <a:pt x="1077595" y="331724"/>
                    <a:pt x="1069975" y="335280"/>
                    <a:pt x="1062482" y="338963"/>
                  </a:cubicBezTo>
                  <a:close/>
                  <a:moveTo>
                    <a:pt x="1108837" y="317373"/>
                  </a:moveTo>
                  <a:cubicBezTo>
                    <a:pt x="1116584" y="313944"/>
                    <a:pt x="1124458" y="310515"/>
                    <a:pt x="1132332" y="307086"/>
                  </a:cubicBezTo>
                  <a:lnTo>
                    <a:pt x="1142365" y="330454"/>
                  </a:lnTo>
                  <a:cubicBezTo>
                    <a:pt x="1134618" y="333756"/>
                    <a:pt x="1126871" y="337185"/>
                    <a:pt x="1119251" y="340487"/>
                  </a:cubicBezTo>
                  <a:close/>
                  <a:moveTo>
                    <a:pt x="1166368" y="320421"/>
                  </a:moveTo>
                  <a:cubicBezTo>
                    <a:pt x="1174242" y="317246"/>
                    <a:pt x="1182116" y="314071"/>
                    <a:pt x="1190117" y="310896"/>
                  </a:cubicBezTo>
                  <a:lnTo>
                    <a:pt x="1199388" y="334518"/>
                  </a:lnTo>
                  <a:cubicBezTo>
                    <a:pt x="1191514" y="337566"/>
                    <a:pt x="1183767" y="340741"/>
                    <a:pt x="1176020" y="343916"/>
                  </a:cubicBezTo>
                  <a:close/>
                  <a:moveTo>
                    <a:pt x="1223645" y="325247"/>
                  </a:moveTo>
                  <a:cubicBezTo>
                    <a:pt x="1231646" y="322199"/>
                    <a:pt x="1239647" y="319278"/>
                    <a:pt x="1247648" y="316484"/>
                  </a:cubicBezTo>
                  <a:lnTo>
                    <a:pt x="1256157" y="340360"/>
                  </a:lnTo>
                  <a:cubicBezTo>
                    <a:pt x="1248283" y="343154"/>
                    <a:pt x="1240409" y="346075"/>
                    <a:pt x="1232535" y="348996"/>
                  </a:cubicBezTo>
                  <a:close/>
                  <a:moveTo>
                    <a:pt x="1280668" y="331851"/>
                  </a:moveTo>
                  <a:cubicBezTo>
                    <a:pt x="1288796" y="329057"/>
                    <a:pt x="1296797" y="326390"/>
                    <a:pt x="1304925" y="323850"/>
                  </a:cubicBezTo>
                  <a:lnTo>
                    <a:pt x="1312672" y="347980"/>
                  </a:lnTo>
                  <a:cubicBezTo>
                    <a:pt x="1304671" y="350520"/>
                    <a:pt x="1296670" y="353187"/>
                    <a:pt x="1288669" y="355854"/>
                  </a:cubicBezTo>
                  <a:close/>
                  <a:moveTo>
                    <a:pt x="1193292" y="73660"/>
                  </a:moveTo>
                  <a:cubicBezTo>
                    <a:pt x="1201420" y="71120"/>
                    <a:pt x="1209548" y="68707"/>
                    <a:pt x="1217803" y="66421"/>
                  </a:cubicBezTo>
                  <a:lnTo>
                    <a:pt x="1224915" y="90805"/>
                  </a:lnTo>
                  <a:cubicBezTo>
                    <a:pt x="1216787" y="93091"/>
                    <a:pt x="1208786" y="95504"/>
                    <a:pt x="1200785" y="98044"/>
                  </a:cubicBezTo>
                  <a:close/>
                  <a:moveTo>
                    <a:pt x="1249934" y="83820"/>
                  </a:moveTo>
                  <a:cubicBezTo>
                    <a:pt x="1258189" y="81534"/>
                    <a:pt x="1266444" y="79375"/>
                    <a:pt x="1274699" y="77216"/>
                  </a:cubicBezTo>
                  <a:lnTo>
                    <a:pt x="1281049" y="101854"/>
                  </a:lnTo>
                  <a:cubicBezTo>
                    <a:pt x="1272921" y="103886"/>
                    <a:pt x="1264793" y="106045"/>
                    <a:pt x="1256665" y="108331"/>
                  </a:cubicBezTo>
                  <a:close/>
                  <a:moveTo>
                    <a:pt x="1306195" y="95631"/>
                  </a:moveTo>
                  <a:cubicBezTo>
                    <a:pt x="1314450" y="93599"/>
                    <a:pt x="1322832" y="91694"/>
                    <a:pt x="1331087" y="89789"/>
                  </a:cubicBezTo>
                  <a:lnTo>
                    <a:pt x="1336675" y="114554"/>
                  </a:lnTo>
                  <a:cubicBezTo>
                    <a:pt x="1328420" y="116332"/>
                    <a:pt x="1320292" y="118237"/>
                    <a:pt x="1312164" y="120269"/>
                  </a:cubicBezTo>
                  <a:close/>
                  <a:moveTo>
                    <a:pt x="1362202" y="109093"/>
                  </a:moveTo>
                  <a:cubicBezTo>
                    <a:pt x="1370584" y="107315"/>
                    <a:pt x="1378839" y="105664"/>
                    <a:pt x="1387221" y="104013"/>
                  </a:cubicBezTo>
                  <a:lnTo>
                    <a:pt x="1392047" y="128905"/>
                  </a:lnTo>
                  <a:cubicBezTo>
                    <a:pt x="1383792" y="130429"/>
                    <a:pt x="1375537" y="132080"/>
                    <a:pt x="1367409" y="133858"/>
                  </a:cubicBezTo>
                  <a:close/>
                  <a:moveTo>
                    <a:pt x="1417574" y="124206"/>
                  </a:moveTo>
                  <a:cubicBezTo>
                    <a:pt x="1425956" y="122682"/>
                    <a:pt x="1434338" y="121285"/>
                    <a:pt x="1442847" y="119888"/>
                  </a:cubicBezTo>
                  <a:lnTo>
                    <a:pt x="1446911" y="144907"/>
                  </a:lnTo>
                  <a:cubicBezTo>
                    <a:pt x="1438656" y="146304"/>
                    <a:pt x="1430274" y="147701"/>
                    <a:pt x="1422019" y="149098"/>
                  </a:cubicBezTo>
                  <a:close/>
                  <a:moveTo>
                    <a:pt x="1472565" y="140970"/>
                  </a:moveTo>
                  <a:cubicBezTo>
                    <a:pt x="1480947" y="139700"/>
                    <a:pt x="1489456" y="138557"/>
                    <a:pt x="1497838" y="137541"/>
                  </a:cubicBezTo>
                  <a:lnTo>
                    <a:pt x="1501140" y="162687"/>
                  </a:lnTo>
                  <a:cubicBezTo>
                    <a:pt x="1492758" y="163830"/>
                    <a:pt x="1484503" y="164973"/>
                    <a:pt x="1476248" y="166116"/>
                  </a:cubicBezTo>
                  <a:close/>
                  <a:moveTo>
                    <a:pt x="1526921" y="159512"/>
                  </a:moveTo>
                  <a:cubicBezTo>
                    <a:pt x="1535430" y="158496"/>
                    <a:pt x="1543939" y="157607"/>
                    <a:pt x="1552448" y="156845"/>
                  </a:cubicBezTo>
                  <a:lnTo>
                    <a:pt x="1554988" y="182118"/>
                  </a:lnTo>
                  <a:cubicBezTo>
                    <a:pt x="1546606" y="183007"/>
                    <a:pt x="1538224" y="183896"/>
                    <a:pt x="1529842" y="184785"/>
                  </a:cubicBezTo>
                  <a:close/>
                  <a:moveTo>
                    <a:pt x="1580769" y="179705"/>
                  </a:moveTo>
                  <a:cubicBezTo>
                    <a:pt x="1589278" y="178943"/>
                    <a:pt x="1597787" y="178308"/>
                    <a:pt x="1606296" y="177800"/>
                  </a:cubicBezTo>
                  <a:lnTo>
                    <a:pt x="1608074" y="203200"/>
                  </a:lnTo>
                  <a:cubicBezTo>
                    <a:pt x="1599692" y="203835"/>
                    <a:pt x="1591310" y="204470"/>
                    <a:pt x="1582928" y="205105"/>
                  </a:cubicBezTo>
                  <a:close/>
                  <a:moveTo>
                    <a:pt x="1595501" y="2540"/>
                  </a:moveTo>
                  <a:cubicBezTo>
                    <a:pt x="1604010" y="2032"/>
                    <a:pt x="1612519" y="1651"/>
                    <a:pt x="1621028" y="1397"/>
                  </a:cubicBezTo>
                  <a:lnTo>
                    <a:pt x="1622044" y="26797"/>
                  </a:lnTo>
                  <a:cubicBezTo>
                    <a:pt x="1613662" y="27178"/>
                    <a:pt x="1605280" y="27559"/>
                    <a:pt x="1596898" y="27940"/>
                  </a:cubicBezTo>
                  <a:close/>
                  <a:moveTo>
                    <a:pt x="1647952" y="25908"/>
                  </a:moveTo>
                  <a:cubicBezTo>
                    <a:pt x="1656461" y="25654"/>
                    <a:pt x="1664970" y="25527"/>
                    <a:pt x="1673606" y="25527"/>
                  </a:cubicBezTo>
                  <a:lnTo>
                    <a:pt x="1673860" y="50927"/>
                  </a:lnTo>
                  <a:cubicBezTo>
                    <a:pt x="1665478" y="51054"/>
                    <a:pt x="1656969" y="51181"/>
                    <a:pt x="1648587" y="51308"/>
                  </a:cubicBezTo>
                  <a:close/>
                  <a:moveTo>
                    <a:pt x="1697863" y="0"/>
                  </a:moveTo>
                  <a:cubicBezTo>
                    <a:pt x="1706372" y="0"/>
                    <a:pt x="1715008" y="127"/>
                    <a:pt x="1723517" y="381"/>
                  </a:cubicBezTo>
                  <a:lnTo>
                    <a:pt x="1723009" y="25781"/>
                  </a:lnTo>
                  <a:cubicBezTo>
                    <a:pt x="1714627" y="25654"/>
                    <a:pt x="1706118" y="25527"/>
                    <a:pt x="1697736" y="25400"/>
                  </a:cubicBezTo>
                  <a:close/>
                  <a:moveTo>
                    <a:pt x="1748917" y="26416"/>
                  </a:moveTo>
                  <a:cubicBezTo>
                    <a:pt x="1757426" y="26670"/>
                    <a:pt x="1765935" y="27051"/>
                    <a:pt x="1774444" y="27559"/>
                  </a:cubicBezTo>
                  <a:lnTo>
                    <a:pt x="1773174" y="52959"/>
                  </a:lnTo>
                  <a:cubicBezTo>
                    <a:pt x="1764792" y="52578"/>
                    <a:pt x="1756410" y="52197"/>
                    <a:pt x="1748028" y="51816"/>
                  </a:cubicBezTo>
                  <a:close/>
                  <a:moveTo>
                    <a:pt x="1799082" y="54356"/>
                  </a:moveTo>
                  <a:cubicBezTo>
                    <a:pt x="1807591" y="54864"/>
                    <a:pt x="1816100" y="55499"/>
                    <a:pt x="1824609" y="56261"/>
                  </a:cubicBezTo>
                  <a:lnTo>
                    <a:pt x="1822577" y="81534"/>
                  </a:lnTo>
                  <a:cubicBezTo>
                    <a:pt x="1814195" y="80899"/>
                    <a:pt x="1805813" y="80264"/>
                    <a:pt x="1797431" y="79629"/>
                  </a:cubicBezTo>
                  <a:close/>
                  <a:moveTo>
                    <a:pt x="1848358" y="83693"/>
                  </a:moveTo>
                  <a:cubicBezTo>
                    <a:pt x="1856867" y="84455"/>
                    <a:pt x="1865376" y="85344"/>
                    <a:pt x="1873885" y="86360"/>
                  </a:cubicBezTo>
                  <a:lnTo>
                    <a:pt x="1871091" y="111633"/>
                  </a:lnTo>
                  <a:cubicBezTo>
                    <a:pt x="1862709" y="110744"/>
                    <a:pt x="1854327" y="109855"/>
                    <a:pt x="1845945" y="109093"/>
                  </a:cubicBezTo>
                  <a:close/>
                  <a:moveTo>
                    <a:pt x="1896872" y="114808"/>
                  </a:moveTo>
                  <a:cubicBezTo>
                    <a:pt x="1905381" y="115824"/>
                    <a:pt x="1913763" y="116967"/>
                    <a:pt x="1922145" y="118237"/>
                  </a:cubicBezTo>
                  <a:lnTo>
                    <a:pt x="1918589" y="143383"/>
                  </a:lnTo>
                  <a:cubicBezTo>
                    <a:pt x="1910334" y="142240"/>
                    <a:pt x="1901952" y="141097"/>
                    <a:pt x="1893697" y="140081"/>
                  </a:cubicBezTo>
                  <a:close/>
                  <a:moveTo>
                    <a:pt x="1944243" y="147320"/>
                  </a:moveTo>
                  <a:cubicBezTo>
                    <a:pt x="1952752" y="148590"/>
                    <a:pt x="1961134" y="149987"/>
                    <a:pt x="1969516" y="151511"/>
                  </a:cubicBezTo>
                  <a:lnTo>
                    <a:pt x="1965198" y="176530"/>
                  </a:lnTo>
                  <a:cubicBezTo>
                    <a:pt x="1956943" y="175133"/>
                    <a:pt x="1948561" y="173736"/>
                    <a:pt x="1940306" y="172466"/>
                  </a:cubicBezTo>
                  <a:close/>
                  <a:moveTo>
                    <a:pt x="1990725" y="181229"/>
                  </a:moveTo>
                  <a:cubicBezTo>
                    <a:pt x="1999107" y="182753"/>
                    <a:pt x="2007489" y="184404"/>
                    <a:pt x="2015744" y="186182"/>
                  </a:cubicBezTo>
                  <a:lnTo>
                    <a:pt x="2010664" y="211074"/>
                  </a:lnTo>
                  <a:cubicBezTo>
                    <a:pt x="2002409" y="209423"/>
                    <a:pt x="1994281" y="207772"/>
                    <a:pt x="1986026" y="206248"/>
                  </a:cubicBezTo>
                  <a:close/>
                  <a:moveTo>
                    <a:pt x="2036191" y="216535"/>
                  </a:moveTo>
                  <a:cubicBezTo>
                    <a:pt x="2044573" y="218313"/>
                    <a:pt x="2052828" y="220218"/>
                    <a:pt x="2061083" y="222250"/>
                  </a:cubicBezTo>
                  <a:lnTo>
                    <a:pt x="2055241" y="247015"/>
                  </a:lnTo>
                  <a:cubicBezTo>
                    <a:pt x="2047113" y="245110"/>
                    <a:pt x="2038858" y="243205"/>
                    <a:pt x="2030603" y="241427"/>
                  </a:cubicBezTo>
                  <a:close/>
                  <a:moveTo>
                    <a:pt x="2080387" y="253238"/>
                  </a:moveTo>
                  <a:cubicBezTo>
                    <a:pt x="2088642" y="255397"/>
                    <a:pt x="2096897" y="257429"/>
                    <a:pt x="2105152" y="259715"/>
                  </a:cubicBezTo>
                  <a:lnTo>
                    <a:pt x="2098548" y="284226"/>
                  </a:lnTo>
                  <a:cubicBezTo>
                    <a:pt x="2090420" y="282067"/>
                    <a:pt x="2082292" y="279908"/>
                    <a:pt x="2074164" y="277876"/>
                  </a:cubicBezTo>
                  <a:close/>
                  <a:moveTo>
                    <a:pt x="2123567" y="291211"/>
                  </a:moveTo>
                  <a:cubicBezTo>
                    <a:pt x="2131822" y="293497"/>
                    <a:pt x="2139950" y="295910"/>
                    <a:pt x="2148078" y="298450"/>
                  </a:cubicBezTo>
                  <a:lnTo>
                    <a:pt x="2140712" y="322707"/>
                  </a:lnTo>
                  <a:cubicBezTo>
                    <a:pt x="2132711" y="320294"/>
                    <a:pt x="2124583" y="317881"/>
                    <a:pt x="2116582" y="315595"/>
                  </a:cubicBezTo>
                  <a:close/>
                  <a:moveTo>
                    <a:pt x="2165604" y="330454"/>
                  </a:moveTo>
                  <a:cubicBezTo>
                    <a:pt x="2173732" y="332994"/>
                    <a:pt x="2181860" y="335661"/>
                    <a:pt x="2189988" y="338455"/>
                  </a:cubicBezTo>
                  <a:lnTo>
                    <a:pt x="2181860" y="362585"/>
                  </a:lnTo>
                  <a:cubicBezTo>
                    <a:pt x="2173859" y="359918"/>
                    <a:pt x="2165858" y="357251"/>
                    <a:pt x="2157857" y="354711"/>
                  </a:cubicBezTo>
                  <a:close/>
                  <a:moveTo>
                    <a:pt x="2206371" y="370967"/>
                  </a:moveTo>
                  <a:cubicBezTo>
                    <a:pt x="2214372" y="373761"/>
                    <a:pt x="2222373" y="376682"/>
                    <a:pt x="2230374" y="379603"/>
                  </a:cubicBezTo>
                  <a:lnTo>
                    <a:pt x="2221611" y="403479"/>
                  </a:lnTo>
                  <a:cubicBezTo>
                    <a:pt x="2213737" y="400558"/>
                    <a:pt x="2205863" y="397764"/>
                    <a:pt x="2197989" y="394970"/>
                  </a:cubicBezTo>
                  <a:close/>
                  <a:moveTo>
                    <a:pt x="2245995" y="412750"/>
                  </a:moveTo>
                  <a:cubicBezTo>
                    <a:pt x="2253996" y="415798"/>
                    <a:pt x="2261870" y="418973"/>
                    <a:pt x="2269744" y="422148"/>
                  </a:cubicBezTo>
                  <a:lnTo>
                    <a:pt x="2260219" y="445643"/>
                  </a:lnTo>
                  <a:cubicBezTo>
                    <a:pt x="2252472" y="442468"/>
                    <a:pt x="2244598" y="439420"/>
                    <a:pt x="2236851" y="436372"/>
                  </a:cubicBezTo>
                  <a:close/>
                  <a:moveTo>
                    <a:pt x="2284222" y="455549"/>
                  </a:moveTo>
                  <a:cubicBezTo>
                    <a:pt x="2292096" y="458851"/>
                    <a:pt x="2299970" y="462280"/>
                    <a:pt x="2307717" y="465709"/>
                  </a:cubicBezTo>
                  <a:lnTo>
                    <a:pt x="2297430" y="488950"/>
                  </a:lnTo>
                  <a:cubicBezTo>
                    <a:pt x="2289683" y="485521"/>
                    <a:pt x="2282063" y="482219"/>
                    <a:pt x="2274316" y="478917"/>
                  </a:cubicBezTo>
                  <a:close/>
                  <a:moveTo>
                    <a:pt x="2321179" y="499618"/>
                  </a:moveTo>
                  <a:cubicBezTo>
                    <a:pt x="2328926" y="503174"/>
                    <a:pt x="2336673" y="506857"/>
                    <a:pt x="2344293" y="510413"/>
                  </a:cubicBezTo>
                  <a:lnTo>
                    <a:pt x="2333371" y="533273"/>
                  </a:lnTo>
                  <a:cubicBezTo>
                    <a:pt x="2325751" y="529590"/>
                    <a:pt x="2318258" y="526034"/>
                    <a:pt x="2310638" y="522605"/>
                  </a:cubicBezTo>
                  <a:close/>
                  <a:moveTo>
                    <a:pt x="2438400" y="175641"/>
                  </a:moveTo>
                  <a:cubicBezTo>
                    <a:pt x="2446020" y="179451"/>
                    <a:pt x="2453640" y="183261"/>
                    <a:pt x="2461260" y="187198"/>
                  </a:cubicBezTo>
                  <a:lnTo>
                    <a:pt x="2449576" y="209804"/>
                  </a:lnTo>
                  <a:cubicBezTo>
                    <a:pt x="2442083" y="205994"/>
                    <a:pt x="2434590" y="202184"/>
                    <a:pt x="2427097" y="198374"/>
                  </a:cubicBezTo>
                  <a:close/>
                  <a:moveTo>
                    <a:pt x="2472563" y="221869"/>
                  </a:moveTo>
                  <a:cubicBezTo>
                    <a:pt x="2480056" y="225933"/>
                    <a:pt x="2487549" y="229997"/>
                    <a:pt x="2495042" y="234188"/>
                  </a:cubicBezTo>
                  <a:lnTo>
                    <a:pt x="2482723" y="256413"/>
                  </a:lnTo>
                  <a:cubicBezTo>
                    <a:pt x="2475357" y="252349"/>
                    <a:pt x="2467991" y="248285"/>
                    <a:pt x="2460625" y="244348"/>
                  </a:cubicBezTo>
                  <a:close/>
                  <a:moveTo>
                    <a:pt x="2505456" y="269240"/>
                  </a:moveTo>
                  <a:cubicBezTo>
                    <a:pt x="2512822" y="273558"/>
                    <a:pt x="2520188" y="277876"/>
                    <a:pt x="2527554" y="282194"/>
                  </a:cubicBezTo>
                  <a:lnTo>
                    <a:pt x="2514600" y="304038"/>
                  </a:lnTo>
                  <a:cubicBezTo>
                    <a:pt x="2507361" y="299720"/>
                    <a:pt x="2500122" y="295529"/>
                    <a:pt x="2492883" y="291338"/>
                  </a:cubicBezTo>
                  <a:close/>
                  <a:moveTo>
                    <a:pt x="2536825" y="317500"/>
                  </a:moveTo>
                  <a:cubicBezTo>
                    <a:pt x="2544064" y="321945"/>
                    <a:pt x="2551303" y="326517"/>
                    <a:pt x="2558542" y="331089"/>
                  </a:cubicBezTo>
                  <a:lnTo>
                    <a:pt x="2544826" y="352552"/>
                  </a:lnTo>
                  <a:cubicBezTo>
                    <a:pt x="2537714" y="347980"/>
                    <a:pt x="2530602" y="343535"/>
                    <a:pt x="2523490" y="339217"/>
                  </a:cubicBezTo>
                  <a:close/>
                  <a:moveTo>
                    <a:pt x="2566543" y="366649"/>
                  </a:moveTo>
                  <a:cubicBezTo>
                    <a:pt x="2573655" y="371348"/>
                    <a:pt x="2580767" y="376047"/>
                    <a:pt x="2587752" y="380873"/>
                  </a:cubicBezTo>
                  <a:lnTo>
                    <a:pt x="2573401" y="401828"/>
                  </a:lnTo>
                  <a:cubicBezTo>
                    <a:pt x="2566416" y="397129"/>
                    <a:pt x="2559431" y="392430"/>
                    <a:pt x="2552446" y="387858"/>
                  </a:cubicBezTo>
                  <a:close/>
                  <a:moveTo>
                    <a:pt x="2594737" y="416687"/>
                  </a:moveTo>
                  <a:cubicBezTo>
                    <a:pt x="2601722" y="421640"/>
                    <a:pt x="2608707" y="426593"/>
                    <a:pt x="2615565" y="431546"/>
                  </a:cubicBezTo>
                  <a:lnTo>
                    <a:pt x="2600579" y="452120"/>
                  </a:lnTo>
                  <a:cubicBezTo>
                    <a:pt x="2593721" y="447167"/>
                    <a:pt x="2586990" y="442341"/>
                    <a:pt x="2580005" y="437388"/>
                  </a:cubicBezTo>
                  <a:close/>
                  <a:moveTo>
                    <a:pt x="2621407" y="467487"/>
                  </a:moveTo>
                  <a:cubicBezTo>
                    <a:pt x="2628265" y="472567"/>
                    <a:pt x="2634996" y="477774"/>
                    <a:pt x="2641727" y="482981"/>
                  </a:cubicBezTo>
                  <a:lnTo>
                    <a:pt x="2626233" y="503047"/>
                  </a:lnTo>
                  <a:cubicBezTo>
                    <a:pt x="2619629" y="497967"/>
                    <a:pt x="2612898" y="492760"/>
                    <a:pt x="2606167" y="487807"/>
                  </a:cubicBezTo>
                  <a:close/>
                  <a:moveTo>
                    <a:pt x="2646680" y="519049"/>
                  </a:moveTo>
                  <a:cubicBezTo>
                    <a:pt x="2653284" y="524383"/>
                    <a:pt x="2660015" y="529717"/>
                    <a:pt x="2666492" y="535178"/>
                  </a:cubicBezTo>
                  <a:lnTo>
                    <a:pt x="2650363" y="554736"/>
                  </a:lnTo>
                  <a:cubicBezTo>
                    <a:pt x="2643886" y="549402"/>
                    <a:pt x="2637409" y="544068"/>
                    <a:pt x="2630805" y="538861"/>
                  </a:cubicBezTo>
                  <a:close/>
                  <a:moveTo>
                    <a:pt x="2670302" y="571373"/>
                  </a:moveTo>
                  <a:cubicBezTo>
                    <a:pt x="2676779" y="576834"/>
                    <a:pt x="2683256" y="582422"/>
                    <a:pt x="2689733" y="588137"/>
                  </a:cubicBezTo>
                  <a:lnTo>
                    <a:pt x="2672969" y="607314"/>
                  </a:lnTo>
                  <a:cubicBezTo>
                    <a:pt x="2666619" y="601726"/>
                    <a:pt x="2660269" y="596265"/>
                    <a:pt x="2653919" y="590804"/>
                  </a:cubicBezTo>
                  <a:close/>
                  <a:moveTo>
                    <a:pt x="2692400" y="624459"/>
                  </a:moveTo>
                  <a:cubicBezTo>
                    <a:pt x="2698750" y="630174"/>
                    <a:pt x="2704973" y="635889"/>
                    <a:pt x="2711323" y="641731"/>
                  </a:cubicBezTo>
                  <a:lnTo>
                    <a:pt x="2694051" y="660273"/>
                  </a:lnTo>
                  <a:cubicBezTo>
                    <a:pt x="2687955" y="654558"/>
                    <a:pt x="2681732" y="648843"/>
                    <a:pt x="2675509" y="643255"/>
                  </a:cubicBezTo>
                  <a:close/>
                  <a:moveTo>
                    <a:pt x="2712974" y="678053"/>
                  </a:moveTo>
                  <a:cubicBezTo>
                    <a:pt x="2719070" y="683895"/>
                    <a:pt x="2725293" y="689864"/>
                    <a:pt x="2731262" y="695833"/>
                  </a:cubicBezTo>
                  <a:lnTo>
                    <a:pt x="2713355" y="713867"/>
                  </a:lnTo>
                  <a:cubicBezTo>
                    <a:pt x="2707386" y="708025"/>
                    <a:pt x="2701417" y="702056"/>
                    <a:pt x="2695321" y="696341"/>
                  </a:cubicBezTo>
                  <a:close/>
                  <a:moveTo>
                    <a:pt x="2731770" y="732282"/>
                  </a:moveTo>
                  <a:cubicBezTo>
                    <a:pt x="2737739" y="738378"/>
                    <a:pt x="2743708" y="744474"/>
                    <a:pt x="2749550" y="750697"/>
                  </a:cubicBezTo>
                  <a:lnTo>
                    <a:pt x="2731135" y="768223"/>
                  </a:lnTo>
                  <a:cubicBezTo>
                    <a:pt x="2725293" y="762127"/>
                    <a:pt x="2719451" y="756158"/>
                    <a:pt x="2713609" y="750062"/>
                  </a:cubicBezTo>
                  <a:close/>
                  <a:moveTo>
                    <a:pt x="2748915" y="787146"/>
                  </a:moveTo>
                  <a:cubicBezTo>
                    <a:pt x="2754757" y="793369"/>
                    <a:pt x="2760472" y="799719"/>
                    <a:pt x="2766187" y="806069"/>
                  </a:cubicBezTo>
                  <a:lnTo>
                    <a:pt x="2747264" y="823087"/>
                  </a:lnTo>
                  <a:cubicBezTo>
                    <a:pt x="2741676" y="816864"/>
                    <a:pt x="2735961" y="810641"/>
                    <a:pt x="2730246" y="804418"/>
                  </a:cubicBezTo>
                  <a:close/>
                  <a:moveTo>
                    <a:pt x="2764409" y="842518"/>
                  </a:moveTo>
                  <a:cubicBezTo>
                    <a:pt x="2769997" y="848995"/>
                    <a:pt x="2775585" y="855472"/>
                    <a:pt x="2781046" y="861949"/>
                  </a:cubicBezTo>
                  <a:lnTo>
                    <a:pt x="2761615" y="878332"/>
                  </a:lnTo>
                  <a:cubicBezTo>
                    <a:pt x="2756154" y="871855"/>
                    <a:pt x="2750693" y="865505"/>
                    <a:pt x="2745232" y="859155"/>
                  </a:cubicBezTo>
                  <a:close/>
                  <a:moveTo>
                    <a:pt x="2778252" y="898271"/>
                  </a:moveTo>
                  <a:cubicBezTo>
                    <a:pt x="2783713" y="904875"/>
                    <a:pt x="2789047" y="911479"/>
                    <a:pt x="2794254" y="918210"/>
                  </a:cubicBezTo>
                  <a:lnTo>
                    <a:pt x="2774315" y="933958"/>
                  </a:lnTo>
                  <a:cubicBezTo>
                    <a:pt x="2769108" y="927354"/>
                    <a:pt x="2763774" y="920877"/>
                    <a:pt x="2758567" y="914400"/>
                  </a:cubicBezTo>
                  <a:close/>
                  <a:moveTo>
                    <a:pt x="2790317" y="954405"/>
                  </a:moveTo>
                  <a:cubicBezTo>
                    <a:pt x="2795524" y="961136"/>
                    <a:pt x="2800731" y="967994"/>
                    <a:pt x="2805811" y="974852"/>
                  </a:cubicBezTo>
                  <a:lnTo>
                    <a:pt x="2785491" y="990092"/>
                  </a:lnTo>
                  <a:cubicBezTo>
                    <a:pt x="2780411" y="983361"/>
                    <a:pt x="2775331" y="976630"/>
                    <a:pt x="2770251" y="970026"/>
                  </a:cubicBezTo>
                  <a:close/>
                  <a:moveTo>
                    <a:pt x="2800858" y="1011047"/>
                  </a:moveTo>
                  <a:cubicBezTo>
                    <a:pt x="2805811" y="1017905"/>
                    <a:pt x="2810764" y="1024890"/>
                    <a:pt x="2815717" y="1031875"/>
                  </a:cubicBezTo>
                  <a:lnTo>
                    <a:pt x="2794889" y="1046480"/>
                  </a:lnTo>
                  <a:cubicBezTo>
                    <a:pt x="2790063" y="1039622"/>
                    <a:pt x="2785237" y="1032764"/>
                    <a:pt x="2780284" y="1025906"/>
                  </a:cubicBezTo>
                  <a:close/>
                  <a:moveTo>
                    <a:pt x="2809621" y="1067816"/>
                  </a:moveTo>
                  <a:cubicBezTo>
                    <a:pt x="2814447" y="1074928"/>
                    <a:pt x="2819146" y="1081913"/>
                    <a:pt x="2823845" y="1089025"/>
                  </a:cubicBezTo>
                  <a:lnTo>
                    <a:pt x="2802636" y="1102995"/>
                  </a:lnTo>
                  <a:cubicBezTo>
                    <a:pt x="2798064" y="1096010"/>
                    <a:pt x="2793365" y="1089025"/>
                    <a:pt x="2788666" y="1082040"/>
                  </a:cubicBezTo>
                  <a:close/>
                  <a:moveTo>
                    <a:pt x="2816733" y="1124839"/>
                  </a:moveTo>
                  <a:cubicBezTo>
                    <a:pt x="2821305" y="1132078"/>
                    <a:pt x="2825750" y="1139317"/>
                    <a:pt x="2830322" y="1146556"/>
                  </a:cubicBezTo>
                  <a:lnTo>
                    <a:pt x="2808732" y="1159891"/>
                  </a:lnTo>
                  <a:cubicBezTo>
                    <a:pt x="2804287" y="1152779"/>
                    <a:pt x="2799842" y="1145667"/>
                    <a:pt x="2795397" y="1138555"/>
                  </a:cubicBezTo>
                  <a:close/>
                  <a:moveTo>
                    <a:pt x="2822194" y="1182116"/>
                  </a:moveTo>
                  <a:cubicBezTo>
                    <a:pt x="2826512" y="1189482"/>
                    <a:pt x="2830830" y="1196848"/>
                    <a:pt x="2835148" y="1204214"/>
                  </a:cubicBezTo>
                  <a:lnTo>
                    <a:pt x="2813050" y="1216787"/>
                  </a:lnTo>
                  <a:cubicBezTo>
                    <a:pt x="2808859" y="1209548"/>
                    <a:pt x="2804668" y="1202182"/>
                    <a:pt x="2800350" y="1194943"/>
                  </a:cubicBezTo>
                  <a:close/>
                  <a:moveTo>
                    <a:pt x="2825750" y="1239393"/>
                  </a:moveTo>
                  <a:cubicBezTo>
                    <a:pt x="2829814" y="1246886"/>
                    <a:pt x="2834005" y="1254379"/>
                    <a:pt x="2837942" y="1261872"/>
                  </a:cubicBezTo>
                  <a:lnTo>
                    <a:pt x="2815463" y="1273810"/>
                  </a:lnTo>
                  <a:cubicBezTo>
                    <a:pt x="2811526" y="1266444"/>
                    <a:pt x="2807462" y="1258951"/>
                    <a:pt x="2803398" y="1251585"/>
                  </a:cubicBezTo>
                  <a:close/>
                  <a:moveTo>
                    <a:pt x="2827401" y="1296797"/>
                  </a:moveTo>
                  <a:cubicBezTo>
                    <a:pt x="2831338" y="1304417"/>
                    <a:pt x="2835148" y="1312037"/>
                    <a:pt x="2838958" y="1319657"/>
                  </a:cubicBezTo>
                  <a:lnTo>
                    <a:pt x="2816225" y="1330960"/>
                  </a:lnTo>
                  <a:cubicBezTo>
                    <a:pt x="2812542" y="1323467"/>
                    <a:pt x="2808732" y="1315974"/>
                    <a:pt x="2804922" y="1308481"/>
                  </a:cubicBezTo>
                  <a:close/>
                  <a:moveTo>
                    <a:pt x="2827655" y="1354328"/>
                  </a:moveTo>
                  <a:cubicBezTo>
                    <a:pt x="2831338" y="1362075"/>
                    <a:pt x="2834894" y="1369695"/>
                    <a:pt x="2838450" y="1377442"/>
                  </a:cubicBezTo>
                  <a:lnTo>
                    <a:pt x="2815336" y="1387983"/>
                  </a:lnTo>
                  <a:cubicBezTo>
                    <a:pt x="2811907" y="1380363"/>
                    <a:pt x="2808351" y="1372743"/>
                    <a:pt x="2804668" y="1365123"/>
                  </a:cubicBezTo>
                  <a:close/>
                  <a:moveTo>
                    <a:pt x="2825877" y="1411605"/>
                  </a:moveTo>
                  <a:cubicBezTo>
                    <a:pt x="2829306" y="1419479"/>
                    <a:pt x="2832735" y="1427226"/>
                    <a:pt x="2836037" y="1435100"/>
                  </a:cubicBezTo>
                  <a:lnTo>
                    <a:pt x="2812669" y="1445006"/>
                  </a:lnTo>
                  <a:cubicBezTo>
                    <a:pt x="2809367" y="1437259"/>
                    <a:pt x="2806065" y="1429512"/>
                    <a:pt x="2802763" y="1421765"/>
                  </a:cubicBezTo>
                  <a:close/>
                  <a:moveTo>
                    <a:pt x="2822575" y="1468882"/>
                  </a:moveTo>
                  <a:cubicBezTo>
                    <a:pt x="2825750" y="1476756"/>
                    <a:pt x="2828925" y="1484757"/>
                    <a:pt x="2831973" y="1492758"/>
                  </a:cubicBezTo>
                  <a:lnTo>
                    <a:pt x="2808224" y="1501902"/>
                  </a:lnTo>
                  <a:cubicBezTo>
                    <a:pt x="2805176" y="1494028"/>
                    <a:pt x="2802128" y="1486281"/>
                    <a:pt x="2798953" y="1478407"/>
                  </a:cubicBezTo>
                  <a:close/>
                  <a:moveTo>
                    <a:pt x="2817368" y="1526159"/>
                  </a:moveTo>
                  <a:cubicBezTo>
                    <a:pt x="2820289" y="1534160"/>
                    <a:pt x="2823210" y="1542161"/>
                    <a:pt x="2826004" y="1550162"/>
                  </a:cubicBezTo>
                  <a:lnTo>
                    <a:pt x="2802001" y="1558544"/>
                  </a:lnTo>
                  <a:cubicBezTo>
                    <a:pt x="2799207" y="1550670"/>
                    <a:pt x="2796413" y="1542669"/>
                    <a:pt x="2793492" y="1534795"/>
                  </a:cubicBezTo>
                  <a:close/>
                  <a:moveTo>
                    <a:pt x="2810383" y="1583055"/>
                  </a:moveTo>
                  <a:cubicBezTo>
                    <a:pt x="2813050" y="1591183"/>
                    <a:pt x="2815717" y="1599311"/>
                    <a:pt x="2818257" y="1607439"/>
                  </a:cubicBezTo>
                  <a:lnTo>
                    <a:pt x="2794000" y="1615059"/>
                  </a:lnTo>
                  <a:cubicBezTo>
                    <a:pt x="2791460" y="1607058"/>
                    <a:pt x="2788920" y="1599057"/>
                    <a:pt x="2786253" y="1591056"/>
                  </a:cubicBezTo>
                  <a:close/>
                  <a:moveTo>
                    <a:pt x="2801747" y="1639824"/>
                  </a:moveTo>
                  <a:cubicBezTo>
                    <a:pt x="2804160" y="1647952"/>
                    <a:pt x="2806573" y="1656207"/>
                    <a:pt x="2808859" y="1664335"/>
                  </a:cubicBezTo>
                  <a:lnTo>
                    <a:pt x="2784475" y="1671193"/>
                  </a:lnTo>
                  <a:cubicBezTo>
                    <a:pt x="2782189" y="1663065"/>
                    <a:pt x="2779776" y="1655064"/>
                    <a:pt x="2777490" y="1647063"/>
                  </a:cubicBezTo>
                  <a:close/>
                  <a:moveTo>
                    <a:pt x="2791460" y="1696339"/>
                  </a:moveTo>
                  <a:cubicBezTo>
                    <a:pt x="2793619" y="1704594"/>
                    <a:pt x="2795778" y="1712849"/>
                    <a:pt x="2797810" y="1721104"/>
                  </a:cubicBezTo>
                  <a:lnTo>
                    <a:pt x="2773172" y="1727327"/>
                  </a:lnTo>
                  <a:cubicBezTo>
                    <a:pt x="2771140" y="1719199"/>
                    <a:pt x="2768981" y="1711071"/>
                    <a:pt x="2766822" y="1702943"/>
                  </a:cubicBezTo>
                  <a:close/>
                  <a:moveTo>
                    <a:pt x="2779268" y="1752600"/>
                  </a:moveTo>
                  <a:cubicBezTo>
                    <a:pt x="2781173" y="1760855"/>
                    <a:pt x="2783078" y="1769237"/>
                    <a:pt x="2784856" y="1777619"/>
                  </a:cubicBezTo>
                  <a:lnTo>
                    <a:pt x="2760091" y="1783080"/>
                  </a:lnTo>
                  <a:cubicBezTo>
                    <a:pt x="2758313" y="1774825"/>
                    <a:pt x="2756408" y="1766697"/>
                    <a:pt x="2754503" y="1758442"/>
                  </a:cubicBezTo>
                  <a:close/>
                  <a:moveTo>
                    <a:pt x="2765425" y="1808480"/>
                  </a:moveTo>
                  <a:cubicBezTo>
                    <a:pt x="2767076" y="1816862"/>
                    <a:pt x="2768727" y="1825117"/>
                    <a:pt x="2770251" y="1833499"/>
                  </a:cubicBezTo>
                  <a:lnTo>
                    <a:pt x="2745232" y="1838198"/>
                  </a:lnTo>
                  <a:cubicBezTo>
                    <a:pt x="2743708" y="1829943"/>
                    <a:pt x="2742057" y="1821688"/>
                    <a:pt x="2740406" y="1813560"/>
                  </a:cubicBezTo>
                  <a:close/>
                  <a:moveTo>
                    <a:pt x="2749804" y="1863852"/>
                  </a:moveTo>
                  <a:cubicBezTo>
                    <a:pt x="2751201" y="1872234"/>
                    <a:pt x="2752598" y="1880743"/>
                    <a:pt x="2753868" y="1889125"/>
                  </a:cubicBezTo>
                  <a:lnTo>
                    <a:pt x="2728722" y="1893062"/>
                  </a:lnTo>
                  <a:cubicBezTo>
                    <a:pt x="2727452" y="1884680"/>
                    <a:pt x="2726055" y="1876425"/>
                    <a:pt x="2724658" y="1868170"/>
                  </a:cubicBezTo>
                  <a:close/>
                  <a:moveTo>
                    <a:pt x="2732532" y="1918716"/>
                  </a:moveTo>
                  <a:cubicBezTo>
                    <a:pt x="2733675" y="1927098"/>
                    <a:pt x="2734818" y="1935607"/>
                    <a:pt x="2735834" y="1944116"/>
                  </a:cubicBezTo>
                  <a:lnTo>
                    <a:pt x="2710688" y="1947291"/>
                  </a:lnTo>
                  <a:cubicBezTo>
                    <a:pt x="2709672" y="1938909"/>
                    <a:pt x="2708529" y="1930654"/>
                    <a:pt x="2707386" y="1922272"/>
                  </a:cubicBezTo>
                  <a:close/>
                  <a:moveTo>
                    <a:pt x="2713736" y="1973072"/>
                  </a:moveTo>
                  <a:cubicBezTo>
                    <a:pt x="2714625" y="1981581"/>
                    <a:pt x="2715514" y="1989963"/>
                    <a:pt x="2716276" y="1998472"/>
                  </a:cubicBezTo>
                  <a:lnTo>
                    <a:pt x="2691003" y="2000885"/>
                  </a:lnTo>
                  <a:cubicBezTo>
                    <a:pt x="2690241" y="1992503"/>
                    <a:pt x="2689352" y="1984121"/>
                    <a:pt x="2688463" y="1975866"/>
                  </a:cubicBezTo>
                  <a:close/>
                  <a:moveTo>
                    <a:pt x="2693162" y="2026793"/>
                  </a:moveTo>
                  <a:cubicBezTo>
                    <a:pt x="2693797" y="2035302"/>
                    <a:pt x="2694432" y="2043811"/>
                    <a:pt x="2694940" y="2052320"/>
                  </a:cubicBezTo>
                  <a:lnTo>
                    <a:pt x="2669540" y="2053971"/>
                  </a:lnTo>
                  <a:cubicBezTo>
                    <a:pt x="2669032" y="2045589"/>
                    <a:pt x="2668397" y="2037207"/>
                    <a:pt x="2667762" y="2028825"/>
                  </a:cubicBezTo>
                  <a:close/>
                  <a:moveTo>
                    <a:pt x="2670937" y="2080006"/>
                  </a:moveTo>
                  <a:cubicBezTo>
                    <a:pt x="2671318" y="2088515"/>
                    <a:pt x="2671699" y="2097024"/>
                    <a:pt x="2671953" y="2105533"/>
                  </a:cubicBezTo>
                  <a:lnTo>
                    <a:pt x="2646553" y="2106422"/>
                  </a:lnTo>
                  <a:cubicBezTo>
                    <a:pt x="2646299" y="2098040"/>
                    <a:pt x="2645918" y="2089658"/>
                    <a:pt x="2645537" y="2081276"/>
                  </a:cubicBezTo>
                  <a:close/>
                  <a:moveTo>
                    <a:pt x="2647188" y="2132330"/>
                  </a:moveTo>
                  <a:cubicBezTo>
                    <a:pt x="2647315" y="2140839"/>
                    <a:pt x="2647442" y="2149475"/>
                    <a:pt x="2647442" y="2157984"/>
                  </a:cubicBezTo>
                  <a:lnTo>
                    <a:pt x="2622042" y="2158111"/>
                  </a:lnTo>
                  <a:cubicBezTo>
                    <a:pt x="2622042" y="2149729"/>
                    <a:pt x="2621915" y="2141220"/>
                    <a:pt x="2621788" y="2132838"/>
                  </a:cubicBezTo>
                  <a:close/>
                  <a:moveTo>
                    <a:pt x="2621915" y="2184273"/>
                  </a:moveTo>
                  <a:cubicBezTo>
                    <a:pt x="2621788" y="2192782"/>
                    <a:pt x="2621661" y="2201418"/>
                    <a:pt x="2621407" y="2209927"/>
                  </a:cubicBezTo>
                  <a:lnTo>
                    <a:pt x="2596007" y="2209292"/>
                  </a:lnTo>
                  <a:cubicBezTo>
                    <a:pt x="2596261" y="2200910"/>
                    <a:pt x="2596388" y="2192528"/>
                    <a:pt x="2596515" y="2184019"/>
                  </a:cubicBezTo>
                  <a:close/>
                  <a:moveTo>
                    <a:pt x="2595118" y="2235200"/>
                  </a:moveTo>
                  <a:cubicBezTo>
                    <a:pt x="2594737" y="2243709"/>
                    <a:pt x="2594356" y="2252218"/>
                    <a:pt x="2593848" y="2260727"/>
                  </a:cubicBezTo>
                  <a:lnTo>
                    <a:pt x="2568448" y="2259330"/>
                  </a:lnTo>
                  <a:cubicBezTo>
                    <a:pt x="2568956" y="2250948"/>
                    <a:pt x="2569337" y="2242566"/>
                    <a:pt x="2569718" y="2234184"/>
                  </a:cubicBezTo>
                  <a:close/>
                  <a:moveTo>
                    <a:pt x="2566797" y="2285365"/>
                  </a:moveTo>
                  <a:cubicBezTo>
                    <a:pt x="2566162" y="2293874"/>
                    <a:pt x="2565527" y="2302383"/>
                    <a:pt x="2564765" y="2310892"/>
                  </a:cubicBezTo>
                  <a:lnTo>
                    <a:pt x="2539492" y="2308733"/>
                  </a:lnTo>
                  <a:cubicBezTo>
                    <a:pt x="2540254" y="2300351"/>
                    <a:pt x="2540889" y="2291969"/>
                    <a:pt x="2541524" y="2283587"/>
                  </a:cubicBezTo>
                  <a:close/>
                  <a:moveTo>
                    <a:pt x="2537079" y="2334514"/>
                  </a:moveTo>
                  <a:cubicBezTo>
                    <a:pt x="2536190" y="2343023"/>
                    <a:pt x="2535301" y="2351532"/>
                    <a:pt x="2534285" y="2360041"/>
                  </a:cubicBezTo>
                  <a:lnTo>
                    <a:pt x="2509012" y="2357120"/>
                  </a:lnTo>
                  <a:cubicBezTo>
                    <a:pt x="2510028" y="2348738"/>
                    <a:pt x="2510917" y="2340356"/>
                    <a:pt x="2511806" y="2331974"/>
                  </a:cubicBezTo>
                  <a:close/>
                  <a:moveTo>
                    <a:pt x="2505837" y="2382901"/>
                  </a:moveTo>
                  <a:cubicBezTo>
                    <a:pt x="2504694" y="2391410"/>
                    <a:pt x="2503551" y="2399792"/>
                    <a:pt x="2502281" y="2408174"/>
                  </a:cubicBezTo>
                  <a:lnTo>
                    <a:pt x="2477135" y="2404491"/>
                  </a:lnTo>
                  <a:cubicBezTo>
                    <a:pt x="2478405" y="2396236"/>
                    <a:pt x="2479548" y="2387854"/>
                    <a:pt x="2480691" y="2379599"/>
                  </a:cubicBezTo>
                  <a:close/>
                  <a:moveTo>
                    <a:pt x="2473198" y="2430145"/>
                  </a:moveTo>
                  <a:cubicBezTo>
                    <a:pt x="2471801" y="2438527"/>
                    <a:pt x="2470404" y="2447036"/>
                    <a:pt x="2468880" y="2455418"/>
                  </a:cubicBezTo>
                  <a:lnTo>
                    <a:pt x="2443861" y="2450973"/>
                  </a:lnTo>
                  <a:cubicBezTo>
                    <a:pt x="2445385" y="2442718"/>
                    <a:pt x="2446782" y="2434463"/>
                    <a:pt x="2448179" y="2426081"/>
                  </a:cubicBezTo>
                  <a:close/>
                  <a:moveTo>
                    <a:pt x="2439162" y="2476500"/>
                  </a:moveTo>
                  <a:cubicBezTo>
                    <a:pt x="2437511" y="2484882"/>
                    <a:pt x="2435860" y="2493264"/>
                    <a:pt x="2434082" y="2501519"/>
                  </a:cubicBezTo>
                  <a:lnTo>
                    <a:pt x="2409190" y="2496312"/>
                  </a:lnTo>
                  <a:cubicBezTo>
                    <a:pt x="2410968" y="2488057"/>
                    <a:pt x="2412619" y="2479929"/>
                    <a:pt x="2414143" y="2471674"/>
                  </a:cubicBezTo>
                  <a:close/>
                  <a:moveTo>
                    <a:pt x="2403602" y="2521839"/>
                  </a:moveTo>
                  <a:cubicBezTo>
                    <a:pt x="2401697" y="2530221"/>
                    <a:pt x="2399792" y="2538476"/>
                    <a:pt x="2397760" y="2546731"/>
                  </a:cubicBezTo>
                  <a:lnTo>
                    <a:pt x="2373122" y="2540762"/>
                  </a:lnTo>
                  <a:cubicBezTo>
                    <a:pt x="2375154" y="2532634"/>
                    <a:pt x="2377059" y="2524379"/>
                    <a:pt x="2378837" y="2516251"/>
                  </a:cubicBezTo>
                  <a:close/>
                  <a:moveTo>
                    <a:pt x="2366772" y="2565908"/>
                  </a:moveTo>
                  <a:cubicBezTo>
                    <a:pt x="2364613" y="2574163"/>
                    <a:pt x="2362454" y="2582418"/>
                    <a:pt x="2360168" y="2590673"/>
                  </a:cubicBezTo>
                  <a:lnTo>
                    <a:pt x="2335657" y="2583942"/>
                  </a:lnTo>
                  <a:cubicBezTo>
                    <a:pt x="2337943" y="2575814"/>
                    <a:pt x="2340102" y="2567686"/>
                    <a:pt x="2342134" y="2559558"/>
                  </a:cubicBezTo>
                  <a:close/>
                  <a:moveTo>
                    <a:pt x="2328545" y="2608961"/>
                  </a:moveTo>
                  <a:cubicBezTo>
                    <a:pt x="2326132" y="2617089"/>
                    <a:pt x="2323719" y="2625344"/>
                    <a:pt x="2321179" y="2633472"/>
                  </a:cubicBezTo>
                  <a:lnTo>
                    <a:pt x="2296922" y="2625979"/>
                  </a:lnTo>
                  <a:cubicBezTo>
                    <a:pt x="2299335" y="2617978"/>
                    <a:pt x="2301748" y="2609977"/>
                    <a:pt x="2304161" y="2601849"/>
                  </a:cubicBezTo>
                  <a:close/>
                  <a:moveTo>
                    <a:pt x="2289048" y="2650744"/>
                  </a:moveTo>
                  <a:cubicBezTo>
                    <a:pt x="2286381" y="2658872"/>
                    <a:pt x="2283714" y="2667000"/>
                    <a:pt x="2280920" y="2675001"/>
                  </a:cubicBezTo>
                  <a:lnTo>
                    <a:pt x="2256917" y="2666746"/>
                  </a:lnTo>
                  <a:cubicBezTo>
                    <a:pt x="2259584" y="2658745"/>
                    <a:pt x="2262251" y="2650871"/>
                    <a:pt x="2264918" y="2642870"/>
                  </a:cubicBezTo>
                  <a:close/>
                  <a:moveTo>
                    <a:pt x="3276600" y="2259330"/>
                  </a:moveTo>
                  <a:cubicBezTo>
                    <a:pt x="3273679" y="2267331"/>
                    <a:pt x="3270758" y="2275332"/>
                    <a:pt x="3267710" y="2283333"/>
                  </a:cubicBezTo>
                  <a:lnTo>
                    <a:pt x="3243961" y="2274316"/>
                  </a:lnTo>
                  <a:cubicBezTo>
                    <a:pt x="3246882" y="2266442"/>
                    <a:pt x="3249803" y="2258568"/>
                    <a:pt x="3252724" y="2250694"/>
                  </a:cubicBezTo>
                  <a:close/>
                  <a:moveTo>
                    <a:pt x="3234690" y="2298573"/>
                  </a:moveTo>
                  <a:cubicBezTo>
                    <a:pt x="3231515" y="2306447"/>
                    <a:pt x="3228340" y="2314448"/>
                    <a:pt x="3225165" y="2322322"/>
                  </a:cubicBezTo>
                  <a:lnTo>
                    <a:pt x="3201670" y="2312670"/>
                  </a:lnTo>
                  <a:cubicBezTo>
                    <a:pt x="3204845" y="2304923"/>
                    <a:pt x="3208020" y="2297176"/>
                    <a:pt x="3211068" y="2289302"/>
                  </a:cubicBezTo>
                  <a:close/>
                  <a:moveTo>
                    <a:pt x="3191510" y="2336546"/>
                  </a:moveTo>
                  <a:cubicBezTo>
                    <a:pt x="3188081" y="2344420"/>
                    <a:pt x="3184652" y="2352167"/>
                    <a:pt x="3181223" y="2360041"/>
                  </a:cubicBezTo>
                  <a:lnTo>
                    <a:pt x="3158109" y="2349627"/>
                  </a:lnTo>
                  <a:cubicBezTo>
                    <a:pt x="3161538" y="2342007"/>
                    <a:pt x="3164967" y="2334260"/>
                    <a:pt x="3168269" y="2326513"/>
                  </a:cubicBezTo>
                  <a:close/>
                  <a:moveTo>
                    <a:pt x="3147314" y="2373249"/>
                  </a:moveTo>
                  <a:cubicBezTo>
                    <a:pt x="3143758" y="2380996"/>
                    <a:pt x="3140075" y="2388616"/>
                    <a:pt x="3136265" y="2396363"/>
                  </a:cubicBezTo>
                  <a:lnTo>
                    <a:pt x="3113405" y="2385314"/>
                  </a:lnTo>
                  <a:cubicBezTo>
                    <a:pt x="3117088" y="2377821"/>
                    <a:pt x="3120644" y="2370201"/>
                    <a:pt x="3124200" y="2362581"/>
                  </a:cubicBezTo>
                  <a:close/>
                  <a:moveTo>
                    <a:pt x="3101848" y="2408682"/>
                  </a:moveTo>
                  <a:cubicBezTo>
                    <a:pt x="3098038" y="2416302"/>
                    <a:pt x="3094101" y="2423922"/>
                    <a:pt x="3090164" y="2431415"/>
                  </a:cubicBezTo>
                  <a:lnTo>
                    <a:pt x="3067685" y="2419604"/>
                  </a:lnTo>
                  <a:cubicBezTo>
                    <a:pt x="3071622" y="2412111"/>
                    <a:pt x="3075432" y="2404745"/>
                    <a:pt x="3079242" y="2397252"/>
                  </a:cubicBezTo>
                  <a:close/>
                  <a:moveTo>
                    <a:pt x="3055493" y="2442591"/>
                  </a:moveTo>
                  <a:cubicBezTo>
                    <a:pt x="3051429" y="2450084"/>
                    <a:pt x="3047238" y="2457577"/>
                    <a:pt x="3043047" y="2465070"/>
                  </a:cubicBezTo>
                  <a:lnTo>
                    <a:pt x="3020949" y="2452624"/>
                  </a:lnTo>
                  <a:cubicBezTo>
                    <a:pt x="3025140" y="2445258"/>
                    <a:pt x="3029204" y="2437892"/>
                    <a:pt x="3033141" y="2430526"/>
                  </a:cubicBezTo>
                  <a:close/>
                  <a:moveTo>
                    <a:pt x="3007995" y="2475230"/>
                  </a:moveTo>
                  <a:cubicBezTo>
                    <a:pt x="3003677" y="2482596"/>
                    <a:pt x="2999359" y="2489962"/>
                    <a:pt x="2994914" y="2497201"/>
                  </a:cubicBezTo>
                  <a:lnTo>
                    <a:pt x="2973197" y="2484120"/>
                  </a:lnTo>
                  <a:cubicBezTo>
                    <a:pt x="2977515" y="2476881"/>
                    <a:pt x="2981833" y="2469642"/>
                    <a:pt x="2986024" y="2462403"/>
                  </a:cubicBezTo>
                  <a:close/>
                  <a:moveTo>
                    <a:pt x="2959608" y="2506218"/>
                  </a:moveTo>
                  <a:cubicBezTo>
                    <a:pt x="2955036" y="2513457"/>
                    <a:pt x="2950464" y="2520696"/>
                    <a:pt x="2945892" y="2527808"/>
                  </a:cubicBezTo>
                  <a:lnTo>
                    <a:pt x="2924556" y="2513965"/>
                  </a:lnTo>
                  <a:cubicBezTo>
                    <a:pt x="2929128" y="2506980"/>
                    <a:pt x="2933573" y="2499868"/>
                    <a:pt x="2938018" y="2492756"/>
                  </a:cubicBezTo>
                  <a:close/>
                  <a:moveTo>
                    <a:pt x="2910332" y="2535682"/>
                  </a:moveTo>
                  <a:cubicBezTo>
                    <a:pt x="2905633" y="2542794"/>
                    <a:pt x="2900807" y="2549779"/>
                    <a:pt x="2895981" y="2556891"/>
                  </a:cubicBezTo>
                  <a:lnTo>
                    <a:pt x="2875026" y="2542413"/>
                  </a:lnTo>
                  <a:cubicBezTo>
                    <a:pt x="2879852" y="2535555"/>
                    <a:pt x="2884551" y="2528570"/>
                    <a:pt x="2889123" y="2521585"/>
                  </a:cubicBezTo>
                  <a:close/>
                  <a:moveTo>
                    <a:pt x="2860040" y="2563749"/>
                  </a:moveTo>
                  <a:cubicBezTo>
                    <a:pt x="2855087" y="2570734"/>
                    <a:pt x="2850134" y="2577592"/>
                    <a:pt x="2845054" y="2584450"/>
                  </a:cubicBezTo>
                  <a:lnTo>
                    <a:pt x="2824607" y="2569464"/>
                  </a:lnTo>
                  <a:cubicBezTo>
                    <a:pt x="2829560" y="2562733"/>
                    <a:pt x="2834513" y="2555875"/>
                    <a:pt x="2839339" y="2549017"/>
                  </a:cubicBezTo>
                  <a:close/>
                  <a:moveTo>
                    <a:pt x="2808986" y="2590292"/>
                  </a:moveTo>
                  <a:cubicBezTo>
                    <a:pt x="2803779" y="2597023"/>
                    <a:pt x="2798572" y="2603881"/>
                    <a:pt x="2793365" y="2610612"/>
                  </a:cubicBezTo>
                  <a:lnTo>
                    <a:pt x="2773426" y="2594991"/>
                  </a:lnTo>
                  <a:cubicBezTo>
                    <a:pt x="2778633" y="2588387"/>
                    <a:pt x="2783713" y="2581783"/>
                    <a:pt x="2788793" y="2575052"/>
                  </a:cubicBezTo>
                  <a:close/>
                  <a:moveTo>
                    <a:pt x="2757297" y="2615311"/>
                  </a:moveTo>
                  <a:cubicBezTo>
                    <a:pt x="2751963" y="2621915"/>
                    <a:pt x="2746502" y="2628519"/>
                    <a:pt x="2741041" y="2635123"/>
                  </a:cubicBezTo>
                  <a:lnTo>
                    <a:pt x="2721483" y="2618867"/>
                  </a:lnTo>
                  <a:cubicBezTo>
                    <a:pt x="2726817" y="2612390"/>
                    <a:pt x="2732151" y="2605913"/>
                    <a:pt x="2737485" y="2599436"/>
                  </a:cubicBezTo>
                  <a:close/>
                  <a:moveTo>
                    <a:pt x="2704719" y="2638806"/>
                  </a:moveTo>
                  <a:cubicBezTo>
                    <a:pt x="2699131" y="2645283"/>
                    <a:pt x="2693543" y="2651760"/>
                    <a:pt x="2687955" y="2658110"/>
                  </a:cubicBezTo>
                  <a:lnTo>
                    <a:pt x="2668905" y="2641219"/>
                  </a:lnTo>
                  <a:cubicBezTo>
                    <a:pt x="2674493" y="2634869"/>
                    <a:pt x="2679954" y="2628646"/>
                    <a:pt x="2685415" y="2622169"/>
                  </a:cubicBezTo>
                  <a:close/>
                  <a:moveTo>
                    <a:pt x="2651506" y="2660523"/>
                  </a:moveTo>
                  <a:cubicBezTo>
                    <a:pt x="2645791" y="2666873"/>
                    <a:pt x="2639949" y="2673096"/>
                    <a:pt x="2634107" y="2679319"/>
                  </a:cubicBezTo>
                  <a:lnTo>
                    <a:pt x="2615565" y="2661920"/>
                  </a:lnTo>
                  <a:cubicBezTo>
                    <a:pt x="2621280" y="2655824"/>
                    <a:pt x="2626995" y="2649601"/>
                    <a:pt x="2632710" y="2643378"/>
                  </a:cubicBezTo>
                  <a:close/>
                  <a:moveTo>
                    <a:pt x="2597658" y="2680589"/>
                  </a:moveTo>
                  <a:cubicBezTo>
                    <a:pt x="2591689" y="2686685"/>
                    <a:pt x="2585720" y="2692781"/>
                    <a:pt x="2579751" y="2698877"/>
                  </a:cubicBezTo>
                  <a:lnTo>
                    <a:pt x="2561844" y="2680970"/>
                  </a:lnTo>
                  <a:cubicBezTo>
                    <a:pt x="2567813" y="2675001"/>
                    <a:pt x="2573655" y="2669032"/>
                    <a:pt x="2579497" y="2663063"/>
                  </a:cubicBezTo>
                  <a:close/>
                  <a:moveTo>
                    <a:pt x="2543302" y="2699258"/>
                  </a:moveTo>
                  <a:cubicBezTo>
                    <a:pt x="2537206" y="2705227"/>
                    <a:pt x="2530983" y="2711069"/>
                    <a:pt x="2524760" y="2716911"/>
                  </a:cubicBezTo>
                  <a:lnTo>
                    <a:pt x="2507361" y="2698369"/>
                  </a:lnTo>
                  <a:cubicBezTo>
                    <a:pt x="2513457" y="2692654"/>
                    <a:pt x="2519553" y="2686812"/>
                    <a:pt x="2525522" y="2680970"/>
                  </a:cubicBezTo>
                  <a:close/>
                  <a:moveTo>
                    <a:pt x="2488311" y="2716022"/>
                  </a:moveTo>
                  <a:cubicBezTo>
                    <a:pt x="2481961" y="2721737"/>
                    <a:pt x="2475738" y="2727452"/>
                    <a:pt x="2469261" y="2733167"/>
                  </a:cubicBezTo>
                  <a:lnTo>
                    <a:pt x="2452370" y="2714117"/>
                  </a:lnTo>
                  <a:cubicBezTo>
                    <a:pt x="2458593" y="2708529"/>
                    <a:pt x="2464943" y="2702941"/>
                    <a:pt x="2471039" y="2697226"/>
                  </a:cubicBezTo>
                  <a:close/>
                  <a:moveTo>
                    <a:pt x="2432812" y="2731135"/>
                  </a:moveTo>
                  <a:cubicBezTo>
                    <a:pt x="2426335" y="2736723"/>
                    <a:pt x="2419858" y="2742184"/>
                    <a:pt x="2413254" y="2747645"/>
                  </a:cubicBezTo>
                  <a:lnTo>
                    <a:pt x="2396998" y="2728087"/>
                  </a:lnTo>
                  <a:cubicBezTo>
                    <a:pt x="2403475" y="2722753"/>
                    <a:pt x="2409825" y="2717292"/>
                    <a:pt x="2416175" y="2711831"/>
                  </a:cubicBezTo>
                  <a:close/>
                  <a:moveTo>
                    <a:pt x="2376932" y="2744597"/>
                  </a:moveTo>
                  <a:cubicBezTo>
                    <a:pt x="2370328" y="2749931"/>
                    <a:pt x="2363597" y="2755265"/>
                    <a:pt x="2356993" y="2760472"/>
                  </a:cubicBezTo>
                  <a:lnTo>
                    <a:pt x="2341372" y="2740533"/>
                  </a:lnTo>
                  <a:cubicBezTo>
                    <a:pt x="2347976" y="2735326"/>
                    <a:pt x="2354580" y="2730119"/>
                    <a:pt x="2361057" y="2724785"/>
                  </a:cubicBezTo>
                  <a:close/>
                  <a:moveTo>
                    <a:pt x="2320798" y="2756408"/>
                  </a:moveTo>
                  <a:cubicBezTo>
                    <a:pt x="2314067" y="2761615"/>
                    <a:pt x="2307209" y="2766695"/>
                    <a:pt x="2300351" y="2771775"/>
                  </a:cubicBezTo>
                  <a:lnTo>
                    <a:pt x="2285238" y="2751328"/>
                  </a:lnTo>
                  <a:cubicBezTo>
                    <a:pt x="2291969" y="2746375"/>
                    <a:pt x="2298700" y="2741295"/>
                    <a:pt x="2305431" y="2736215"/>
                  </a:cubicBezTo>
                  <a:close/>
                  <a:moveTo>
                    <a:pt x="2264283" y="2766568"/>
                  </a:moveTo>
                  <a:cubicBezTo>
                    <a:pt x="2257298" y="2771521"/>
                    <a:pt x="2250313" y="2776474"/>
                    <a:pt x="2243328" y="2781300"/>
                  </a:cubicBezTo>
                  <a:lnTo>
                    <a:pt x="2228850" y="2760345"/>
                  </a:lnTo>
                  <a:cubicBezTo>
                    <a:pt x="2235708" y="2755519"/>
                    <a:pt x="2242693" y="2750693"/>
                    <a:pt x="2249551" y="2745867"/>
                  </a:cubicBezTo>
                  <a:close/>
                  <a:moveTo>
                    <a:pt x="2207387" y="2774950"/>
                  </a:moveTo>
                  <a:cubicBezTo>
                    <a:pt x="2200275" y="2779649"/>
                    <a:pt x="2193163" y="2784348"/>
                    <a:pt x="2186051" y="2789047"/>
                  </a:cubicBezTo>
                  <a:lnTo>
                    <a:pt x="2172208" y="2767711"/>
                  </a:lnTo>
                  <a:cubicBezTo>
                    <a:pt x="2179193" y="2763139"/>
                    <a:pt x="2186305" y="2758567"/>
                    <a:pt x="2193290" y="2753868"/>
                  </a:cubicBezTo>
                  <a:close/>
                  <a:moveTo>
                    <a:pt x="2150364" y="2781681"/>
                  </a:moveTo>
                  <a:cubicBezTo>
                    <a:pt x="2143125" y="2786253"/>
                    <a:pt x="2135886" y="2790698"/>
                    <a:pt x="2128520" y="2795143"/>
                  </a:cubicBezTo>
                  <a:lnTo>
                    <a:pt x="2115312" y="2773426"/>
                  </a:lnTo>
                  <a:cubicBezTo>
                    <a:pt x="2122551" y="2769108"/>
                    <a:pt x="2129663" y="2764663"/>
                    <a:pt x="2136775" y="2760218"/>
                  </a:cubicBezTo>
                  <a:close/>
                  <a:moveTo>
                    <a:pt x="2092960" y="2786761"/>
                  </a:moveTo>
                  <a:cubicBezTo>
                    <a:pt x="2085594" y="2791079"/>
                    <a:pt x="2078228" y="2795270"/>
                    <a:pt x="2070735" y="2799588"/>
                  </a:cubicBezTo>
                  <a:lnTo>
                    <a:pt x="2058289" y="2777490"/>
                  </a:lnTo>
                  <a:cubicBezTo>
                    <a:pt x="2065655" y="2773299"/>
                    <a:pt x="2072894" y="2769108"/>
                    <a:pt x="2080133" y="2764917"/>
                  </a:cubicBezTo>
                  <a:close/>
                  <a:moveTo>
                    <a:pt x="2035429" y="2790063"/>
                  </a:moveTo>
                  <a:cubicBezTo>
                    <a:pt x="2027936" y="2794127"/>
                    <a:pt x="2020443" y="2798191"/>
                    <a:pt x="2012823" y="2802128"/>
                  </a:cubicBezTo>
                  <a:lnTo>
                    <a:pt x="2001012" y="2779649"/>
                  </a:lnTo>
                  <a:cubicBezTo>
                    <a:pt x="2008505" y="2775712"/>
                    <a:pt x="2015871" y="2771775"/>
                    <a:pt x="2023237" y="2767711"/>
                  </a:cubicBezTo>
                  <a:close/>
                  <a:moveTo>
                    <a:pt x="1977898" y="2791460"/>
                  </a:moveTo>
                  <a:cubicBezTo>
                    <a:pt x="1970278" y="2795270"/>
                    <a:pt x="1962658" y="2799080"/>
                    <a:pt x="1954911" y="2802890"/>
                  </a:cubicBezTo>
                  <a:lnTo>
                    <a:pt x="1943735" y="2780030"/>
                  </a:lnTo>
                  <a:cubicBezTo>
                    <a:pt x="1951355" y="2776347"/>
                    <a:pt x="1958848" y="2772664"/>
                    <a:pt x="1966341" y="2768854"/>
                  </a:cubicBezTo>
                  <a:close/>
                  <a:moveTo>
                    <a:pt x="1920367" y="2791206"/>
                  </a:moveTo>
                  <a:cubicBezTo>
                    <a:pt x="1912620" y="2794762"/>
                    <a:pt x="1904873" y="2798318"/>
                    <a:pt x="1897126" y="2801874"/>
                  </a:cubicBezTo>
                  <a:lnTo>
                    <a:pt x="1886712" y="2778760"/>
                  </a:lnTo>
                  <a:cubicBezTo>
                    <a:pt x="1894332" y="2775331"/>
                    <a:pt x="1901952" y="2771775"/>
                    <a:pt x="1909572" y="2768219"/>
                  </a:cubicBezTo>
                  <a:close/>
                  <a:moveTo>
                    <a:pt x="1862836" y="2789174"/>
                  </a:moveTo>
                  <a:cubicBezTo>
                    <a:pt x="1854962" y="2792603"/>
                    <a:pt x="1847215" y="2795905"/>
                    <a:pt x="1839214" y="2799080"/>
                  </a:cubicBezTo>
                  <a:lnTo>
                    <a:pt x="1829562" y="2775585"/>
                  </a:lnTo>
                  <a:cubicBezTo>
                    <a:pt x="1837309" y="2772410"/>
                    <a:pt x="1845056" y="2769108"/>
                    <a:pt x="1852803" y="2765806"/>
                  </a:cubicBezTo>
                  <a:close/>
                  <a:moveTo>
                    <a:pt x="1805559" y="2785364"/>
                  </a:moveTo>
                  <a:cubicBezTo>
                    <a:pt x="1797685" y="2788539"/>
                    <a:pt x="1789684" y="2791587"/>
                    <a:pt x="1781683" y="2794635"/>
                  </a:cubicBezTo>
                  <a:lnTo>
                    <a:pt x="1772666" y="2770886"/>
                  </a:lnTo>
                  <a:cubicBezTo>
                    <a:pt x="1780540" y="2767965"/>
                    <a:pt x="1788414" y="2764917"/>
                    <a:pt x="1796161" y="2761742"/>
                  </a:cubicBezTo>
                  <a:close/>
                  <a:moveTo>
                    <a:pt x="1748282" y="2779903"/>
                  </a:moveTo>
                  <a:cubicBezTo>
                    <a:pt x="1740281" y="2782824"/>
                    <a:pt x="1732280" y="2785618"/>
                    <a:pt x="1724152" y="2788412"/>
                  </a:cubicBezTo>
                  <a:lnTo>
                    <a:pt x="1715897" y="2764409"/>
                  </a:lnTo>
                  <a:cubicBezTo>
                    <a:pt x="1723898" y="2761742"/>
                    <a:pt x="1731772" y="2758948"/>
                    <a:pt x="1739646" y="2756027"/>
                  </a:cubicBezTo>
                  <a:close/>
                  <a:moveTo>
                    <a:pt x="1691259" y="2772664"/>
                  </a:moveTo>
                  <a:cubicBezTo>
                    <a:pt x="1683131" y="2775331"/>
                    <a:pt x="1675003" y="2777871"/>
                    <a:pt x="1666875" y="2780411"/>
                  </a:cubicBezTo>
                  <a:lnTo>
                    <a:pt x="1659382" y="2756154"/>
                  </a:lnTo>
                  <a:cubicBezTo>
                    <a:pt x="1667383" y="2753614"/>
                    <a:pt x="1675384" y="2751074"/>
                    <a:pt x="1683385" y="2748534"/>
                  </a:cubicBezTo>
                  <a:close/>
                  <a:moveTo>
                    <a:pt x="1634490" y="2763647"/>
                  </a:moveTo>
                  <a:cubicBezTo>
                    <a:pt x="1626362" y="2766060"/>
                    <a:pt x="1618107" y="2768346"/>
                    <a:pt x="1609852" y="2770632"/>
                  </a:cubicBezTo>
                  <a:lnTo>
                    <a:pt x="1603121" y="2746121"/>
                  </a:lnTo>
                  <a:cubicBezTo>
                    <a:pt x="1611249" y="2743835"/>
                    <a:pt x="1619250" y="2741549"/>
                    <a:pt x="1627378" y="2739263"/>
                  </a:cubicBezTo>
                  <a:close/>
                  <a:moveTo>
                    <a:pt x="1577975" y="2752979"/>
                  </a:moveTo>
                  <a:cubicBezTo>
                    <a:pt x="1569720" y="2755138"/>
                    <a:pt x="1561465" y="2757170"/>
                    <a:pt x="1553210" y="2759202"/>
                  </a:cubicBezTo>
                  <a:lnTo>
                    <a:pt x="1547241" y="2734564"/>
                  </a:lnTo>
                  <a:cubicBezTo>
                    <a:pt x="1555369" y="2732532"/>
                    <a:pt x="1563497" y="2730500"/>
                    <a:pt x="1571625" y="2728468"/>
                  </a:cubicBezTo>
                  <a:close/>
                  <a:moveTo>
                    <a:pt x="1521968" y="2740533"/>
                  </a:moveTo>
                  <a:cubicBezTo>
                    <a:pt x="1513586" y="2742438"/>
                    <a:pt x="1505331" y="2744216"/>
                    <a:pt x="1496949" y="2745994"/>
                  </a:cubicBezTo>
                  <a:lnTo>
                    <a:pt x="1491742" y="2721102"/>
                  </a:lnTo>
                  <a:cubicBezTo>
                    <a:pt x="1499997" y="2719324"/>
                    <a:pt x="1508252" y="2717546"/>
                    <a:pt x="1516380" y="2715641"/>
                  </a:cubicBezTo>
                  <a:close/>
                  <a:moveTo>
                    <a:pt x="1466342" y="2726309"/>
                  </a:moveTo>
                  <a:cubicBezTo>
                    <a:pt x="1457960" y="2727960"/>
                    <a:pt x="1449578" y="2729484"/>
                    <a:pt x="1441196" y="2731008"/>
                  </a:cubicBezTo>
                  <a:lnTo>
                    <a:pt x="1436751" y="2705989"/>
                  </a:lnTo>
                  <a:cubicBezTo>
                    <a:pt x="1445006" y="2704465"/>
                    <a:pt x="1453261" y="2702941"/>
                    <a:pt x="1461516" y="2701290"/>
                  </a:cubicBezTo>
                  <a:close/>
                  <a:moveTo>
                    <a:pt x="1411097" y="2710307"/>
                  </a:moveTo>
                  <a:cubicBezTo>
                    <a:pt x="1402715" y="2711704"/>
                    <a:pt x="1394206" y="2712974"/>
                    <a:pt x="1385824" y="2714244"/>
                  </a:cubicBezTo>
                  <a:lnTo>
                    <a:pt x="1382141" y="2689098"/>
                  </a:lnTo>
                  <a:cubicBezTo>
                    <a:pt x="1390523" y="2687828"/>
                    <a:pt x="1398778" y="2686558"/>
                    <a:pt x="1407033" y="2685161"/>
                  </a:cubicBezTo>
                  <a:close/>
                  <a:moveTo>
                    <a:pt x="1356487" y="2692654"/>
                  </a:moveTo>
                  <a:cubicBezTo>
                    <a:pt x="1347978" y="2693797"/>
                    <a:pt x="1339596" y="2694813"/>
                    <a:pt x="1331087" y="2695829"/>
                  </a:cubicBezTo>
                  <a:lnTo>
                    <a:pt x="1328166" y="2670556"/>
                  </a:lnTo>
                  <a:cubicBezTo>
                    <a:pt x="1336548" y="2669540"/>
                    <a:pt x="1344803" y="2668524"/>
                    <a:pt x="1353185" y="2667381"/>
                  </a:cubicBezTo>
                  <a:close/>
                  <a:moveTo>
                    <a:pt x="1302258" y="2673350"/>
                  </a:moveTo>
                  <a:cubicBezTo>
                    <a:pt x="1293749" y="2674239"/>
                    <a:pt x="1285367" y="2675001"/>
                    <a:pt x="1276858" y="2675763"/>
                  </a:cubicBezTo>
                  <a:lnTo>
                    <a:pt x="1274699" y="2650490"/>
                  </a:lnTo>
                  <a:cubicBezTo>
                    <a:pt x="1283081" y="2649728"/>
                    <a:pt x="1291336" y="2648966"/>
                    <a:pt x="1299718" y="2648077"/>
                  </a:cubicBezTo>
                  <a:close/>
                  <a:moveTo>
                    <a:pt x="1248791" y="2652522"/>
                  </a:moveTo>
                  <a:cubicBezTo>
                    <a:pt x="1240282" y="2653157"/>
                    <a:pt x="1231773" y="2653665"/>
                    <a:pt x="1223137" y="2654173"/>
                  </a:cubicBezTo>
                  <a:lnTo>
                    <a:pt x="1221740" y="2628773"/>
                  </a:lnTo>
                  <a:cubicBezTo>
                    <a:pt x="1230122" y="2628265"/>
                    <a:pt x="1238504" y="2627757"/>
                    <a:pt x="1247013" y="2627122"/>
                  </a:cubicBezTo>
                  <a:close/>
                  <a:moveTo>
                    <a:pt x="1195832" y="2630043"/>
                  </a:moveTo>
                  <a:cubicBezTo>
                    <a:pt x="1187323" y="2630424"/>
                    <a:pt x="1178814" y="2630678"/>
                    <a:pt x="1170305" y="2630932"/>
                  </a:cubicBezTo>
                  <a:lnTo>
                    <a:pt x="1169670" y="2605532"/>
                  </a:lnTo>
                  <a:cubicBezTo>
                    <a:pt x="1178052" y="2605278"/>
                    <a:pt x="1186434" y="2605024"/>
                    <a:pt x="1194816" y="2604643"/>
                  </a:cubicBezTo>
                  <a:close/>
                  <a:moveTo>
                    <a:pt x="1143635" y="2606040"/>
                  </a:moveTo>
                  <a:cubicBezTo>
                    <a:pt x="1136523" y="2606167"/>
                    <a:pt x="1129284" y="2606167"/>
                    <a:pt x="1122045" y="2606167"/>
                  </a:cubicBezTo>
                  <a:lnTo>
                    <a:pt x="1122045" y="2593467"/>
                  </a:lnTo>
                  <a:lnTo>
                    <a:pt x="1122045" y="2606167"/>
                  </a:lnTo>
                  <a:cubicBezTo>
                    <a:pt x="1120648" y="2606167"/>
                    <a:pt x="1119251" y="2606167"/>
                    <a:pt x="1117854" y="2606167"/>
                  </a:cubicBezTo>
                  <a:lnTo>
                    <a:pt x="1117854" y="2580767"/>
                  </a:lnTo>
                  <a:cubicBezTo>
                    <a:pt x="1119251" y="2580767"/>
                    <a:pt x="1120521" y="2580767"/>
                    <a:pt x="1121918" y="2580767"/>
                  </a:cubicBezTo>
                  <a:cubicBezTo>
                    <a:pt x="1129030" y="2580767"/>
                    <a:pt x="1136142" y="2580767"/>
                    <a:pt x="1143127" y="2580640"/>
                  </a:cubicBezTo>
                  <a:close/>
                  <a:moveTo>
                    <a:pt x="1091692" y="2580513"/>
                  </a:moveTo>
                  <a:cubicBezTo>
                    <a:pt x="1083183" y="2580386"/>
                    <a:pt x="1074674" y="2580132"/>
                    <a:pt x="1066165" y="2579878"/>
                  </a:cubicBezTo>
                  <a:lnTo>
                    <a:pt x="1066927" y="2554478"/>
                  </a:lnTo>
                  <a:cubicBezTo>
                    <a:pt x="1075309" y="2554732"/>
                    <a:pt x="1083691" y="2554986"/>
                    <a:pt x="1092073" y="2555113"/>
                  </a:cubicBezTo>
                  <a:close/>
                  <a:moveTo>
                    <a:pt x="1041019" y="2553462"/>
                  </a:moveTo>
                  <a:cubicBezTo>
                    <a:pt x="1032510" y="2553081"/>
                    <a:pt x="1023874" y="2552573"/>
                    <a:pt x="1015365" y="2552065"/>
                  </a:cubicBezTo>
                  <a:lnTo>
                    <a:pt x="1016889" y="2526665"/>
                  </a:lnTo>
                  <a:cubicBezTo>
                    <a:pt x="1025271" y="2527173"/>
                    <a:pt x="1033653" y="2527681"/>
                    <a:pt x="1042162" y="2528062"/>
                  </a:cubicBezTo>
                  <a:close/>
                  <a:moveTo>
                    <a:pt x="990981" y="2524887"/>
                  </a:moveTo>
                  <a:cubicBezTo>
                    <a:pt x="982472" y="2524252"/>
                    <a:pt x="973963" y="2523490"/>
                    <a:pt x="965581" y="2522728"/>
                  </a:cubicBezTo>
                  <a:lnTo>
                    <a:pt x="967867" y="2497455"/>
                  </a:lnTo>
                  <a:cubicBezTo>
                    <a:pt x="976249" y="2498217"/>
                    <a:pt x="984504" y="2498979"/>
                    <a:pt x="992886" y="2499614"/>
                  </a:cubicBezTo>
                  <a:close/>
                  <a:moveTo>
                    <a:pt x="941959" y="2494915"/>
                  </a:moveTo>
                  <a:cubicBezTo>
                    <a:pt x="933450" y="2494026"/>
                    <a:pt x="924941" y="2493010"/>
                    <a:pt x="916432" y="2491994"/>
                  </a:cubicBezTo>
                  <a:lnTo>
                    <a:pt x="919480" y="2466721"/>
                  </a:lnTo>
                  <a:cubicBezTo>
                    <a:pt x="927862" y="2467737"/>
                    <a:pt x="936244" y="2468753"/>
                    <a:pt x="944626" y="2469642"/>
                  </a:cubicBezTo>
                  <a:close/>
                  <a:moveTo>
                    <a:pt x="893826" y="2463419"/>
                  </a:moveTo>
                  <a:cubicBezTo>
                    <a:pt x="885444" y="2462276"/>
                    <a:pt x="876935" y="2461006"/>
                    <a:pt x="868553" y="2459736"/>
                  </a:cubicBezTo>
                  <a:lnTo>
                    <a:pt x="872363" y="2434590"/>
                  </a:lnTo>
                  <a:cubicBezTo>
                    <a:pt x="880618" y="2435860"/>
                    <a:pt x="888873" y="2437130"/>
                    <a:pt x="897255" y="2438273"/>
                  </a:cubicBezTo>
                  <a:close/>
                  <a:moveTo>
                    <a:pt x="846709" y="2430526"/>
                  </a:moveTo>
                  <a:cubicBezTo>
                    <a:pt x="838327" y="2429129"/>
                    <a:pt x="829945" y="2427605"/>
                    <a:pt x="821563" y="2426081"/>
                  </a:cubicBezTo>
                  <a:lnTo>
                    <a:pt x="826135" y="2401062"/>
                  </a:lnTo>
                  <a:cubicBezTo>
                    <a:pt x="834390" y="2402586"/>
                    <a:pt x="842645" y="2404110"/>
                    <a:pt x="850900" y="2405507"/>
                  </a:cubicBezTo>
                  <a:close/>
                  <a:moveTo>
                    <a:pt x="800608" y="2396236"/>
                  </a:moveTo>
                  <a:cubicBezTo>
                    <a:pt x="792226" y="2394585"/>
                    <a:pt x="783844" y="2392807"/>
                    <a:pt x="775462" y="2391029"/>
                  </a:cubicBezTo>
                  <a:lnTo>
                    <a:pt x="780796" y="2366264"/>
                  </a:lnTo>
                  <a:cubicBezTo>
                    <a:pt x="789051" y="2368042"/>
                    <a:pt x="797306" y="2369820"/>
                    <a:pt x="805561" y="2371471"/>
                  </a:cubicBezTo>
                  <a:close/>
                  <a:moveTo>
                    <a:pt x="755523" y="2360549"/>
                  </a:moveTo>
                  <a:cubicBezTo>
                    <a:pt x="747268" y="2358644"/>
                    <a:pt x="738886" y="2356612"/>
                    <a:pt x="730631" y="2354580"/>
                  </a:cubicBezTo>
                  <a:lnTo>
                    <a:pt x="736727" y="2329942"/>
                  </a:lnTo>
                  <a:cubicBezTo>
                    <a:pt x="744855" y="2331974"/>
                    <a:pt x="752983" y="2333879"/>
                    <a:pt x="761238" y="2335784"/>
                  </a:cubicBezTo>
                  <a:close/>
                  <a:moveTo>
                    <a:pt x="711581" y="2323465"/>
                  </a:moveTo>
                  <a:cubicBezTo>
                    <a:pt x="703326" y="2321306"/>
                    <a:pt x="695071" y="2319020"/>
                    <a:pt x="686816" y="2316734"/>
                  </a:cubicBezTo>
                  <a:lnTo>
                    <a:pt x="693674" y="2292350"/>
                  </a:lnTo>
                  <a:cubicBezTo>
                    <a:pt x="701802" y="2294636"/>
                    <a:pt x="709930" y="2296795"/>
                    <a:pt x="718058" y="2298954"/>
                  </a:cubicBezTo>
                  <a:close/>
                  <a:moveTo>
                    <a:pt x="668782" y="2285111"/>
                  </a:moveTo>
                  <a:cubicBezTo>
                    <a:pt x="660654" y="2282698"/>
                    <a:pt x="652399" y="2280158"/>
                    <a:pt x="644398" y="2277618"/>
                  </a:cubicBezTo>
                  <a:lnTo>
                    <a:pt x="652018" y="2253361"/>
                  </a:lnTo>
                  <a:cubicBezTo>
                    <a:pt x="660019" y="2255901"/>
                    <a:pt x="668020" y="2258314"/>
                    <a:pt x="676148" y="2260727"/>
                  </a:cubicBezTo>
                  <a:close/>
                  <a:moveTo>
                    <a:pt x="627380" y="2245360"/>
                  </a:moveTo>
                  <a:cubicBezTo>
                    <a:pt x="619252" y="2242693"/>
                    <a:pt x="611251" y="2239899"/>
                    <a:pt x="603123" y="2237105"/>
                  </a:cubicBezTo>
                  <a:lnTo>
                    <a:pt x="611505" y="2213102"/>
                  </a:lnTo>
                  <a:cubicBezTo>
                    <a:pt x="619379" y="2215896"/>
                    <a:pt x="627380" y="2218563"/>
                    <a:pt x="635381" y="2221230"/>
                  </a:cubicBezTo>
                  <a:close/>
                  <a:moveTo>
                    <a:pt x="587121" y="2204339"/>
                  </a:moveTo>
                  <a:cubicBezTo>
                    <a:pt x="579120" y="2201418"/>
                    <a:pt x="571119" y="2198370"/>
                    <a:pt x="563118" y="2195322"/>
                  </a:cubicBezTo>
                  <a:lnTo>
                    <a:pt x="572262" y="2171573"/>
                  </a:lnTo>
                  <a:cubicBezTo>
                    <a:pt x="580136" y="2174621"/>
                    <a:pt x="588010" y="2177542"/>
                    <a:pt x="595884" y="2180463"/>
                  </a:cubicBezTo>
                  <a:close/>
                  <a:moveTo>
                    <a:pt x="548005" y="2162048"/>
                  </a:moveTo>
                  <a:cubicBezTo>
                    <a:pt x="540131" y="2158873"/>
                    <a:pt x="532257" y="2155698"/>
                    <a:pt x="524383" y="2152396"/>
                  </a:cubicBezTo>
                  <a:lnTo>
                    <a:pt x="534162" y="2129028"/>
                  </a:lnTo>
                  <a:cubicBezTo>
                    <a:pt x="541909" y="2132330"/>
                    <a:pt x="549656" y="2135505"/>
                    <a:pt x="557403" y="2138553"/>
                  </a:cubicBezTo>
                  <a:close/>
                  <a:moveTo>
                    <a:pt x="510159" y="2118741"/>
                  </a:moveTo>
                  <a:cubicBezTo>
                    <a:pt x="502285" y="2115312"/>
                    <a:pt x="494538" y="2111883"/>
                    <a:pt x="486791" y="2108327"/>
                  </a:cubicBezTo>
                  <a:lnTo>
                    <a:pt x="497332" y="2085213"/>
                  </a:lnTo>
                  <a:cubicBezTo>
                    <a:pt x="504952" y="2088642"/>
                    <a:pt x="512699" y="2092071"/>
                    <a:pt x="520319" y="2095500"/>
                  </a:cubicBezTo>
                  <a:close/>
                  <a:moveTo>
                    <a:pt x="473710" y="2074291"/>
                  </a:moveTo>
                  <a:cubicBezTo>
                    <a:pt x="465963" y="2070608"/>
                    <a:pt x="458343" y="2066925"/>
                    <a:pt x="450723" y="2063115"/>
                  </a:cubicBezTo>
                  <a:lnTo>
                    <a:pt x="461899" y="2040382"/>
                  </a:lnTo>
                  <a:cubicBezTo>
                    <a:pt x="469392" y="2044065"/>
                    <a:pt x="477012" y="2047748"/>
                    <a:pt x="484632" y="2051304"/>
                  </a:cubicBezTo>
                  <a:close/>
                  <a:moveTo>
                    <a:pt x="438658" y="2028698"/>
                  </a:moveTo>
                  <a:cubicBezTo>
                    <a:pt x="431038" y="2024761"/>
                    <a:pt x="423545" y="2020824"/>
                    <a:pt x="415925" y="2016887"/>
                  </a:cubicBezTo>
                  <a:lnTo>
                    <a:pt x="427863" y="1994408"/>
                  </a:lnTo>
                  <a:cubicBezTo>
                    <a:pt x="435229" y="1998345"/>
                    <a:pt x="442722" y="2002282"/>
                    <a:pt x="450215" y="2006092"/>
                  </a:cubicBezTo>
                  <a:close/>
                  <a:moveTo>
                    <a:pt x="405003" y="1982089"/>
                  </a:moveTo>
                  <a:cubicBezTo>
                    <a:pt x="397510" y="1978025"/>
                    <a:pt x="390017" y="1973834"/>
                    <a:pt x="382651" y="1969516"/>
                  </a:cubicBezTo>
                  <a:lnTo>
                    <a:pt x="395224" y="1947418"/>
                  </a:lnTo>
                  <a:cubicBezTo>
                    <a:pt x="402590" y="1951609"/>
                    <a:pt x="409829" y="1955673"/>
                    <a:pt x="417195" y="1959737"/>
                  </a:cubicBezTo>
                  <a:close/>
                  <a:moveTo>
                    <a:pt x="372745" y="1934337"/>
                  </a:moveTo>
                  <a:cubicBezTo>
                    <a:pt x="365379" y="1930019"/>
                    <a:pt x="358140" y="1925574"/>
                    <a:pt x="350774" y="1921129"/>
                  </a:cubicBezTo>
                  <a:lnTo>
                    <a:pt x="363982" y="1899412"/>
                  </a:lnTo>
                  <a:cubicBezTo>
                    <a:pt x="371094" y="1903857"/>
                    <a:pt x="378333" y="1908175"/>
                    <a:pt x="385572" y="1912366"/>
                  </a:cubicBezTo>
                  <a:close/>
                  <a:moveTo>
                    <a:pt x="341884" y="1885696"/>
                  </a:moveTo>
                  <a:cubicBezTo>
                    <a:pt x="334645" y="1881124"/>
                    <a:pt x="327533" y="1876552"/>
                    <a:pt x="320421" y="1871853"/>
                  </a:cubicBezTo>
                  <a:lnTo>
                    <a:pt x="334391" y="1850644"/>
                  </a:lnTo>
                  <a:cubicBezTo>
                    <a:pt x="341376" y="1855216"/>
                    <a:pt x="348488" y="1859788"/>
                    <a:pt x="355600" y="1864233"/>
                  </a:cubicBezTo>
                  <a:close/>
                  <a:moveTo>
                    <a:pt x="312801" y="1836293"/>
                  </a:moveTo>
                  <a:cubicBezTo>
                    <a:pt x="305689" y="1831467"/>
                    <a:pt x="298704" y="1826641"/>
                    <a:pt x="291719" y="1821815"/>
                  </a:cubicBezTo>
                  <a:lnTo>
                    <a:pt x="306324" y="1800987"/>
                  </a:lnTo>
                  <a:cubicBezTo>
                    <a:pt x="313182" y="1805813"/>
                    <a:pt x="320167" y="1810512"/>
                    <a:pt x="327152" y="1815338"/>
                  </a:cubicBezTo>
                  <a:close/>
                  <a:moveTo>
                    <a:pt x="285115" y="1786001"/>
                  </a:moveTo>
                  <a:cubicBezTo>
                    <a:pt x="278130" y="1781048"/>
                    <a:pt x="271272" y="1775968"/>
                    <a:pt x="264414" y="1770888"/>
                  </a:cubicBezTo>
                  <a:lnTo>
                    <a:pt x="279527" y="1750568"/>
                  </a:lnTo>
                  <a:cubicBezTo>
                    <a:pt x="286258" y="1755648"/>
                    <a:pt x="292989" y="1760601"/>
                    <a:pt x="299847" y="1765427"/>
                  </a:cubicBezTo>
                  <a:close/>
                  <a:moveTo>
                    <a:pt x="258826" y="1734820"/>
                  </a:moveTo>
                  <a:cubicBezTo>
                    <a:pt x="252095" y="1729613"/>
                    <a:pt x="245364" y="1724406"/>
                    <a:pt x="238633" y="1719072"/>
                  </a:cubicBezTo>
                  <a:lnTo>
                    <a:pt x="254381" y="1699133"/>
                  </a:lnTo>
                  <a:cubicBezTo>
                    <a:pt x="260985" y="1704340"/>
                    <a:pt x="267589" y="1709547"/>
                    <a:pt x="274193" y="1714627"/>
                  </a:cubicBezTo>
                  <a:close/>
                  <a:moveTo>
                    <a:pt x="234061" y="1682877"/>
                  </a:moveTo>
                  <a:cubicBezTo>
                    <a:pt x="227457" y="1677416"/>
                    <a:pt x="220853" y="1672082"/>
                    <a:pt x="214376" y="1666494"/>
                  </a:cubicBezTo>
                  <a:lnTo>
                    <a:pt x="230759" y="1647063"/>
                  </a:lnTo>
                  <a:cubicBezTo>
                    <a:pt x="237236" y="1652524"/>
                    <a:pt x="243586" y="1657858"/>
                    <a:pt x="250190" y="1663192"/>
                  </a:cubicBezTo>
                  <a:close/>
                  <a:moveTo>
                    <a:pt x="211074" y="1630172"/>
                  </a:moveTo>
                  <a:cubicBezTo>
                    <a:pt x="204597" y="1624584"/>
                    <a:pt x="198247" y="1618869"/>
                    <a:pt x="191897" y="1613281"/>
                  </a:cubicBezTo>
                  <a:lnTo>
                    <a:pt x="208788" y="1594358"/>
                  </a:lnTo>
                  <a:cubicBezTo>
                    <a:pt x="215011" y="1599946"/>
                    <a:pt x="221361" y="1605534"/>
                    <a:pt x="227711" y="1610995"/>
                  </a:cubicBezTo>
                  <a:close/>
                  <a:moveTo>
                    <a:pt x="189611" y="1576832"/>
                  </a:moveTo>
                  <a:cubicBezTo>
                    <a:pt x="183388" y="1570990"/>
                    <a:pt x="177165" y="1565275"/>
                    <a:pt x="170942" y="1559306"/>
                  </a:cubicBezTo>
                  <a:lnTo>
                    <a:pt x="188468" y="1540891"/>
                  </a:lnTo>
                  <a:cubicBezTo>
                    <a:pt x="194564" y="1546733"/>
                    <a:pt x="200660" y="1552448"/>
                    <a:pt x="206883" y="1558163"/>
                  </a:cubicBezTo>
                  <a:close/>
                  <a:moveTo>
                    <a:pt x="169799" y="1522857"/>
                  </a:moveTo>
                  <a:cubicBezTo>
                    <a:pt x="163703" y="1516888"/>
                    <a:pt x="157607" y="1510919"/>
                    <a:pt x="151638" y="1504823"/>
                  </a:cubicBezTo>
                  <a:lnTo>
                    <a:pt x="169672" y="1486916"/>
                  </a:lnTo>
                  <a:cubicBezTo>
                    <a:pt x="175641" y="1492885"/>
                    <a:pt x="181483" y="1498854"/>
                    <a:pt x="187579" y="1504696"/>
                  </a:cubicBezTo>
                  <a:close/>
                  <a:moveTo>
                    <a:pt x="151638" y="1468374"/>
                  </a:moveTo>
                  <a:cubicBezTo>
                    <a:pt x="145669" y="1462278"/>
                    <a:pt x="139827" y="1456055"/>
                    <a:pt x="134112" y="1449832"/>
                  </a:cubicBezTo>
                  <a:lnTo>
                    <a:pt x="152654" y="1432560"/>
                  </a:lnTo>
                  <a:cubicBezTo>
                    <a:pt x="158369" y="1438656"/>
                    <a:pt x="164211" y="1444752"/>
                    <a:pt x="169926" y="1450848"/>
                  </a:cubicBezTo>
                  <a:close/>
                  <a:moveTo>
                    <a:pt x="135001" y="1413383"/>
                  </a:moveTo>
                  <a:cubicBezTo>
                    <a:pt x="129286" y="1407033"/>
                    <a:pt x="123571" y="1400683"/>
                    <a:pt x="117983" y="1394206"/>
                  </a:cubicBezTo>
                  <a:lnTo>
                    <a:pt x="137033" y="1377442"/>
                  </a:lnTo>
                  <a:cubicBezTo>
                    <a:pt x="142621" y="1383792"/>
                    <a:pt x="148209" y="1390015"/>
                    <a:pt x="153797" y="1396238"/>
                  </a:cubicBezTo>
                  <a:close/>
                  <a:moveTo>
                    <a:pt x="120015" y="1357757"/>
                  </a:moveTo>
                  <a:cubicBezTo>
                    <a:pt x="114427" y="1351280"/>
                    <a:pt x="108966" y="1344676"/>
                    <a:pt x="103632" y="1338072"/>
                  </a:cubicBezTo>
                  <a:lnTo>
                    <a:pt x="123190" y="1321943"/>
                  </a:lnTo>
                  <a:cubicBezTo>
                    <a:pt x="128524" y="1328420"/>
                    <a:pt x="133985" y="1334897"/>
                    <a:pt x="139319" y="1341247"/>
                  </a:cubicBezTo>
                  <a:close/>
                  <a:moveTo>
                    <a:pt x="106807" y="1301750"/>
                  </a:moveTo>
                  <a:cubicBezTo>
                    <a:pt x="101473" y="1295146"/>
                    <a:pt x="96266" y="1288415"/>
                    <a:pt x="90932" y="1281684"/>
                  </a:cubicBezTo>
                  <a:lnTo>
                    <a:pt x="110998" y="1266063"/>
                  </a:lnTo>
                  <a:cubicBezTo>
                    <a:pt x="116205" y="1272667"/>
                    <a:pt x="121285" y="1279271"/>
                    <a:pt x="126619" y="1285875"/>
                  </a:cubicBezTo>
                  <a:close/>
                  <a:moveTo>
                    <a:pt x="95250" y="1245489"/>
                  </a:moveTo>
                  <a:cubicBezTo>
                    <a:pt x="90170" y="1238631"/>
                    <a:pt x="85090" y="1231773"/>
                    <a:pt x="80010" y="1224915"/>
                  </a:cubicBezTo>
                  <a:lnTo>
                    <a:pt x="342900" y="2665349"/>
                  </a:lnTo>
                  <a:cubicBezTo>
                    <a:pt x="347853" y="2672207"/>
                    <a:pt x="352806" y="2678938"/>
                    <a:pt x="357886" y="2685669"/>
                  </a:cubicBezTo>
                  <a:close/>
                  <a:moveTo>
                    <a:pt x="327787" y="2644267"/>
                  </a:moveTo>
                  <a:cubicBezTo>
                    <a:pt x="322834" y="2637282"/>
                    <a:pt x="318008" y="2630297"/>
                    <a:pt x="313182" y="2623185"/>
                  </a:cubicBezTo>
                  <a:lnTo>
                    <a:pt x="334137" y="2608834"/>
                  </a:lnTo>
                  <a:cubicBezTo>
                    <a:pt x="338836" y="2615819"/>
                    <a:pt x="343662" y="2622677"/>
                    <a:pt x="348488" y="2629535"/>
                  </a:cubicBezTo>
                  <a:close/>
                  <a:moveTo>
                    <a:pt x="319659" y="2587244"/>
                  </a:moveTo>
                  <a:cubicBezTo>
                    <a:pt x="314960" y="2580132"/>
                    <a:pt x="310261" y="2573020"/>
                    <a:pt x="305689" y="2565781"/>
                  </a:cubicBezTo>
                  <a:lnTo>
                    <a:pt x="327152" y="2552065"/>
                  </a:lnTo>
                  <a:cubicBezTo>
                    <a:pt x="331724" y="2559177"/>
                    <a:pt x="336296" y="2566162"/>
                    <a:pt x="340868" y="2573147"/>
                  </a:cubicBezTo>
                  <a:close/>
                  <a:moveTo>
                    <a:pt x="313309" y="2530094"/>
                  </a:moveTo>
                  <a:cubicBezTo>
                    <a:pt x="308864" y="2522855"/>
                    <a:pt x="304419" y="2515489"/>
                    <a:pt x="299974" y="2508250"/>
                  </a:cubicBezTo>
                  <a:lnTo>
                    <a:pt x="321818" y="2495169"/>
                  </a:lnTo>
                  <a:cubicBezTo>
                    <a:pt x="326136" y="2502408"/>
                    <a:pt x="330454" y="2509520"/>
                    <a:pt x="334899" y="2516759"/>
                  </a:cubicBezTo>
                  <a:close/>
                  <a:moveTo>
                    <a:pt x="308610" y="2472817"/>
                  </a:moveTo>
                  <a:cubicBezTo>
                    <a:pt x="304292" y="2465451"/>
                    <a:pt x="300101" y="2457958"/>
                    <a:pt x="295910" y="2450465"/>
                  </a:cubicBezTo>
                  <a:lnTo>
                    <a:pt x="318135" y="2438146"/>
                  </a:lnTo>
                  <a:cubicBezTo>
                    <a:pt x="322199" y="2445512"/>
                    <a:pt x="326390" y="2452878"/>
                    <a:pt x="330581" y="2460117"/>
                  </a:cubicBezTo>
                  <a:close/>
                  <a:moveTo>
                    <a:pt x="305689" y="2415286"/>
                  </a:moveTo>
                  <a:cubicBezTo>
                    <a:pt x="301625" y="2407793"/>
                    <a:pt x="297688" y="2400300"/>
                    <a:pt x="293751" y="2392680"/>
                  </a:cubicBezTo>
                  <a:lnTo>
                    <a:pt x="316357" y="2380996"/>
                  </a:lnTo>
                  <a:cubicBezTo>
                    <a:pt x="320167" y="2388489"/>
                    <a:pt x="324104" y="2395855"/>
                    <a:pt x="328168" y="2403221"/>
                  </a:cubicBezTo>
                  <a:close/>
                  <a:moveTo>
                    <a:pt x="304673" y="2357755"/>
                  </a:moveTo>
                  <a:cubicBezTo>
                    <a:pt x="300863" y="2350135"/>
                    <a:pt x="297053" y="2342388"/>
                    <a:pt x="293370" y="2334768"/>
                  </a:cubicBezTo>
                  <a:lnTo>
                    <a:pt x="316230" y="2323846"/>
                  </a:lnTo>
                  <a:cubicBezTo>
                    <a:pt x="319913" y="2331466"/>
                    <a:pt x="323596" y="2338959"/>
                    <a:pt x="327279" y="2346452"/>
                  </a:cubicBezTo>
                  <a:close/>
                  <a:moveTo>
                    <a:pt x="305181" y="2300351"/>
                  </a:moveTo>
                  <a:cubicBezTo>
                    <a:pt x="301625" y="2292604"/>
                    <a:pt x="298069" y="2284857"/>
                    <a:pt x="294640" y="2276983"/>
                  </a:cubicBezTo>
                  <a:lnTo>
                    <a:pt x="317881" y="2266696"/>
                  </a:lnTo>
                  <a:cubicBezTo>
                    <a:pt x="321310" y="2274443"/>
                    <a:pt x="324739" y="2282063"/>
                    <a:pt x="328295" y="2289683"/>
                  </a:cubicBezTo>
                  <a:close/>
                  <a:moveTo>
                    <a:pt x="307594" y="2242820"/>
                  </a:moveTo>
                  <a:cubicBezTo>
                    <a:pt x="304292" y="2234946"/>
                    <a:pt x="300990" y="2227072"/>
                    <a:pt x="297815" y="2219198"/>
                  </a:cubicBezTo>
                  <a:lnTo>
                    <a:pt x="321310" y="2209673"/>
                  </a:lnTo>
                  <a:cubicBezTo>
                    <a:pt x="324485" y="2217420"/>
                    <a:pt x="327660" y="2225167"/>
                    <a:pt x="330962" y="2232914"/>
                  </a:cubicBezTo>
                  <a:close/>
                  <a:moveTo>
                    <a:pt x="114300" y="2299589"/>
                  </a:moveTo>
                  <a:cubicBezTo>
                    <a:pt x="111252" y="2291588"/>
                    <a:pt x="108204" y="2283714"/>
                    <a:pt x="105156" y="2275586"/>
                  </a:cubicBezTo>
                  <a:lnTo>
                    <a:pt x="128905" y="2266696"/>
                  </a:lnTo>
                  <a:cubicBezTo>
                    <a:pt x="131826" y="2274570"/>
                    <a:pt x="134874" y="2282444"/>
                    <a:pt x="137922" y="2290318"/>
                  </a:cubicBezTo>
                  <a:close/>
                  <a:moveTo>
                    <a:pt x="120142" y="2242312"/>
                  </a:moveTo>
                  <a:cubicBezTo>
                    <a:pt x="117348" y="2234311"/>
                    <a:pt x="114554" y="2226183"/>
                    <a:pt x="111760" y="2218182"/>
                  </a:cubicBezTo>
                  <a:lnTo>
                    <a:pt x="135890" y="2210054"/>
                  </a:lnTo>
                  <a:cubicBezTo>
                    <a:pt x="138557" y="2218055"/>
                    <a:pt x="141351" y="2225929"/>
                    <a:pt x="144145" y="2233803"/>
                  </a:cubicBezTo>
                  <a:close/>
                  <a:moveTo>
                    <a:pt x="80010" y="2203069"/>
                  </a:moveTo>
                  <a:cubicBezTo>
                    <a:pt x="77470" y="2194941"/>
                    <a:pt x="74930" y="2186813"/>
                    <a:pt x="72390" y="2178685"/>
                  </a:cubicBezTo>
                  <a:lnTo>
                    <a:pt x="96647" y="2171319"/>
                  </a:lnTo>
                  <a:cubicBezTo>
                    <a:pt x="99060" y="2179320"/>
                    <a:pt x="101600" y="2187448"/>
                    <a:pt x="104140" y="2195322"/>
                  </a:cubicBezTo>
                  <a:close/>
                  <a:moveTo>
                    <a:pt x="89281" y="2146427"/>
                  </a:moveTo>
                  <a:cubicBezTo>
                    <a:pt x="86868" y="2138172"/>
                    <a:pt x="84582" y="2130044"/>
                    <a:pt x="82423" y="2121789"/>
                  </a:cubicBezTo>
                  <a:lnTo>
                    <a:pt x="106934" y="2115185"/>
                  </a:lnTo>
                  <a:cubicBezTo>
                    <a:pt x="109093" y="2123313"/>
                    <a:pt x="111379" y="2131441"/>
                    <a:pt x="113665" y="2139442"/>
                  </a:cubicBezTo>
                  <a:close/>
                  <a:moveTo>
                    <a:pt x="100330" y="2090039"/>
                  </a:moveTo>
                  <a:cubicBezTo>
                    <a:pt x="98298" y="2081784"/>
                    <a:pt x="96266" y="2073529"/>
                    <a:pt x="94234" y="2065274"/>
                  </a:cubicBezTo>
                  <a:lnTo>
                    <a:pt x="118999" y="2059432"/>
                  </a:lnTo>
                  <a:cubicBezTo>
                    <a:pt x="120904" y="2067560"/>
                    <a:pt x="122936" y="2075688"/>
                    <a:pt x="124968" y="2083816"/>
                  </a:cubicBezTo>
                  <a:close/>
                  <a:moveTo>
                    <a:pt x="113157" y="2034032"/>
                  </a:moveTo>
                  <a:cubicBezTo>
                    <a:pt x="111252" y="2025650"/>
                    <a:pt x="109474" y="2017268"/>
                    <a:pt x="107823" y="2008886"/>
                  </a:cubicBezTo>
                  <a:lnTo>
                    <a:pt x="132715" y="2003806"/>
                  </a:lnTo>
                  <a:cubicBezTo>
                    <a:pt x="134366" y="2012061"/>
                    <a:pt x="136144" y="2020316"/>
                    <a:pt x="138049" y="2028571"/>
                  </a:cubicBezTo>
                  <a:close/>
                  <a:moveTo>
                    <a:pt x="127762" y="1978406"/>
                  </a:moveTo>
                  <a:cubicBezTo>
                    <a:pt x="126111" y="1970024"/>
                    <a:pt x="124587" y="1961642"/>
                    <a:pt x="123190" y="1953260"/>
                  </a:cubicBezTo>
                  <a:lnTo>
                    <a:pt x="148209" y="1948942"/>
                  </a:lnTo>
                  <a:cubicBezTo>
                    <a:pt x="149606" y="1957197"/>
                    <a:pt x="151130" y="1965452"/>
                    <a:pt x="152781" y="1973707"/>
                  </a:cubicBezTo>
                  <a:close/>
                  <a:moveTo>
                    <a:pt x="144018" y="1923288"/>
                  </a:moveTo>
                  <a:cubicBezTo>
                    <a:pt x="142748" y="1914906"/>
                    <a:pt x="141351" y="1906397"/>
                    <a:pt x="140208" y="1898015"/>
                  </a:cubicBezTo>
                  <a:lnTo>
                    <a:pt x="165354" y="1894459"/>
                  </a:lnTo>
                  <a:cubicBezTo>
                    <a:pt x="166497" y="1902841"/>
                    <a:pt x="167767" y="1911096"/>
                    <a:pt x="169164" y="1919351"/>
                  </a:cubicBezTo>
                  <a:close/>
                  <a:moveTo>
                    <a:pt x="161925" y="1868805"/>
                  </a:moveTo>
                  <a:cubicBezTo>
                    <a:pt x="160782" y="1860296"/>
                    <a:pt x="159766" y="1851914"/>
                    <a:pt x="158877" y="1843405"/>
                  </a:cubicBezTo>
                  <a:lnTo>
                    <a:pt x="184150" y="1840611"/>
                  </a:lnTo>
                  <a:cubicBezTo>
                    <a:pt x="185039" y="1848993"/>
                    <a:pt x="186055" y="1857375"/>
                    <a:pt x="187198" y="1865630"/>
                  </a:cubicBezTo>
                  <a:close/>
                  <a:moveTo>
                    <a:pt x="181483" y="1814703"/>
                  </a:moveTo>
                  <a:cubicBezTo>
                    <a:pt x="180721" y="1806194"/>
                    <a:pt x="179959" y="1797812"/>
                    <a:pt x="179197" y="1789303"/>
                  </a:cubicBezTo>
                  <a:lnTo>
                    <a:pt x="204470" y="1787271"/>
                  </a:lnTo>
                  <a:cubicBezTo>
                    <a:pt x="205105" y="1795653"/>
                    <a:pt x="205867" y="1804035"/>
                    <a:pt x="206756" y="1812290"/>
                  </a:cubicBezTo>
                  <a:close/>
                  <a:moveTo>
                    <a:pt x="3810" y="1801876"/>
                  </a:moveTo>
                  <a:cubicBezTo>
                    <a:pt x="3302" y="1793367"/>
                    <a:pt x="2794" y="1784858"/>
                    <a:pt x="2286" y="1776222"/>
                  </a:cubicBezTo>
                  <a:lnTo>
                    <a:pt x="27686" y="1774952"/>
                  </a:lnTo>
                  <a:cubicBezTo>
                    <a:pt x="28067" y="1783334"/>
                    <a:pt x="28575" y="1791843"/>
                    <a:pt x="29210" y="1800225"/>
                  </a:cubicBezTo>
                  <a:close/>
                  <a:moveTo>
                    <a:pt x="26543" y="1749171"/>
                  </a:moveTo>
                  <a:cubicBezTo>
                    <a:pt x="26289" y="1740662"/>
                    <a:pt x="26035" y="1732153"/>
                    <a:pt x="25781" y="1723644"/>
                  </a:cubicBezTo>
                  <a:lnTo>
                    <a:pt x="51181" y="1723136"/>
                  </a:lnTo>
                  <a:cubicBezTo>
                    <a:pt x="51308" y="1731518"/>
                    <a:pt x="51562" y="1739900"/>
                    <a:pt x="51943" y="1748282"/>
                  </a:cubicBezTo>
                  <a:close/>
                  <a:moveTo>
                    <a:pt x="0" y="1699514"/>
                  </a:moveTo>
                  <a:cubicBezTo>
                    <a:pt x="0" y="1695704"/>
                    <a:pt x="0" y="1691767"/>
                    <a:pt x="0" y="1687957"/>
                  </a:cubicBezTo>
                  <a:lnTo>
                    <a:pt x="12700" y="1687957"/>
                  </a:lnTo>
                  <a:lnTo>
                    <a:pt x="23368" y="1694815"/>
                  </a:lnTo>
                  <a:cubicBezTo>
                    <a:pt x="20320" y="1699514"/>
                    <a:pt x="14478" y="1701800"/>
                    <a:pt x="9144" y="1700149"/>
                  </a:cubicBezTo>
                  <a:cubicBezTo>
                    <a:pt x="3810" y="1698498"/>
                    <a:pt x="0" y="1693545"/>
                    <a:pt x="0" y="1687957"/>
                  </a:cubicBezTo>
                  <a:cubicBezTo>
                    <a:pt x="0" y="1679321"/>
                    <a:pt x="127" y="1670812"/>
                    <a:pt x="254" y="1662303"/>
                  </a:cubicBezTo>
                  <a:lnTo>
                    <a:pt x="25654" y="1662684"/>
                  </a:lnTo>
                  <a:cubicBezTo>
                    <a:pt x="25527" y="1671066"/>
                    <a:pt x="25527" y="1679575"/>
                    <a:pt x="25527" y="1687957"/>
                  </a:cubicBezTo>
                  <a:lnTo>
                    <a:pt x="12700" y="1687957"/>
                  </a:lnTo>
                  <a:lnTo>
                    <a:pt x="2032" y="1681099"/>
                  </a:lnTo>
                  <a:cubicBezTo>
                    <a:pt x="5080" y="1676400"/>
                    <a:pt x="10922" y="1674114"/>
                    <a:pt x="16256" y="1675765"/>
                  </a:cubicBezTo>
                  <a:cubicBezTo>
                    <a:pt x="21590" y="1677416"/>
                    <a:pt x="25400" y="1682369"/>
                    <a:pt x="25400" y="1687957"/>
                  </a:cubicBezTo>
                  <a:cubicBezTo>
                    <a:pt x="25400" y="1691767"/>
                    <a:pt x="25400" y="1695577"/>
                    <a:pt x="25400" y="1699387"/>
                  </a:cubicBezTo>
                  <a:close/>
                </a:path>
              </a:pathLst>
            </a:custGeom>
            <a:solidFill>
              <a:srgbClr val="FFFFFF"/>
            </a:solidFill>
          </p:spPr>
        </p:sp>
      </p:grpSp>
      <p:sp>
        <p:nvSpPr>
          <p:cNvPr id="8" name="TextBox 8"/>
          <p:cNvSpPr txBox="1"/>
          <p:nvPr/>
        </p:nvSpPr>
        <p:spPr>
          <a:xfrm>
            <a:off x="1531425" y="952900"/>
            <a:ext cx="15225150" cy="942975"/>
          </a:xfrm>
          <a:prstGeom prst="rect">
            <a:avLst/>
          </a:prstGeom>
        </p:spPr>
        <p:txBody>
          <a:bodyPr lIns="0" tIns="0" rIns="0" bIns="0" rtlCol="0" anchor="t">
            <a:spAutoFit/>
          </a:bodyPr>
          <a:lstStyle/>
          <a:p>
            <a:pPr algn="l">
              <a:lnSpc>
                <a:spcPts val="7200"/>
              </a:lnSpc>
            </a:pPr>
            <a:r>
              <a:rPr lang="en-US" sz="6000">
                <a:solidFill>
                  <a:srgbClr val="FFFFFF"/>
                </a:solidFill>
                <a:latin typeface="Arimo"/>
                <a:ea typeface="Arimo"/>
                <a:cs typeface="Arimo"/>
                <a:sym typeface="Arimo"/>
              </a:rPr>
              <a:t>Resources</a:t>
            </a:r>
          </a:p>
        </p:txBody>
      </p:sp>
      <p:sp>
        <p:nvSpPr>
          <p:cNvPr id="9" name="TextBox 9"/>
          <p:cNvSpPr txBox="1"/>
          <p:nvPr/>
        </p:nvSpPr>
        <p:spPr>
          <a:xfrm>
            <a:off x="3506199" y="3653328"/>
            <a:ext cx="12337950" cy="571500"/>
          </a:xfrm>
          <a:prstGeom prst="rect">
            <a:avLst/>
          </a:prstGeom>
        </p:spPr>
        <p:txBody>
          <a:bodyPr lIns="0" tIns="0" rIns="0" bIns="0" rtlCol="0" anchor="t">
            <a:spAutoFit/>
          </a:bodyPr>
          <a:lstStyle/>
          <a:p>
            <a:pPr algn="l">
              <a:lnSpc>
                <a:spcPts val="4320"/>
              </a:lnSpc>
            </a:pPr>
            <a:r>
              <a:rPr lang="en-US" sz="3600" b="1">
                <a:solidFill>
                  <a:srgbClr val="FFFFFF"/>
                </a:solidFill>
                <a:latin typeface="Arimo Bold"/>
                <a:ea typeface="Arimo Bold"/>
                <a:cs typeface="Arimo Bold"/>
                <a:sym typeface="Arimo Bold"/>
              </a:rPr>
              <a:t>Dataset</a:t>
            </a:r>
          </a:p>
        </p:txBody>
      </p:sp>
      <p:sp>
        <p:nvSpPr>
          <p:cNvPr id="10" name="TextBox 10"/>
          <p:cNvSpPr txBox="1"/>
          <p:nvPr/>
        </p:nvSpPr>
        <p:spPr>
          <a:xfrm>
            <a:off x="3506199" y="4219803"/>
            <a:ext cx="12337950" cy="1819275"/>
          </a:xfrm>
          <a:prstGeom prst="rect">
            <a:avLst/>
          </a:prstGeom>
        </p:spPr>
        <p:txBody>
          <a:bodyPr lIns="0" tIns="0" rIns="0" bIns="0" rtlCol="0" anchor="t">
            <a:spAutoFit/>
          </a:bodyPr>
          <a:lstStyle/>
          <a:p>
            <a:pPr algn="l">
              <a:lnSpc>
                <a:spcPts val="2880"/>
              </a:lnSpc>
            </a:pPr>
            <a:r>
              <a:rPr lang="en-US" sz="2400">
                <a:solidFill>
                  <a:srgbClr val="FFFFFF"/>
                </a:solidFill>
                <a:latin typeface="Arimo"/>
                <a:ea typeface="Arimo"/>
                <a:cs typeface="Arimo"/>
                <a:sym typeface="Arimo"/>
              </a:rPr>
              <a:t>We will be using the EpiRecipes dataset from Kaggle, which contains comprehensive recipe-related information. This dataset includes details such as ingredients, preparation time, ratings, nutritional information, and sparse categorical data. The dataset provides a solid foundation for analyzing and visualizing trends in recipe popularity and user preferences.</a:t>
            </a:r>
          </a:p>
        </p:txBody>
      </p:sp>
      <p:grpSp>
        <p:nvGrpSpPr>
          <p:cNvPr id="11" name="Group 11"/>
          <p:cNvGrpSpPr/>
          <p:nvPr/>
        </p:nvGrpSpPr>
        <p:grpSpPr>
          <a:xfrm>
            <a:off x="1531425" y="3773628"/>
            <a:ext cx="1435650" cy="1435650"/>
            <a:chOff x="0" y="0"/>
            <a:chExt cx="1914200" cy="1914200"/>
          </a:xfrm>
        </p:grpSpPr>
        <p:sp>
          <p:nvSpPr>
            <p:cNvPr id="12" name="Freeform 12"/>
            <p:cNvSpPr/>
            <p:nvPr/>
          </p:nvSpPr>
          <p:spPr>
            <a:xfrm>
              <a:off x="0" y="0"/>
              <a:ext cx="1914144" cy="1914144"/>
            </a:xfrm>
            <a:custGeom>
              <a:avLst/>
              <a:gdLst/>
              <a:ahLst/>
              <a:cxnLst/>
              <a:rect l="l" t="t" r="r" b="b"/>
              <a:pathLst>
                <a:path w="1914144" h="1914144">
                  <a:moveTo>
                    <a:pt x="0" y="957072"/>
                  </a:moveTo>
                  <a:cubicBezTo>
                    <a:pt x="0" y="428498"/>
                    <a:pt x="428498" y="0"/>
                    <a:pt x="957072" y="0"/>
                  </a:cubicBezTo>
                  <a:lnTo>
                    <a:pt x="957072" y="12700"/>
                  </a:lnTo>
                  <a:lnTo>
                    <a:pt x="957072" y="0"/>
                  </a:lnTo>
                  <a:cubicBezTo>
                    <a:pt x="1485646" y="0"/>
                    <a:pt x="1914144" y="428498"/>
                    <a:pt x="1914144" y="957072"/>
                  </a:cubicBezTo>
                  <a:lnTo>
                    <a:pt x="1901444" y="957072"/>
                  </a:lnTo>
                  <a:lnTo>
                    <a:pt x="1914144" y="957072"/>
                  </a:lnTo>
                  <a:cubicBezTo>
                    <a:pt x="1914144" y="1485646"/>
                    <a:pt x="1485646" y="1914144"/>
                    <a:pt x="957072" y="1914144"/>
                  </a:cubicBezTo>
                  <a:lnTo>
                    <a:pt x="957072" y="1901444"/>
                  </a:lnTo>
                  <a:lnTo>
                    <a:pt x="957072" y="1914144"/>
                  </a:lnTo>
                  <a:cubicBezTo>
                    <a:pt x="428498" y="1914144"/>
                    <a:pt x="0" y="1485646"/>
                    <a:pt x="0" y="957072"/>
                  </a:cubicBezTo>
                  <a:lnTo>
                    <a:pt x="12700" y="957072"/>
                  </a:lnTo>
                  <a:lnTo>
                    <a:pt x="25400" y="957072"/>
                  </a:lnTo>
                  <a:lnTo>
                    <a:pt x="12700" y="957072"/>
                  </a:lnTo>
                  <a:lnTo>
                    <a:pt x="0" y="957072"/>
                  </a:lnTo>
                  <a:moveTo>
                    <a:pt x="25400" y="957072"/>
                  </a:moveTo>
                  <a:cubicBezTo>
                    <a:pt x="25400" y="964057"/>
                    <a:pt x="19685" y="969772"/>
                    <a:pt x="12700" y="969772"/>
                  </a:cubicBezTo>
                  <a:cubicBezTo>
                    <a:pt x="5715" y="969772"/>
                    <a:pt x="0" y="964057"/>
                    <a:pt x="0" y="957072"/>
                  </a:cubicBezTo>
                  <a:cubicBezTo>
                    <a:pt x="0" y="950087"/>
                    <a:pt x="5715" y="944372"/>
                    <a:pt x="12700" y="944372"/>
                  </a:cubicBezTo>
                  <a:cubicBezTo>
                    <a:pt x="19685" y="944372"/>
                    <a:pt x="25400" y="950087"/>
                    <a:pt x="25400" y="957072"/>
                  </a:cubicBezTo>
                  <a:cubicBezTo>
                    <a:pt x="25400" y="1471676"/>
                    <a:pt x="442595" y="1888744"/>
                    <a:pt x="957072" y="1888744"/>
                  </a:cubicBezTo>
                  <a:cubicBezTo>
                    <a:pt x="1471549" y="1888744"/>
                    <a:pt x="1888744" y="1471549"/>
                    <a:pt x="1888744" y="957072"/>
                  </a:cubicBezTo>
                  <a:cubicBezTo>
                    <a:pt x="1888744" y="442595"/>
                    <a:pt x="1471676" y="25400"/>
                    <a:pt x="957072" y="25400"/>
                  </a:cubicBezTo>
                  <a:lnTo>
                    <a:pt x="957072" y="12700"/>
                  </a:lnTo>
                  <a:lnTo>
                    <a:pt x="957072" y="25400"/>
                  </a:lnTo>
                  <a:cubicBezTo>
                    <a:pt x="442595" y="25400"/>
                    <a:pt x="25400" y="442595"/>
                    <a:pt x="25400" y="957072"/>
                  </a:cubicBezTo>
                  <a:close/>
                </a:path>
              </a:pathLst>
            </a:custGeom>
            <a:solidFill>
              <a:srgbClr val="FFFFFF"/>
            </a:solidFill>
          </p:spPr>
        </p:sp>
      </p:grpSp>
      <p:sp>
        <p:nvSpPr>
          <p:cNvPr id="13" name="Freeform 13"/>
          <p:cNvSpPr/>
          <p:nvPr/>
        </p:nvSpPr>
        <p:spPr>
          <a:xfrm>
            <a:off x="1845576" y="4150202"/>
            <a:ext cx="807348" cy="682502"/>
          </a:xfrm>
          <a:custGeom>
            <a:avLst/>
            <a:gdLst/>
            <a:ahLst/>
            <a:cxnLst/>
            <a:rect l="l" t="t" r="r" b="b"/>
            <a:pathLst>
              <a:path w="807348" h="682502">
                <a:moveTo>
                  <a:pt x="0" y="0"/>
                </a:moveTo>
                <a:lnTo>
                  <a:pt x="807348" y="0"/>
                </a:lnTo>
                <a:lnTo>
                  <a:pt x="807348" y="682502"/>
                </a:lnTo>
                <a:lnTo>
                  <a:pt x="0" y="6825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3506199" y="7520866"/>
            <a:ext cx="11701860" cy="466725"/>
          </a:xfrm>
          <a:prstGeom prst="rect">
            <a:avLst/>
          </a:prstGeom>
        </p:spPr>
        <p:txBody>
          <a:bodyPr lIns="0" tIns="0" rIns="0" bIns="0" rtlCol="0" anchor="t">
            <a:spAutoFit/>
          </a:bodyPr>
          <a:lstStyle/>
          <a:p>
            <a:pPr algn="ctr">
              <a:lnSpc>
                <a:spcPts val="3240"/>
              </a:lnSpc>
              <a:spcBef>
                <a:spcPct val="0"/>
              </a:spcBef>
            </a:pPr>
            <a:r>
              <a:rPr lang="en-US" sz="2700">
                <a:solidFill>
                  <a:srgbClr val="FFFFFF"/>
                </a:solidFill>
                <a:latin typeface="Arial"/>
                <a:ea typeface="Arial"/>
                <a:cs typeface="Arial"/>
                <a:sym typeface="Arial"/>
              </a:rPr>
              <a:t>Kaggle Dataset: (https://www.kaggle.com/datasets/hugodarwood/epirecipes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11049360" y="-2764588"/>
            <a:ext cx="7970148" cy="4518337"/>
          </a:xfrm>
          <a:custGeom>
            <a:avLst/>
            <a:gdLst/>
            <a:ahLst/>
            <a:cxnLst/>
            <a:rect l="l" t="t" r="r" b="b"/>
            <a:pathLst>
              <a:path w="7970148" h="4518337">
                <a:moveTo>
                  <a:pt x="0" y="0"/>
                </a:moveTo>
                <a:lnTo>
                  <a:pt x="7970148" y="0"/>
                </a:lnTo>
                <a:lnTo>
                  <a:pt x="7970148" y="4518336"/>
                </a:lnTo>
                <a:lnTo>
                  <a:pt x="0" y="45183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8527025" y="2022375"/>
            <a:ext cx="2531850" cy="2531850"/>
            <a:chOff x="0" y="0"/>
            <a:chExt cx="3375800" cy="3375800"/>
          </a:xfrm>
        </p:grpSpPr>
        <p:sp>
          <p:nvSpPr>
            <p:cNvPr id="4" name="Freeform 4"/>
            <p:cNvSpPr/>
            <p:nvPr/>
          </p:nvSpPr>
          <p:spPr>
            <a:xfrm>
              <a:off x="0" y="0"/>
              <a:ext cx="3375914" cy="3375914"/>
            </a:xfrm>
            <a:custGeom>
              <a:avLst/>
              <a:gdLst/>
              <a:ahLst/>
              <a:cxnLst/>
              <a:rect l="l" t="t" r="r" b="b"/>
              <a:pathLst>
                <a:path w="3375914" h="3375914">
                  <a:moveTo>
                    <a:pt x="0" y="1687957"/>
                  </a:moveTo>
                  <a:cubicBezTo>
                    <a:pt x="0" y="755650"/>
                    <a:pt x="755650" y="0"/>
                    <a:pt x="1687957" y="0"/>
                  </a:cubicBezTo>
                  <a:lnTo>
                    <a:pt x="1687957" y="12700"/>
                  </a:lnTo>
                  <a:lnTo>
                    <a:pt x="1687957" y="0"/>
                  </a:lnTo>
                  <a:cubicBezTo>
                    <a:pt x="2620137" y="0"/>
                    <a:pt x="3375914" y="755650"/>
                    <a:pt x="3375914" y="1687957"/>
                  </a:cubicBezTo>
                  <a:lnTo>
                    <a:pt x="3363214" y="1687957"/>
                  </a:lnTo>
                  <a:lnTo>
                    <a:pt x="3375914" y="1687957"/>
                  </a:lnTo>
                  <a:cubicBezTo>
                    <a:pt x="3375914" y="2620137"/>
                    <a:pt x="2620264" y="3375914"/>
                    <a:pt x="1687957" y="3375914"/>
                  </a:cubicBezTo>
                  <a:lnTo>
                    <a:pt x="1687957" y="3363214"/>
                  </a:lnTo>
                  <a:lnTo>
                    <a:pt x="1687957" y="3375914"/>
                  </a:lnTo>
                  <a:cubicBezTo>
                    <a:pt x="755650" y="3375787"/>
                    <a:pt x="0" y="2620137"/>
                    <a:pt x="0" y="1687957"/>
                  </a:cubicBezTo>
                  <a:lnTo>
                    <a:pt x="12700" y="1687957"/>
                  </a:lnTo>
                  <a:lnTo>
                    <a:pt x="23368" y="1694815"/>
                  </a:lnTo>
                  <a:cubicBezTo>
                    <a:pt x="20320" y="1699514"/>
                    <a:pt x="14478" y="1701800"/>
                    <a:pt x="9144" y="1700149"/>
                  </a:cubicBezTo>
                  <a:cubicBezTo>
                    <a:pt x="3810" y="1698498"/>
                    <a:pt x="0" y="1693545"/>
                    <a:pt x="0" y="1687957"/>
                  </a:cubicBezTo>
                  <a:moveTo>
                    <a:pt x="25400" y="1687957"/>
                  </a:moveTo>
                  <a:lnTo>
                    <a:pt x="12700" y="1687957"/>
                  </a:lnTo>
                  <a:lnTo>
                    <a:pt x="2032" y="1681099"/>
                  </a:lnTo>
                  <a:cubicBezTo>
                    <a:pt x="5080" y="1676400"/>
                    <a:pt x="10922" y="1674114"/>
                    <a:pt x="16256" y="1675765"/>
                  </a:cubicBezTo>
                  <a:cubicBezTo>
                    <a:pt x="21590" y="1677416"/>
                    <a:pt x="25400" y="1682369"/>
                    <a:pt x="25400" y="1687957"/>
                  </a:cubicBezTo>
                  <a:cubicBezTo>
                    <a:pt x="25400" y="2606167"/>
                    <a:pt x="769747" y="3350514"/>
                    <a:pt x="1687957" y="3350514"/>
                  </a:cubicBezTo>
                  <a:cubicBezTo>
                    <a:pt x="2606167" y="3350514"/>
                    <a:pt x="3350387" y="2606040"/>
                    <a:pt x="3350387" y="1687957"/>
                  </a:cubicBezTo>
                  <a:cubicBezTo>
                    <a:pt x="3350387" y="769874"/>
                    <a:pt x="2606040" y="25400"/>
                    <a:pt x="1687957" y="25400"/>
                  </a:cubicBezTo>
                  <a:lnTo>
                    <a:pt x="1687957" y="12700"/>
                  </a:lnTo>
                  <a:lnTo>
                    <a:pt x="1687957" y="25400"/>
                  </a:lnTo>
                  <a:cubicBezTo>
                    <a:pt x="769747" y="25400"/>
                    <a:pt x="25400" y="769747"/>
                    <a:pt x="25400" y="1687957"/>
                  </a:cubicBezTo>
                  <a:close/>
                </a:path>
              </a:pathLst>
            </a:custGeom>
            <a:solidFill>
              <a:srgbClr val="FFFFFF"/>
            </a:solidFill>
          </p:spPr>
        </p:sp>
      </p:grpSp>
      <p:sp>
        <p:nvSpPr>
          <p:cNvPr id="5" name="TextBox 5"/>
          <p:cNvSpPr txBox="1"/>
          <p:nvPr/>
        </p:nvSpPr>
        <p:spPr>
          <a:xfrm>
            <a:off x="8627975" y="5064750"/>
            <a:ext cx="8142150" cy="2581275"/>
          </a:xfrm>
          <a:prstGeom prst="rect">
            <a:avLst/>
          </a:prstGeom>
        </p:spPr>
        <p:txBody>
          <a:bodyPr lIns="0" tIns="0" rIns="0" bIns="0" rtlCol="0" anchor="t">
            <a:spAutoFit/>
          </a:bodyPr>
          <a:lstStyle/>
          <a:p>
            <a:pPr algn="l">
              <a:lnSpc>
                <a:spcPts val="10080"/>
              </a:lnSpc>
            </a:pPr>
            <a:r>
              <a:rPr lang="en-US" sz="8400">
                <a:solidFill>
                  <a:srgbClr val="4DD2EB"/>
                </a:solidFill>
                <a:latin typeface="Arimo"/>
                <a:ea typeface="Arimo"/>
                <a:cs typeface="Arimo"/>
                <a:sym typeface="Arimo"/>
              </a:rPr>
              <a:t>Charts &amp; Visualizations</a:t>
            </a:r>
          </a:p>
        </p:txBody>
      </p:sp>
      <p:sp>
        <p:nvSpPr>
          <p:cNvPr id="6" name="TextBox 6"/>
          <p:cNvSpPr txBox="1"/>
          <p:nvPr/>
        </p:nvSpPr>
        <p:spPr>
          <a:xfrm>
            <a:off x="8574875" y="2621550"/>
            <a:ext cx="2436150" cy="1304925"/>
          </a:xfrm>
          <a:prstGeom prst="rect">
            <a:avLst/>
          </a:prstGeom>
        </p:spPr>
        <p:txBody>
          <a:bodyPr lIns="0" tIns="0" rIns="0" bIns="0" rtlCol="0" anchor="t">
            <a:spAutoFit/>
          </a:bodyPr>
          <a:lstStyle/>
          <a:p>
            <a:pPr algn="ctr">
              <a:lnSpc>
                <a:spcPts val="10080"/>
              </a:lnSpc>
            </a:pPr>
            <a:r>
              <a:rPr lang="en-US" sz="8400">
                <a:solidFill>
                  <a:srgbClr val="4DD2EB"/>
                </a:solidFill>
                <a:latin typeface="Arimo"/>
                <a:ea typeface="Arimo"/>
                <a:cs typeface="Arimo"/>
                <a:sym typeface="Arimo"/>
              </a:rPr>
              <a:t>03</a:t>
            </a:r>
          </a:p>
        </p:txBody>
      </p:sp>
      <p:sp>
        <p:nvSpPr>
          <p:cNvPr id="7" name="Freeform 7"/>
          <p:cNvSpPr/>
          <p:nvPr/>
        </p:nvSpPr>
        <p:spPr>
          <a:xfrm>
            <a:off x="1397875" y="2086125"/>
            <a:ext cx="6114750" cy="6114750"/>
          </a:xfrm>
          <a:custGeom>
            <a:avLst/>
            <a:gdLst/>
            <a:ahLst/>
            <a:cxnLst/>
            <a:rect l="l" t="t" r="r" b="b"/>
            <a:pathLst>
              <a:path w="6114750" h="6114750">
                <a:moveTo>
                  <a:pt x="0" y="0"/>
                </a:moveTo>
                <a:lnTo>
                  <a:pt x="6114750" y="0"/>
                </a:lnTo>
                <a:lnTo>
                  <a:pt x="6114750" y="6114750"/>
                </a:lnTo>
                <a:lnTo>
                  <a:pt x="0" y="6114750"/>
                </a:lnTo>
                <a:lnTo>
                  <a:pt x="0" y="0"/>
                </a:lnTo>
                <a:close/>
              </a:path>
            </a:pathLst>
          </a:custGeom>
          <a:blipFill>
            <a:blip r:embed="rId5"/>
            <a:stretch>
              <a:fillRect l="-49149" r="-851"/>
            </a:stretch>
          </a:blipFill>
        </p:spPr>
      </p:sp>
      <p:sp>
        <p:nvSpPr>
          <p:cNvPr id="8" name="Freeform 8"/>
          <p:cNvSpPr/>
          <p:nvPr/>
        </p:nvSpPr>
        <p:spPr>
          <a:xfrm>
            <a:off x="626350" y="7112104"/>
            <a:ext cx="3364048" cy="652104"/>
          </a:xfrm>
          <a:custGeom>
            <a:avLst/>
            <a:gdLst/>
            <a:ahLst/>
            <a:cxnLst/>
            <a:rect l="l" t="t" r="r" b="b"/>
            <a:pathLst>
              <a:path w="3364048" h="652104">
                <a:moveTo>
                  <a:pt x="0" y="0"/>
                </a:moveTo>
                <a:lnTo>
                  <a:pt x="3364048" y="0"/>
                </a:lnTo>
                <a:lnTo>
                  <a:pt x="3364048" y="652104"/>
                </a:lnTo>
                <a:lnTo>
                  <a:pt x="0" y="652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2014790" y="8303526"/>
            <a:ext cx="3387948" cy="3972668"/>
          </a:xfrm>
          <a:custGeom>
            <a:avLst/>
            <a:gdLst/>
            <a:ahLst/>
            <a:cxnLst/>
            <a:rect l="l" t="t" r="r" b="b"/>
            <a:pathLst>
              <a:path w="3387948" h="3972668">
                <a:moveTo>
                  <a:pt x="0" y="0"/>
                </a:moveTo>
                <a:lnTo>
                  <a:pt x="3387948" y="0"/>
                </a:lnTo>
                <a:lnTo>
                  <a:pt x="3387948" y="3972668"/>
                </a:lnTo>
                <a:lnTo>
                  <a:pt x="0" y="39726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rot="2700000">
            <a:off x="18350106" y="-2652920"/>
            <a:ext cx="629608" cy="4806064"/>
            <a:chOff x="0" y="0"/>
            <a:chExt cx="839477" cy="6408085"/>
          </a:xfrm>
        </p:grpSpPr>
        <p:sp>
          <p:nvSpPr>
            <p:cNvPr id="4" name="Freeform 4"/>
            <p:cNvSpPr/>
            <p:nvPr/>
          </p:nvSpPr>
          <p:spPr>
            <a:xfrm>
              <a:off x="0" y="0"/>
              <a:ext cx="839470" cy="6408039"/>
            </a:xfrm>
            <a:custGeom>
              <a:avLst/>
              <a:gdLst/>
              <a:ahLst/>
              <a:cxnLst/>
              <a:rect l="l" t="t" r="r" b="b"/>
              <a:pathLst>
                <a:path w="839470" h="6408039">
                  <a:moveTo>
                    <a:pt x="0" y="419735"/>
                  </a:moveTo>
                  <a:cubicBezTo>
                    <a:pt x="0" y="187960"/>
                    <a:pt x="187960" y="0"/>
                    <a:pt x="419735" y="0"/>
                  </a:cubicBezTo>
                  <a:cubicBezTo>
                    <a:pt x="651510" y="0"/>
                    <a:pt x="839470" y="187960"/>
                    <a:pt x="839470" y="419735"/>
                  </a:cubicBezTo>
                  <a:lnTo>
                    <a:pt x="839470" y="5988304"/>
                  </a:lnTo>
                  <a:cubicBezTo>
                    <a:pt x="839470" y="6220079"/>
                    <a:pt x="651510" y="6408039"/>
                    <a:pt x="419735" y="6408039"/>
                  </a:cubicBezTo>
                  <a:cubicBezTo>
                    <a:pt x="187960" y="6408039"/>
                    <a:pt x="0" y="6220206"/>
                    <a:pt x="0" y="5988304"/>
                  </a:cubicBezTo>
                  <a:close/>
                </a:path>
              </a:pathLst>
            </a:custGeom>
            <a:solidFill>
              <a:srgbClr val="6BD37D"/>
            </a:solidFill>
          </p:spPr>
        </p:sp>
      </p:grpSp>
      <p:grpSp>
        <p:nvGrpSpPr>
          <p:cNvPr id="5" name="Group 5"/>
          <p:cNvGrpSpPr/>
          <p:nvPr/>
        </p:nvGrpSpPr>
        <p:grpSpPr>
          <a:xfrm rot="2703216">
            <a:off x="16334194" y="-1981332"/>
            <a:ext cx="453538" cy="3462844"/>
            <a:chOff x="0" y="0"/>
            <a:chExt cx="604717" cy="4617125"/>
          </a:xfrm>
        </p:grpSpPr>
        <p:sp>
          <p:nvSpPr>
            <p:cNvPr id="6" name="Freeform 6"/>
            <p:cNvSpPr/>
            <p:nvPr/>
          </p:nvSpPr>
          <p:spPr>
            <a:xfrm>
              <a:off x="0" y="0"/>
              <a:ext cx="604774" cy="4617212"/>
            </a:xfrm>
            <a:custGeom>
              <a:avLst/>
              <a:gdLst/>
              <a:ahLst/>
              <a:cxnLst/>
              <a:rect l="l" t="t" r="r" b="b"/>
              <a:pathLst>
                <a:path w="604774" h="4617212">
                  <a:moveTo>
                    <a:pt x="0" y="302387"/>
                  </a:moveTo>
                  <a:cubicBezTo>
                    <a:pt x="0" y="135382"/>
                    <a:pt x="135382" y="0"/>
                    <a:pt x="302387" y="0"/>
                  </a:cubicBezTo>
                  <a:cubicBezTo>
                    <a:pt x="469392" y="0"/>
                    <a:pt x="604774" y="135382"/>
                    <a:pt x="604774" y="302387"/>
                  </a:cubicBezTo>
                  <a:lnTo>
                    <a:pt x="604774" y="4314825"/>
                  </a:lnTo>
                  <a:cubicBezTo>
                    <a:pt x="604774" y="4481830"/>
                    <a:pt x="469392" y="4617212"/>
                    <a:pt x="302387" y="4617212"/>
                  </a:cubicBezTo>
                  <a:cubicBezTo>
                    <a:pt x="135382" y="4617212"/>
                    <a:pt x="0" y="4481703"/>
                    <a:pt x="0" y="4314825"/>
                  </a:cubicBezTo>
                  <a:close/>
                </a:path>
              </a:pathLst>
            </a:custGeom>
            <a:solidFill>
              <a:srgbClr val="FFFFFF"/>
            </a:solidFill>
          </p:spPr>
        </p:sp>
      </p:grpSp>
      <p:grpSp>
        <p:nvGrpSpPr>
          <p:cNvPr id="7" name="Group 7"/>
          <p:cNvGrpSpPr/>
          <p:nvPr/>
        </p:nvGrpSpPr>
        <p:grpSpPr>
          <a:xfrm rot="2704324">
            <a:off x="17092444" y="-1232518"/>
            <a:ext cx="337290" cy="2568070"/>
            <a:chOff x="0" y="0"/>
            <a:chExt cx="449720" cy="3424093"/>
          </a:xfrm>
        </p:grpSpPr>
        <p:sp>
          <p:nvSpPr>
            <p:cNvPr id="8" name="Freeform 8"/>
            <p:cNvSpPr/>
            <p:nvPr/>
          </p:nvSpPr>
          <p:spPr>
            <a:xfrm>
              <a:off x="0" y="0"/>
              <a:ext cx="449707" cy="3424174"/>
            </a:xfrm>
            <a:custGeom>
              <a:avLst/>
              <a:gdLst/>
              <a:ahLst/>
              <a:cxnLst/>
              <a:rect l="l" t="t" r="r" b="b"/>
              <a:pathLst>
                <a:path w="449707" h="3424174">
                  <a:moveTo>
                    <a:pt x="0" y="224917"/>
                  </a:moveTo>
                  <a:cubicBezTo>
                    <a:pt x="0" y="100711"/>
                    <a:pt x="100711" y="0"/>
                    <a:pt x="224917" y="0"/>
                  </a:cubicBezTo>
                  <a:cubicBezTo>
                    <a:pt x="349123" y="0"/>
                    <a:pt x="449707" y="100711"/>
                    <a:pt x="449707" y="224917"/>
                  </a:cubicBezTo>
                  <a:lnTo>
                    <a:pt x="449707" y="3199257"/>
                  </a:lnTo>
                  <a:cubicBezTo>
                    <a:pt x="449707" y="3323463"/>
                    <a:pt x="348996" y="3424174"/>
                    <a:pt x="224790" y="3424174"/>
                  </a:cubicBezTo>
                  <a:cubicBezTo>
                    <a:pt x="100584" y="3424174"/>
                    <a:pt x="0" y="3323463"/>
                    <a:pt x="0" y="3199257"/>
                  </a:cubicBezTo>
                  <a:close/>
                </a:path>
              </a:pathLst>
            </a:custGeom>
            <a:solidFill>
              <a:srgbClr val="4DD2EB"/>
            </a:solidFill>
          </p:spPr>
        </p:sp>
      </p:grpSp>
      <p:sp>
        <p:nvSpPr>
          <p:cNvPr id="9" name="Freeform 9"/>
          <p:cNvSpPr/>
          <p:nvPr/>
        </p:nvSpPr>
        <p:spPr>
          <a:xfrm>
            <a:off x="7698835" y="2622062"/>
            <a:ext cx="10247773" cy="5142750"/>
          </a:xfrm>
          <a:custGeom>
            <a:avLst/>
            <a:gdLst/>
            <a:ahLst/>
            <a:cxnLst/>
            <a:rect l="l" t="t" r="r" b="b"/>
            <a:pathLst>
              <a:path w="10247773" h="5142750">
                <a:moveTo>
                  <a:pt x="0" y="0"/>
                </a:moveTo>
                <a:lnTo>
                  <a:pt x="10247773" y="0"/>
                </a:lnTo>
                <a:lnTo>
                  <a:pt x="10247773" y="5142750"/>
                </a:lnTo>
                <a:lnTo>
                  <a:pt x="0" y="5142750"/>
                </a:lnTo>
                <a:lnTo>
                  <a:pt x="0" y="0"/>
                </a:lnTo>
                <a:close/>
              </a:path>
            </a:pathLst>
          </a:custGeom>
          <a:blipFill>
            <a:blip r:embed="rId5"/>
            <a:stretch>
              <a:fillRect l="-990" r="-990"/>
            </a:stretch>
          </a:blipFill>
        </p:spPr>
      </p:sp>
      <p:sp>
        <p:nvSpPr>
          <p:cNvPr id="10" name="TextBox 10"/>
          <p:cNvSpPr txBox="1"/>
          <p:nvPr/>
        </p:nvSpPr>
        <p:spPr>
          <a:xfrm>
            <a:off x="1335813" y="271737"/>
            <a:ext cx="15225150" cy="942975"/>
          </a:xfrm>
          <a:prstGeom prst="rect">
            <a:avLst/>
          </a:prstGeom>
        </p:spPr>
        <p:txBody>
          <a:bodyPr lIns="0" tIns="0" rIns="0" bIns="0" rtlCol="0" anchor="t">
            <a:spAutoFit/>
          </a:bodyPr>
          <a:lstStyle/>
          <a:p>
            <a:pPr algn="ctr">
              <a:lnSpc>
                <a:spcPts val="7200"/>
              </a:lnSpc>
            </a:pPr>
            <a:r>
              <a:rPr lang="en-US" sz="6000" b="1">
                <a:solidFill>
                  <a:srgbClr val="FFFFFF"/>
                </a:solidFill>
                <a:latin typeface="Arimo Bold"/>
                <a:ea typeface="Arimo Bold"/>
                <a:cs typeface="Arimo Bold"/>
                <a:sym typeface="Arimo Bold"/>
              </a:rPr>
              <a:t>Calories Vs Rating</a:t>
            </a:r>
          </a:p>
        </p:txBody>
      </p:sp>
      <p:sp>
        <p:nvSpPr>
          <p:cNvPr id="11" name="TextBox 11"/>
          <p:cNvSpPr txBox="1"/>
          <p:nvPr/>
        </p:nvSpPr>
        <p:spPr>
          <a:xfrm>
            <a:off x="565951" y="2555387"/>
            <a:ext cx="6866554" cy="5618856"/>
          </a:xfrm>
          <a:prstGeom prst="rect">
            <a:avLst/>
          </a:prstGeom>
        </p:spPr>
        <p:txBody>
          <a:bodyPr lIns="0" tIns="0" rIns="0" bIns="0" rtlCol="0" anchor="t">
            <a:spAutoFit/>
          </a:bodyPr>
          <a:lstStyle/>
          <a:p>
            <a:pPr algn="ctr">
              <a:lnSpc>
                <a:spcPts val="4445"/>
              </a:lnSpc>
            </a:pPr>
            <a:r>
              <a:rPr lang="en-US" sz="3175" b="1">
                <a:solidFill>
                  <a:srgbClr val="FFFFFF"/>
                </a:solidFill>
                <a:latin typeface="Canva Sans Bold"/>
                <a:ea typeface="Canva Sans Bold"/>
                <a:cs typeface="Canva Sans Bold"/>
                <a:sym typeface="Canva Sans Bold"/>
              </a:rPr>
              <a:t>Analysis of Calories vs. Ratings</a:t>
            </a:r>
          </a:p>
          <a:p>
            <a:pPr algn="ctr">
              <a:lnSpc>
                <a:spcPts val="4445"/>
              </a:lnSpc>
            </a:pPr>
            <a:endParaRPr lang="en-US" sz="3175" b="1">
              <a:solidFill>
                <a:srgbClr val="FFFFFF"/>
              </a:solidFill>
              <a:latin typeface="Canva Sans Bold"/>
              <a:ea typeface="Canva Sans Bold"/>
              <a:cs typeface="Canva Sans Bold"/>
              <a:sym typeface="Canva Sans Bold"/>
            </a:endParaRPr>
          </a:p>
          <a:p>
            <a:pPr marL="504556" lvl="1" indent="-252278" algn="ctr">
              <a:lnSpc>
                <a:spcPts val="3271"/>
              </a:lnSpc>
              <a:buAutoNum type="arabicPeriod"/>
            </a:pPr>
            <a:r>
              <a:rPr lang="en-US" sz="2336">
                <a:solidFill>
                  <a:srgbClr val="FFFFFF"/>
                </a:solidFill>
                <a:latin typeface="Canva Sans"/>
                <a:ea typeface="Canva Sans"/>
                <a:cs typeface="Canva Sans"/>
                <a:sym typeface="Canva Sans"/>
              </a:rPr>
              <a:t>The analysis indicates a positive correlation between calorie content and recipe ratings.</a:t>
            </a:r>
          </a:p>
          <a:p>
            <a:pPr marL="504556" lvl="1" indent="-252278" algn="ctr">
              <a:lnSpc>
                <a:spcPts val="3271"/>
              </a:lnSpc>
              <a:buAutoNum type="arabicPeriod"/>
            </a:pPr>
            <a:r>
              <a:rPr lang="en-US" sz="2336">
                <a:solidFill>
                  <a:srgbClr val="FFFFFF"/>
                </a:solidFill>
                <a:latin typeface="Canva Sans"/>
                <a:ea typeface="Canva Sans"/>
                <a:cs typeface="Canva Sans"/>
                <a:sym typeface="Canva Sans"/>
              </a:rPr>
              <a:t>As the calorie content increases, the ratings also tend to rise.</a:t>
            </a:r>
          </a:p>
          <a:p>
            <a:pPr marL="504556" lvl="1" indent="-252278" algn="ctr">
              <a:lnSpc>
                <a:spcPts val="3271"/>
              </a:lnSpc>
              <a:buAutoNum type="arabicPeriod"/>
            </a:pPr>
            <a:r>
              <a:rPr lang="en-US" sz="2336">
                <a:solidFill>
                  <a:srgbClr val="FFFFFF"/>
                </a:solidFill>
                <a:latin typeface="Canva Sans"/>
                <a:ea typeface="Canva Sans"/>
                <a:cs typeface="Canva Sans"/>
                <a:sym typeface="Canva Sans"/>
              </a:rPr>
              <a:t>This suggests that higher-calorie recipes may be perceived as more satisfying or enjoyable by users, leading to better ratings.</a:t>
            </a:r>
          </a:p>
          <a:p>
            <a:pPr marL="504556" lvl="1" indent="-252278" algn="ctr">
              <a:lnSpc>
                <a:spcPts val="3271"/>
              </a:lnSpc>
              <a:buAutoNum type="arabicPeriod"/>
            </a:pPr>
            <a:r>
              <a:rPr lang="en-US" sz="2336">
                <a:solidFill>
                  <a:srgbClr val="FFFFFF"/>
                </a:solidFill>
                <a:latin typeface="Canva Sans"/>
                <a:ea typeface="Canva Sans"/>
                <a:cs typeface="Canva Sans"/>
                <a:sym typeface="Canva Sans"/>
              </a:rPr>
              <a:t>This highlights the relationship between the richness of ingredients and the overall appeal of the dishes.</a:t>
            </a:r>
          </a:p>
          <a:p>
            <a:pPr algn="ctr">
              <a:lnSpc>
                <a:spcPts val="3271"/>
              </a:lnSpc>
            </a:pPr>
            <a:endParaRPr lang="en-US" sz="2336">
              <a:solidFill>
                <a:srgbClr val="FFFFFF"/>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3147"/>
        </a:solidFill>
        <a:effectLst/>
      </p:bgPr>
    </p:bg>
    <p:spTree>
      <p:nvGrpSpPr>
        <p:cNvPr id="1" name=""/>
        <p:cNvGrpSpPr/>
        <p:nvPr/>
      </p:nvGrpSpPr>
      <p:grpSpPr>
        <a:xfrm>
          <a:off x="0" y="0"/>
          <a:ext cx="0" cy="0"/>
          <a:chOff x="0" y="0"/>
          <a:chExt cx="0" cy="0"/>
        </a:xfrm>
      </p:grpSpPr>
      <p:sp>
        <p:nvSpPr>
          <p:cNvPr id="2" name="Freeform 2"/>
          <p:cNvSpPr/>
          <p:nvPr/>
        </p:nvSpPr>
        <p:spPr>
          <a:xfrm>
            <a:off x="-2014790" y="8303526"/>
            <a:ext cx="3387948" cy="3972668"/>
          </a:xfrm>
          <a:custGeom>
            <a:avLst/>
            <a:gdLst/>
            <a:ahLst/>
            <a:cxnLst/>
            <a:rect l="l" t="t" r="r" b="b"/>
            <a:pathLst>
              <a:path w="3387948" h="3972668">
                <a:moveTo>
                  <a:pt x="0" y="0"/>
                </a:moveTo>
                <a:lnTo>
                  <a:pt x="3387948" y="0"/>
                </a:lnTo>
                <a:lnTo>
                  <a:pt x="3387948" y="3972668"/>
                </a:lnTo>
                <a:lnTo>
                  <a:pt x="0" y="39726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rot="2700000">
            <a:off x="18350106" y="-2652920"/>
            <a:ext cx="629608" cy="4806064"/>
            <a:chOff x="0" y="0"/>
            <a:chExt cx="839477" cy="6408085"/>
          </a:xfrm>
        </p:grpSpPr>
        <p:sp>
          <p:nvSpPr>
            <p:cNvPr id="4" name="Freeform 4"/>
            <p:cNvSpPr/>
            <p:nvPr/>
          </p:nvSpPr>
          <p:spPr>
            <a:xfrm>
              <a:off x="0" y="0"/>
              <a:ext cx="839470" cy="6408039"/>
            </a:xfrm>
            <a:custGeom>
              <a:avLst/>
              <a:gdLst/>
              <a:ahLst/>
              <a:cxnLst/>
              <a:rect l="l" t="t" r="r" b="b"/>
              <a:pathLst>
                <a:path w="839470" h="6408039">
                  <a:moveTo>
                    <a:pt x="0" y="419735"/>
                  </a:moveTo>
                  <a:cubicBezTo>
                    <a:pt x="0" y="187960"/>
                    <a:pt x="187960" y="0"/>
                    <a:pt x="419735" y="0"/>
                  </a:cubicBezTo>
                  <a:cubicBezTo>
                    <a:pt x="651510" y="0"/>
                    <a:pt x="839470" y="187960"/>
                    <a:pt x="839470" y="419735"/>
                  </a:cubicBezTo>
                  <a:lnTo>
                    <a:pt x="839470" y="5988304"/>
                  </a:lnTo>
                  <a:cubicBezTo>
                    <a:pt x="839470" y="6220079"/>
                    <a:pt x="651510" y="6408039"/>
                    <a:pt x="419735" y="6408039"/>
                  </a:cubicBezTo>
                  <a:cubicBezTo>
                    <a:pt x="187960" y="6408039"/>
                    <a:pt x="0" y="6220206"/>
                    <a:pt x="0" y="5988304"/>
                  </a:cubicBezTo>
                  <a:close/>
                </a:path>
              </a:pathLst>
            </a:custGeom>
            <a:solidFill>
              <a:srgbClr val="6BD37D"/>
            </a:solidFill>
          </p:spPr>
        </p:sp>
      </p:grpSp>
      <p:grpSp>
        <p:nvGrpSpPr>
          <p:cNvPr id="5" name="Group 5"/>
          <p:cNvGrpSpPr/>
          <p:nvPr/>
        </p:nvGrpSpPr>
        <p:grpSpPr>
          <a:xfrm rot="2703216">
            <a:off x="16334194" y="-1981332"/>
            <a:ext cx="453538" cy="3462844"/>
            <a:chOff x="0" y="0"/>
            <a:chExt cx="604717" cy="4617125"/>
          </a:xfrm>
        </p:grpSpPr>
        <p:sp>
          <p:nvSpPr>
            <p:cNvPr id="6" name="Freeform 6"/>
            <p:cNvSpPr/>
            <p:nvPr/>
          </p:nvSpPr>
          <p:spPr>
            <a:xfrm>
              <a:off x="0" y="0"/>
              <a:ext cx="604774" cy="4617212"/>
            </a:xfrm>
            <a:custGeom>
              <a:avLst/>
              <a:gdLst/>
              <a:ahLst/>
              <a:cxnLst/>
              <a:rect l="l" t="t" r="r" b="b"/>
              <a:pathLst>
                <a:path w="604774" h="4617212">
                  <a:moveTo>
                    <a:pt x="0" y="302387"/>
                  </a:moveTo>
                  <a:cubicBezTo>
                    <a:pt x="0" y="135382"/>
                    <a:pt x="135382" y="0"/>
                    <a:pt x="302387" y="0"/>
                  </a:cubicBezTo>
                  <a:cubicBezTo>
                    <a:pt x="469392" y="0"/>
                    <a:pt x="604774" y="135382"/>
                    <a:pt x="604774" y="302387"/>
                  </a:cubicBezTo>
                  <a:lnTo>
                    <a:pt x="604774" y="4314825"/>
                  </a:lnTo>
                  <a:cubicBezTo>
                    <a:pt x="604774" y="4481830"/>
                    <a:pt x="469392" y="4617212"/>
                    <a:pt x="302387" y="4617212"/>
                  </a:cubicBezTo>
                  <a:cubicBezTo>
                    <a:pt x="135382" y="4617212"/>
                    <a:pt x="0" y="4481703"/>
                    <a:pt x="0" y="4314825"/>
                  </a:cubicBezTo>
                  <a:close/>
                </a:path>
              </a:pathLst>
            </a:custGeom>
            <a:solidFill>
              <a:srgbClr val="FFFFFF"/>
            </a:solidFill>
          </p:spPr>
        </p:sp>
      </p:grpSp>
      <p:grpSp>
        <p:nvGrpSpPr>
          <p:cNvPr id="7" name="Group 7"/>
          <p:cNvGrpSpPr/>
          <p:nvPr/>
        </p:nvGrpSpPr>
        <p:grpSpPr>
          <a:xfrm rot="2704324">
            <a:off x="17092444" y="-1232518"/>
            <a:ext cx="337290" cy="2568070"/>
            <a:chOff x="0" y="0"/>
            <a:chExt cx="449720" cy="3424093"/>
          </a:xfrm>
        </p:grpSpPr>
        <p:sp>
          <p:nvSpPr>
            <p:cNvPr id="8" name="Freeform 8"/>
            <p:cNvSpPr/>
            <p:nvPr/>
          </p:nvSpPr>
          <p:spPr>
            <a:xfrm>
              <a:off x="0" y="0"/>
              <a:ext cx="449707" cy="3424174"/>
            </a:xfrm>
            <a:custGeom>
              <a:avLst/>
              <a:gdLst/>
              <a:ahLst/>
              <a:cxnLst/>
              <a:rect l="l" t="t" r="r" b="b"/>
              <a:pathLst>
                <a:path w="449707" h="3424174">
                  <a:moveTo>
                    <a:pt x="0" y="224917"/>
                  </a:moveTo>
                  <a:cubicBezTo>
                    <a:pt x="0" y="100711"/>
                    <a:pt x="100711" y="0"/>
                    <a:pt x="224917" y="0"/>
                  </a:cubicBezTo>
                  <a:cubicBezTo>
                    <a:pt x="349123" y="0"/>
                    <a:pt x="449707" y="100711"/>
                    <a:pt x="449707" y="224917"/>
                  </a:cubicBezTo>
                  <a:lnTo>
                    <a:pt x="449707" y="3199257"/>
                  </a:lnTo>
                  <a:cubicBezTo>
                    <a:pt x="449707" y="3323463"/>
                    <a:pt x="348996" y="3424174"/>
                    <a:pt x="224790" y="3424174"/>
                  </a:cubicBezTo>
                  <a:cubicBezTo>
                    <a:pt x="100584" y="3424174"/>
                    <a:pt x="0" y="3323463"/>
                    <a:pt x="0" y="3199257"/>
                  </a:cubicBezTo>
                  <a:close/>
                </a:path>
              </a:pathLst>
            </a:custGeom>
            <a:solidFill>
              <a:srgbClr val="4DD2EB"/>
            </a:solidFill>
          </p:spPr>
        </p:sp>
      </p:grpSp>
      <p:sp>
        <p:nvSpPr>
          <p:cNvPr id="9" name="Freeform 9"/>
          <p:cNvSpPr/>
          <p:nvPr/>
        </p:nvSpPr>
        <p:spPr>
          <a:xfrm>
            <a:off x="493482" y="1671912"/>
            <a:ext cx="17301036" cy="4757785"/>
          </a:xfrm>
          <a:custGeom>
            <a:avLst/>
            <a:gdLst/>
            <a:ahLst/>
            <a:cxnLst/>
            <a:rect l="l" t="t" r="r" b="b"/>
            <a:pathLst>
              <a:path w="17301036" h="4757785">
                <a:moveTo>
                  <a:pt x="0" y="0"/>
                </a:moveTo>
                <a:lnTo>
                  <a:pt x="17301036" y="0"/>
                </a:lnTo>
                <a:lnTo>
                  <a:pt x="17301036" y="4757785"/>
                </a:lnTo>
                <a:lnTo>
                  <a:pt x="0" y="4757785"/>
                </a:lnTo>
                <a:lnTo>
                  <a:pt x="0" y="0"/>
                </a:lnTo>
                <a:close/>
              </a:path>
            </a:pathLst>
          </a:custGeom>
          <a:blipFill>
            <a:blip r:embed="rId5"/>
            <a:stretch>
              <a:fillRect/>
            </a:stretch>
          </a:blipFill>
        </p:spPr>
      </p:sp>
      <p:sp>
        <p:nvSpPr>
          <p:cNvPr id="10" name="TextBox 10"/>
          <p:cNvSpPr txBox="1"/>
          <p:nvPr/>
        </p:nvSpPr>
        <p:spPr>
          <a:xfrm>
            <a:off x="2840087" y="201424"/>
            <a:ext cx="11905159" cy="876300"/>
          </a:xfrm>
          <a:prstGeom prst="rect">
            <a:avLst/>
          </a:prstGeom>
        </p:spPr>
        <p:txBody>
          <a:bodyPr lIns="0" tIns="0" rIns="0" bIns="0" rtlCol="0" anchor="t">
            <a:spAutoFit/>
          </a:bodyPr>
          <a:lstStyle/>
          <a:p>
            <a:pPr algn="ctr">
              <a:lnSpc>
                <a:spcPts val="6161"/>
              </a:lnSpc>
              <a:spcBef>
                <a:spcPct val="0"/>
              </a:spcBef>
            </a:pPr>
            <a:r>
              <a:rPr lang="en-US" sz="5134" b="1">
                <a:solidFill>
                  <a:srgbClr val="FFFFFF"/>
                </a:solidFill>
                <a:latin typeface="Arial Bold"/>
                <a:ea typeface="Arial Bold"/>
                <a:cs typeface="Arial Bold"/>
                <a:sym typeface="Arial Bold"/>
              </a:rPr>
              <a:t>Rating Count Distribution Analysis</a:t>
            </a:r>
          </a:p>
        </p:txBody>
      </p:sp>
      <p:sp>
        <p:nvSpPr>
          <p:cNvPr id="11" name="TextBox 11"/>
          <p:cNvSpPr txBox="1"/>
          <p:nvPr/>
        </p:nvSpPr>
        <p:spPr>
          <a:xfrm>
            <a:off x="1221068" y="6805152"/>
            <a:ext cx="16573450" cy="2949122"/>
          </a:xfrm>
          <a:prstGeom prst="rect">
            <a:avLst/>
          </a:prstGeom>
        </p:spPr>
        <p:txBody>
          <a:bodyPr lIns="0" tIns="0" rIns="0" bIns="0" rtlCol="0" anchor="t">
            <a:spAutoFit/>
          </a:bodyPr>
          <a:lstStyle/>
          <a:p>
            <a:pPr algn="l">
              <a:lnSpc>
                <a:spcPts val="3333"/>
              </a:lnSpc>
            </a:pPr>
            <a:r>
              <a:rPr lang="en-US" sz="2381" b="1">
                <a:solidFill>
                  <a:srgbClr val="FFFFFF"/>
                </a:solidFill>
                <a:latin typeface="Canva Sans Bold"/>
                <a:ea typeface="Canva Sans Bold"/>
                <a:cs typeface="Canva Sans Bold"/>
                <a:sym typeface="Canva Sans Bold"/>
              </a:rPr>
              <a:t>Rating Count Distribution Analysis</a:t>
            </a:r>
          </a:p>
          <a:p>
            <a:pPr marL="432766" lvl="1" indent="-216383" algn="l">
              <a:lnSpc>
                <a:spcPts val="2806"/>
              </a:lnSpc>
              <a:buFont typeface="Arial"/>
              <a:buChar char="•"/>
            </a:pPr>
            <a:r>
              <a:rPr lang="en-US" sz="2004">
                <a:solidFill>
                  <a:srgbClr val="FFFFFF"/>
                </a:solidFill>
                <a:latin typeface="Canva Sans"/>
                <a:ea typeface="Canva Sans"/>
                <a:cs typeface="Canva Sans"/>
                <a:sym typeface="Canva Sans"/>
              </a:rPr>
              <a:t>The highest total ratings were observed at rating 4, with 25,760 ratings.</a:t>
            </a:r>
          </a:p>
          <a:p>
            <a:pPr marL="432766" lvl="1" indent="-216383" algn="l">
              <a:lnSpc>
                <a:spcPts val="2806"/>
              </a:lnSpc>
              <a:buFont typeface="Arial"/>
              <a:buChar char="•"/>
            </a:pPr>
            <a:r>
              <a:rPr lang="en-US" sz="2004">
                <a:solidFill>
                  <a:srgbClr val="FFFFFF"/>
                </a:solidFill>
                <a:latin typeface="Canva Sans"/>
                <a:ea typeface="Canva Sans"/>
                <a:cs typeface="Canva Sans"/>
                <a:sym typeface="Canva Sans"/>
              </a:rPr>
              <a:t>Rating 4 accounted for 48.53% of all total ratings.</a:t>
            </a:r>
          </a:p>
          <a:p>
            <a:pPr marL="432766" lvl="1" indent="-216383" algn="l">
              <a:lnSpc>
                <a:spcPts val="2806"/>
              </a:lnSpc>
              <a:buFont typeface="Arial"/>
              <a:buChar char="•"/>
            </a:pPr>
            <a:r>
              <a:rPr lang="en-US" sz="2004">
                <a:solidFill>
                  <a:srgbClr val="FFFFFF"/>
                </a:solidFill>
                <a:latin typeface="Canva Sans"/>
                <a:ea typeface="Canva Sans"/>
                <a:cs typeface="Canva Sans"/>
                <a:sym typeface="Canva Sans"/>
              </a:rPr>
              <a:t>The lowest total ratings were at rating 0.</a:t>
            </a:r>
          </a:p>
          <a:p>
            <a:pPr marL="432766" lvl="1" indent="-216383" algn="l">
              <a:lnSpc>
                <a:spcPts val="2806"/>
              </a:lnSpc>
              <a:buFont typeface="Arial"/>
              <a:buChar char="•"/>
            </a:pPr>
            <a:r>
              <a:rPr lang="en-US" sz="2004">
                <a:solidFill>
                  <a:srgbClr val="FFFFFF"/>
                </a:solidFill>
                <a:latin typeface="Canva Sans"/>
                <a:ea typeface="Canva Sans"/>
                <a:cs typeface="Canva Sans"/>
                <a:sym typeface="Canva Sans"/>
              </a:rPr>
              <a:t>Across all 6 rating bins, total ratings ranged from 0 to 25,760.</a:t>
            </a:r>
          </a:p>
          <a:p>
            <a:pPr algn="l">
              <a:lnSpc>
                <a:spcPts val="3317"/>
              </a:lnSpc>
            </a:pPr>
            <a:r>
              <a:rPr lang="en-US" sz="2369">
                <a:solidFill>
                  <a:srgbClr val="FFFFFF"/>
                </a:solidFill>
                <a:latin typeface="Canva Sans"/>
                <a:ea typeface="Canva Sans"/>
                <a:cs typeface="Canva Sans"/>
                <a:sym typeface="Canva Sans"/>
              </a:rPr>
              <a:t>Visual Insights:</a:t>
            </a:r>
          </a:p>
          <a:p>
            <a:pPr marL="452486" lvl="1" indent="-226243" algn="l">
              <a:lnSpc>
                <a:spcPts val="2934"/>
              </a:lnSpc>
              <a:buFont typeface="Arial"/>
              <a:buChar char="•"/>
            </a:pPr>
            <a:r>
              <a:rPr lang="en-US" sz="2095">
                <a:solidFill>
                  <a:srgbClr val="FFFFFF"/>
                </a:solidFill>
                <a:latin typeface="Canva Sans"/>
                <a:ea typeface="Canva Sans"/>
                <a:cs typeface="Canva Sans"/>
                <a:sym typeface="Canva Sans"/>
              </a:rPr>
              <a:t>The charts show that the majority of ratings were concentrated in the 4-rating bin, dominating the distribution.</a:t>
            </a:r>
          </a:p>
          <a:p>
            <a:pPr algn="l">
              <a:lnSpc>
                <a:spcPts val="2934"/>
              </a:lnSpc>
            </a:pPr>
            <a:endParaRPr lang="en-US" sz="2095">
              <a:solidFill>
                <a:srgbClr val="FFFFFF"/>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741</Words>
  <Application>Microsoft Office PowerPoint</Application>
  <PresentationFormat>Custom</PresentationFormat>
  <Paragraphs>107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Arimo Bold</vt:lpstr>
      <vt:lpstr>Arimo</vt:lpstr>
      <vt:lpstr>Arial</vt:lpstr>
      <vt:lpstr>Canva Sans</vt:lpstr>
      <vt:lpstr>Calibri</vt:lpstr>
      <vt:lpstr>Arial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Business Strategies and Frameworks Project Proposal by Slidesgo.pptx</dc:title>
  <dc:creator>Nagarapu Mahesh</dc:creator>
  <cp:lastModifiedBy>Nagarapu Mahesh</cp:lastModifiedBy>
  <cp:revision>1</cp:revision>
  <dcterms:created xsi:type="dcterms:W3CDTF">2006-08-16T00:00:00Z</dcterms:created>
  <dcterms:modified xsi:type="dcterms:W3CDTF">2024-10-08T13:38:11Z</dcterms:modified>
  <dc:identifier>DAGS5JaRL6o</dc:identifier>
</cp:coreProperties>
</file>