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960D2-BC03-4A14-960C-7E7F171C53F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EDA9A-0508-4584-93C0-4C7C1B7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4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686B-EC99-8223-E042-9F5FE0B68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A5658-C598-E595-C95C-9A254E791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8CBA-C4B8-631E-BC2C-13571EDB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AB63-6396-E346-B921-4E9ED85C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E2C4-0991-50FA-A4A6-26417342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6C55-7B7A-48CA-CFFF-C3561913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7B2CC-C0E3-D415-FF59-A814D7C05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DF31-9CD6-C099-F73F-78B20BFA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5B1D-5776-72AF-421B-CFD94992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2AC4-0766-018D-54BC-D2D957AC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91EC9-F2B1-1A05-2C2E-53783336F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A40B7-D744-A119-D7A4-E00251F95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B714-9EA0-1EC5-3FE7-FEB26B67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1B09-0379-B409-1B87-5B85E1B7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E489-187C-9D84-4F94-2F71789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8AF5-25AA-2EE1-FF6F-6234696C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EDA5-10E6-2B5A-8BD3-E2D1F192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FC4E-59E4-C890-0EEE-B96B010A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8D48-8553-B140-EDE5-2E865483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A7C7-B87B-B3D6-FE68-A28A5F7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2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9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CE73-5011-D332-54E5-B3E1AFFA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2779-744A-9BAB-3A45-4184699C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223C-887A-2640-35D5-86531D8A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0F1F-9368-B994-4500-26AC2042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EFF66-1A69-09CA-CAE2-142D6EEB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B4E5-D48C-B5A7-6ED7-3E4571A1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1480-939A-5C6C-8C3B-8DCE42C55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AAC55-EA7A-9A5B-A0F1-4FA3CDC1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CDB91-624D-6660-2A58-52F7B086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6B23F-C082-A253-F84B-62FC8B07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F9028-BBB9-8B9C-94D4-E2A8D98D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8EA8-51C9-A299-B449-13F6E7A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4B165-2FA2-C03B-1289-66331B71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E1DAD-AC5C-EC88-C8BC-2780441B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75091-628F-9534-C424-1997FE406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8792A-4461-776C-D912-479D50E9F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F4B2A-42C8-C142-38C8-7BFC2F2E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4AEA0-AAC6-685F-10BD-C647A9E5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52B82-6111-F5CC-F3AE-7E19CF6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2AEC-2ED7-6B58-88EE-E25B7240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CC577-6050-3A45-5795-F201061F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B7E6C-0119-A4E4-7679-ED418DD3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66510-0F43-D948-9874-CCB46A0B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1F3E3-EA0C-648E-A851-8C753CD4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4D6A5-1AF7-3B81-B4D7-BD2633C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CDA24-5A30-68AB-A200-BFADF380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5443-ABB7-8E8A-9198-FF88494B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2905-0ED5-1548-BB3B-C88379F3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1B69A-9D69-BA8F-1762-2A4D02AB0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B98CF-CF6F-5097-29F3-340B4076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AE83C-3F91-1D64-0117-C5592EF2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D07EA-A85F-F0FF-A7D8-90D8B55E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334C-9D58-E294-EED6-57EC35A5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061C7-4F7C-3508-15B0-8464A93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2B1D3-E720-1E59-5730-BB3FCA998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CC022-0058-EB3B-9FB3-E080084D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82B0-8B7F-7529-6892-A900FFCA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6F7F-B917-2322-DDF6-942F2D02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EFF61-7DB6-A68C-7003-854D5FD4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9799B-8BBC-788C-B92A-0D7079AF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88BA-A169-23A9-7DFD-0A49D1BDA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738B-12EC-4F6F-B44E-C4A45B44B77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6DF8-2C20-6127-8E5F-94503EADB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B28B0-3081-D7EB-00C8-565826D50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4153-8F0E-4B4A-A810-8124C006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036945"/>
            <a:ext cx="10972800" cy="1663044"/>
          </a:xfrm>
        </p:spPr>
        <p:txBody>
          <a:bodyPr>
            <a:normAutofit fontScale="90000"/>
          </a:bodyPr>
          <a:lstStyle/>
          <a:p>
            <a:r>
              <a:rPr lang="en-US" dirty="0"/>
              <a:t>Mobile Sales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646" y="5513471"/>
            <a:ext cx="10972800" cy="474663"/>
          </a:xfrm>
        </p:spPr>
        <p:txBody>
          <a:bodyPr/>
          <a:lstStyle/>
          <a:p>
            <a:r>
              <a:rPr lang="en-US" dirty="0"/>
              <a:t>By  Kumar Amada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04CA911-7DA0-7E0A-8655-07A2CA5C5A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12AE3-29FB-1C4C-592C-2D6BA13FEC0F}"/>
              </a:ext>
            </a:extLst>
          </p:cNvPr>
          <p:cNvSpPr txBox="1"/>
          <p:nvPr/>
        </p:nvSpPr>
        <p:spPr>
          <a:xfrm>
            <a:off x="856527" y="4977114"/>
            <a:ext cx="650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5F6B6-862D-6821-EBA4-836A4B4DA3F0}"/>
              </a:ext>
            </a:extLst>
          </p:cNvPr>
          <p:cNvSpPr txBox="1"/>
          <p:nvPr/>
        </p:nvSpPr>
        <p:spPr>
          <a:xfrm>
            <a:off x="609600" y="4868467"/>
            <a:ext cx="620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Comprehensive Analysis and insights</a:t>
            </a:r>
          </a:p>
        </p:txBody>
      </p:sp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2092-65A2-0C99-9CF1-9D8758DF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Sales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91618-B163-06EA-1FB2-8FFB71E7A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E-commerce Growth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A5628-1276-B95B-F70A-5FABCE0E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/>
              <a:t>E-commerce sales have seen a significant uptick, with a surge in online purchases of mobile devices. This trend is expected to continue, driven by convenience and a wide range of options available online.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8F237-DE2B-B99A-D918-BC9F75CCB3D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5G Adoption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E0E089-078A-53B3-6C2C-9A22856E0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sz="1400"/>
              <a:t>The rollout of 5G technology has positively impacted mobile sales, as consumers seek to upgrade their phones to experience the benefits of faster connectivity and enhanced performance.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5E3B3D-F1C2-C46C-EF56-DD326467B337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Shift in Consumer Preferences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9492F4-DC5B-DF56-86B8-E7EE0007A13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1400"/>
              <a:t>Consumers are increasingly favoring mobile devices with larger screens and enhanced camera capabilities, driving the sales of premium smartphones.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DBC1BEB-0ED8-677A-1D42-FD355ACAB64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67" r="16667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69B9A3-637E-ECE2-108A-B1BD4FB751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5674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FF93-688F-3FFA-7296-A775A08A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Regional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60D0-3553-9522-A278-EED569D27AA8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/>
              <a:t>Asia-Pacific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76E1F-C00D-48EE-7FE7-B2605510A3DB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400"/>
              <a:t>The Asia-Pacific region has witnessed robust growth in mobile sales, particularly driven by the emerging economies and a surge in smartphone adoption.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11FA8-737F-9259-01EA-FE545B97DA07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/>
              <a:t>North America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1F3697-3D33-9F36-3843-D120A37F445F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sz="1400"/>
              <a:t>North America continues to be a leading market for mobile sales, with strong demand for premium and flagship devices driving the market growth.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49433-9147-DA52-51F6-9A0EC0617EA8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/>
              <a:t>Europe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55C98-5D38-0518-E72C-6C83940CE494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sz="1400"/>
              <a:t>In Europe, the mobile sales landscape is evolving, with a notable shift towards mid-range devices and a rising preference for environmentally sustainable options.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930DB39-F712-FD3A-BE7F-2B251ADE9A7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173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0473-9EA8-CB9D-0747-5B913E64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Factors Impacting Sales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671F-C246-7358-249D-7C2091DF6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Market Competition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796A2-63A4-AB89-14EA-28CEBB013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/>
              <a:t>The intensifying competition in the mobile market, driven by the entry of new players and the rapid pace of innovation, directly impacts sales strategies and offerings.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8BCD90A-92D7-4D96-E753-35EA944B706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67" r="1666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2C72E1-2307-76DE-4CFA-2DE231DBE5CB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/>
              <a:t>Consumer Demands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11B9E4-9C7C-E26F-2845-BC66AC025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400"/>
              <a:t>Understanding consumer demands and evolving preferences is crucial for staying ahead in the highly dynamic mobile market, influencing product development and marketing initiatives.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A205FB-3614-E9A1-6923-61FFDDADD45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/>
              <a:t>Technological Advancements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8A0536-68EC-406A-3BAE-17FD2468E63F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sz="1400"/>
              <a:t>Constant technological advancements, including AI integration, improved battery life, and innovative designs, play a pivotal role in influencing consumer purchase decisions.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AD9065-3DD1-B491-6C3C-6AF38EBF4F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422990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262128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Device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Features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Sales Volume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iPhone 12 Pro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5G, A14 Bionic chip, LiDAR scanner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2.5 million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Samsung Galaxy S21 Ultra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Quad camera setup, Exynos 2100 processor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2.2 million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OnePlus 9 Pro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120Hz fluid display, Snapdragon 888 processor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1.8 million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Xiaomi Mi 11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Snapdragon 888, 108MP camera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1.6 million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>
                <a:latin typeface="Poppins"/>
                <a:cs typeface="Poppins"/>
              </a:rPr>
              <a:t>Top Selling Devices</a:t>
            </a:r>
            <a:endParaRPr lang="en-US" sz="4800" dirty="0">
              <a:latin typeface="Poppins"/>
              <a:cs typeface="Poppins"/>
            </a:endParaRP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sp>
        <p:nvSpPr>
          <p:cNvPr id="5" name="Shape 2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</p:spTree>
    <p:extLst>
      <p:ext uri="{BB962C8B-B14F-4D97-AF65-F5344CB8AC3E}">
        <p14:creationId xmlns:p14="http://schemas.microsoft.com/office/powerpoint/2010/main" val="21466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AF3C-04CE-D047-D1F1-0A832AC9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Marketing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5A5AD-C359-5912-1AD2-7B38A7226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Personalized Campaigns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A161A-237C-6BBA-B1D6-29F69A4BF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/>
              <a:t>Implementing personalized marketing campaigns based on consumer behavior and preferences to enhance engagement and drive sales growth.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24BF0-8AB5-506C-6E31-3EC7DEBDDA97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/>
              <a:t>Omnichannel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CB724E-2A7B-4F55-2F47-FC50AB5392D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400"/>
              <a:t>Leveraging an omnichannel approach to reach consumers across various touchpoints, offering seamless experiences and maximizing sales opportunities.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13A66D-80EB-08C9-808F-EE15B9D0949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/>
              <a:t>Influencer Collaboration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843668-7C73-5DE3-6E13-A55FBFC024DA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sz="1400"/>
              <a:t>Harnessing the power of influencer marketing to create authentic connections with the target audience, driving brand awareness and product adoption.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5A4A021-C32D-5BA8-8950-DB4B2362AC1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12465" b="12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4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43B6-D179-67F0-8C4F-9CF95451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Projections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2A4A9-D71A-0AEA-6C26-8220405CB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Emerging Markets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FCFA-85DB-1CBA-6420-6A4710B5A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/>
              <a:t>Exploring opportunities in emerging markets, particularly in Africa and Southeast Asia, where smartphone penetration is projected to grow exponentially.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3FCB2-A16C-91FE-61BF-A9BC3DE29B7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Sustainability Focus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D2BFBD-710F-1610-BDD7-26EA2D7573A5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sz="1400"/>
              <a:t>The increasing emphasis on sustainable practices and eco-friendly devices presents opportunities for innovation and market differentiation in the mobile industry.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0CC515-AD18-FCFB-9B1B-3A43AA3FBA5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Augmented Reality Integration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3FFFE4-0C65-C0D3-7092-6DD7EB1B477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1400" dirty="0"/>
              <a:t>The integration of augmented reality features in mobile devices is anticipated to open new avenues for sales and user engagement, driving future market growth.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A7D387D-B61E-6D72-FBDB-A30A8852D84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6667" b="16667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58C737-4C1E-92F0-5E91-4C654010B4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298634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093D2C-46AB-4A3F-A2CB-91CA21CEC65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493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Poppins SemiBold</vt:lpstr>
      <vt:lpstr>Roboto</vt:lpstr>
      <vt:lpstr>Office Theme</vt:lpstr>
      <vt:lpstr>Drift</vt:lpstr>
      <vt:lpstr>Mobile Sales Analysis </vt:lpstr>
      <vt:lpstr>Current Sales Trends</vt:lpstr>
      <vt:lpstr>Regional Performance</vt:lpstr>
      <vt:lpstr>Key Factors Impacting Sales</vt:lpstr>
      <vt:lpstr>PowerPoint Presentation</vt:lpstr>
      <vt:lpstr>Marketing Strategies</vt:lpstr>
      <vt:lpstr>Future Projections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Sales Analysis </dc:title>
  <dc:creator>Kumar Amada</dc:creator>
  <cp:lastModifiedBy>Kumar Amada</cp:lastModifiedBy>
  <cp:revision>1</cp:revision>
  <dcterms:created xsi:type="dcterms:W3CDTF">2024-05-26T08:59:45Z</dcterms:created>
  <dcterms:modified xsi:type="dcterms:W3CDTF">2024-05-26T09:05:29Z</dcterms:modified>
</cp:coreProperties>
</file>