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Mobile Sales Data Analysis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Kumar amada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algn="l"/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2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-Kumar amada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9D4AF-3F4B-7BBD-84A8-E8D11751C47A}"/>
              </a:ext>
            </a:extLst>
          </p:cNvPr>
          <p:cNvSpPr txBox="1"/>
          <p:nvPr/>
        </p:nvSpPr>
        <p:spPr>
          <a:xfrm>
            <a:off x="1097279" y="238680"/>
            <a:ext cx="5336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CUSTOMER SEGMENTATION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B4573-10BB-9D4C-D4D4-650E8488313B}"/>
              </a:ext>
            </a:extLst>
          </p:cNvPr>
          <p:cNvSpPr txBox="1"/>
          <p:nvPr/>
        </p:nvSpPr>
        <p:spPr>
          <a:xfrm>
            <a:off x="1036320" y="1431907"/>
            <a:ext cx="60978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ui-sans-serif"/>
              </a:rPr>
              <a:t>Customer Patterns:</a:t>
            </a:r>
            <a:endParaRPr lang="en-US" sz="28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  <a:t>High-value customers with frequent purchases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  <a:t>Customer segmentation by purchase frequency and value</a:t>
            </a:r>
          </a:p>
        </p:txBody>
      </p:sp>
    </p:spTree>
    <p:extLst>
      <p:ext uri="{BB962C8B-B14F-4D97-AF65-F5344CB8AC3E}">
        <p14:creationId xmlns:p14="http://schemas.microsoft.com/office/powerpoint/2010/main" val="258410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algn="l"/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Summary of Insights: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Significant sales spikes during holidays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New models driving sales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Urban regions performing best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Loyal customer base with frequent purchases</a:t>
            </a:r>
            <a:b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2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-Kumar amada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9D4AF-3F4B-7BBD-84A8-E8D11751C47A}"/>
              </a:ext>
            </a:extLst>
          </p:cNvPr>
          <p:cNvSpPr txBox="1"/>
          <p:nvPr/>
        </p:nvSpPr>
        <p:spPr>
          <a:xfrm>
            <a:off x="1097280" y="238680"/>
            <a:ext cx="491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144290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latin typeface="ui-sans-serif"/>
              </a:rPr>
              <a:t>Business Recommendations:</a:t>
            </a:r>
            <a:b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latin typeface="ui-sans-serif"/>
              </a:rPr>
              <a:t>Inventory Optimization: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  <a:t> Adjust stock levels based on sales trends.</a:t>
            </a:r>
            <a:b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latin typeface="ui-sans-serif"/>
              </a:rPr>
              <a:t>Targeted Marketing: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  <a:t> Focus on high-performing regions and products.</a:t>
            </a:r>
            <a:b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latin typeface="ui-sans-serif"/>
              </a:rPr>
              <a:t>Customer Engagement: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  <a:t> Develop strategies to retain high-value customer</a:t>
            </a:r>
            <a:r>
              <a:rPr lang="en-US" sz="800" b="0" i="0" dirty="0">
                <a:solidFill>
                  <a:srgbClr val="0D0D0D"/>
                </a:solidFill>
                <a:effectLst/>
                <a:latin typeface="ui-sans-serif"/>
              </a:rPr>
              <a:t>s.</a:t>
            </a: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2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-Kumar amada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9D4AF-3F4B-7BBD-84A8-E8D11751C47A}"/>
              </a:ext>
            </a:extLst>
          </p:cNvPr>
          <p:cNvSpPr txBox="1"/>
          <p:nvPr/>
        </p:nvSpPr>
        <p:spPr>
          <a:xfrm>
            <a:off x="1097280" y="238680"/>
            <a:ext cx="491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021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sz="8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Recap: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Analyzed sales data for key insights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Identified trends, best-sellers, and regional performance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Provided actionable business recommendations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Final Thoughts: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Data-driven decisions to enhance business performance</a:t>
            </a: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sz="8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2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-Kumar amada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9D4AF-3F4B-7BBD-84A8-E8D11751C47A}"/>
              </a:ext>
            </a:extLst>
          </p:cNvPr>
          <p:cNvSpPr txBox="1"/>
          <p:nvPr/>
        </p:nvSpPr>
        <p:spPr>
          <a:xfrm>
            <a:off x="1097280" y="238680"/>
            <a:ext cx="491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0683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latin typeface="ui-sans-serif"/>
              </a:rPr>
              <a:t>Business Recommendations:</a:t>
            </a:r>
            <a:b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latin typeface="ui-sans-serif"/>
              </a:rPr>
              <a:t>Inventory Optimization: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  <a:t> Adjust stock levels based on sales trends.</a:t>
            </a:r>
            <a:b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latin typeface="ui-sans-serif"/>
              </a:rPr>
              <a:t>Targeted Marketing: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  <a:t> Focus on high-performing regions and products.</a:t>
            </a:r>
            <a:b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latin typeface="ui-sans-serif"/>
              </a:rPr>
              <a:t>Customer Engagement: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  <a:t> Develop strategies to retain high-value customer</a:t>
            </a:r>
            <a:r>
              <a:rPr lang="en-US" sz="800" b="0" i="0" dirty="0">
                <a:solidFill>
                  <a:srgbClr val="0D0D0D"/>
                </a:solidFill>
                <a:effectLst/>
                <a:latin typeface="ui-sans-serif"/>
              </a:rPr>
              <a:t>s.</a:t>
            </a: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2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-Kumar amada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9D4AF-3F4B-7BBD-84A8-E8D11751C47A}"/>
              </a:ext>
            </a:extLst>
          </p:cNvPr>
          <p:cNvSpPr txBox="1"/>
          <p:nvPr/>
        </p:nvSpPr>
        <p:spPr>
          <a:xfrm>
            <a:off x="1097280" y="238680"/>
            <a:ext cx="491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6584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This project involves analyzing mobile sales data to uncover key insights and patterns that can inform business strategy.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Objectives: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Understand sales trends over time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Identify best-selling products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Analyze regional sales performance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Segment customers based on purchasing behavior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-Kumar amada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9D4AF-3F4B-7BBD-84A8-E8D11751C47A}"/>
              </a:ext>
            </a:extLst>
          </p:cNvPr>
          <p:cNvSpPr txBox="1"/>
          <p:nvPr/>
        </p:nvSpPr>
        <p:spPr>
          <a:xfrm>
            <a:off x="1097280" y="238680"/>
            <a:ext cx="491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Data Sources: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Sales transaction records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Product details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Customer information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Process: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 Data was gathered from the client’s databases and loaded into SQL Server for analysis.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-Kumar amada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9D4AF-3F4B-7BBD-84A8-E8D11751C47A}"/>
              </a:ext>
            </a:extLst>
          </p:cNvPr>
          <p:cNvSpPr txBox="1"/>
          <p:nvPr/>
        </p:nvSpPr>
        <p:spPr>
          <a:xfrm>
            <a:off x="1097280" y="238680"/>
            <a:ext cx="491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GATHERING</a:t>
            </a:r>
          </a:p>
        </p:txBody>
      </p:sp>
    </p:spTree>
    <p:extLst>
      <p:ext uri="{BB962C8B-B14F-4D97-AF65-F5344CB8AC3E}">
        <p14:creationId xmlns:p14="http://schemas.microsoft.com/office/powerpoint/2010/main" val="236487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Data Cleaning Steps: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Removed duplicates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Handled missing values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Ensured data consistency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2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-Kumar amada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9D4AF-3F4B-7BBD-84A8-E8D11751C47A}"/>
              </a:ext>
            </a:extLst>
          </p:cNvPr>
          <p:cNvSpPr txBox="1"/>
          <p:nvPr/>
        </p:nvSpPr>
        <p:spPr>
          <a:xfrm>
            <a:off x="1097280" y="238680"/>
            <a:ext cx="491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6272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Connecting to SQL Server: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 Imported cleaned data into Power BI.</a:t>
            </a:r>
            <a:br>
              <a:rPr lang="en-US" sz="3200" dirty="0"/>
            </a:br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Data Transformation: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 Created calculated columns and measures using DAX.</a:t>
            </a:r>
            <a:br>
              <a:rPr lang="en-US" sz="3200" dirty="0"/>
            </a:br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Key DAX Formulas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2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-Kumar amada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9D4AF-3F4B-7BBD-84A8-E8D11751C47A}"/>
              </a:ext>
            </a:extLst>
          </p:cNvPr>
          <p:cNvSpPr txBox="1"/>
          <p:nvPr/>
        </p:nvSpPr>
        <p:spPr>
          <a:xfrm>
            <a:off x="1097280" y="238680"/>
            <a:ext cx="491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ANALYSIS IN POWER BI</a:t>
            </a:r>
          </a:p>
        </p:txBody>
      </p:sp>
    </p:spTree>
    <p:extLst>
      <p:ext uri="{BB962C8B-B14F-4D97-AF65-F5344CB8AC3E}">
        <p14:creationId xmlns:p14="http://schemas.microsoft.com/office/powerpoint/2010/main" val="3830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Visualizations: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Sales Trends (Line Chart):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 Shows sales over time.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Best-Selling Products (Bar Chart):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 Highlights top products by sales volume.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Regional Sales (Map Chart):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 Illustrates sales performance across different regions.</a:t>
            </a:r>
            <a:b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2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-Kumar amada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9D4AF-3F4B-7BBD-84A8-E8D11751C47A}"/>
              </a:ext>
            </a:extLst>
          </p:cNvPr>
          <p:cNvSpPr txBox="1"/>
          <p:nvPr/>
        </p:nvSpPr>
        <p:spPr>
          <a:xfrm>
            <a:off x="1097280" y="238680"/>
            <a:ext cx="491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KEY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5410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Key Trends: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Increased sales during holiday seasons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Steady growth in certain months</a:t>
            </a: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2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-Kumar amada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9D4AF-3F4B-7BBD-84A8-E8D11751C47A}"/>
              </a:ext>
            </a:extLst>
          </p:cNvPr>
          <p:cNvSpPr txBox="1"/>
          <p:nvPr/>
        </p:nvSpPr>
        <p:spPr>
          <a:xfrm>
            <a:off x="1097280" y="238680"/>
            <a:ext cx="491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SALES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392075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i="0" dirty="0">
                <a:solidFill>
                  <a:srgbClr val="0D0D0D"/>
                </a:solidFill>
                <a:effectLst/>
                <a:latin typeface="ui-sans-serif"/>
              </a:rPr>
              <a:t>Best-Selling Products: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Latest smartphone models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  <a:t>High sales volume and revenue</a:t>
            </a:r>
            <a:b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2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-Kumar amada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9D4AF-3F4B-7BBD-84A8-E8D11751C47A}"/>
              </a:ext>
            </a:extLst>
          </p:cNvPr>
          <p:cNvSpPr txBox="1"/>
          <p:nvPr/>
        </p:nvSpPr>
        <p:spPr>
          <a:xfrm>
            <a:off x="1097280" y="238680"/>
            <a:ext cx="491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PRODUCT PERFORMANCE</a:t>
            </a:r>
          </a:p>
        </p:txBody>
      </p:sp>
    </p:spTree>
    <p:extLst>
      <p:ext uri="{BB962C8B-B14F-4D97-AF65-F5344CB8AC3E}">
        <p14:creationId xmlns:p14="http://schemas.microsoft.com/office/powerpoint/2010/main" val="146461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061171" cy="4088470"/>
          </a:xfrm>
        </p:spPr>
        <p:txBody>
          <a:bodyPr anchor="ctr">
            <a:normAutofit/>
          </a:bodyPr>
          <a:lstStyle/>
          <a:p>
            <a:pPr algn="l"/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2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-Kumar amada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9D4AF-3F4B-7BBD-84A8-E8D11751C47A}"/>
              </a:ext>
            </a:extLst>
          </p:cNvPr>
          <p:cNvSpPr txBox="1"/>
          <p:nvPr/>
        </p:nvSpPr>
        <p:spPr>
          <a:xfrm>
            <a:off x="1097279" y="238680"/>
            <a:ext cx="6328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REGIONAL SALES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03C72-C0E9-5531-8A40-85B1EE7A758B}"/>
              </a:ext>
            </a:extLst>
          </p:cNvPr>
          <p:cNvSpPr txBox="1"/>
          <p:nvPr/>
        </p:nvSpPr>
        <p:spPr>
          <a:xfrm>
            <a:off x="1815029" y="201483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D0D0D"/>
                </a:solidFill>
                <a:effectLst/>
                <a:latin typeface="ui-sans-serif"/>
              </a:rPr>
              <a:t>Regional Insights:</a:t>
            </a:r>
            <a:endParaRPr lang="en-US" sz="36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ui-sans-serif"/>
              </a:rPr>
              <a:t>Highest sales in urban areas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ui-sans-serif"/>
              </a:rPr>
              <a:t>Lower sales in rural regions</a:t>
            </a:r>
          </a:p>
        </p:txBody>
      </p:sp>
    </p:spTree>
    <p:extLst>
      <p:ext uri="{BB962C8B-B14F-4D97-AF65-F5344CB8AC3E}">
        <p14:creationId xmlns:p14="http://schemas.microsoft.com/office/powerpoint/2010/main" val="33304328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{1437B972-272D-429C-8FD0-B84344595CA5}tf56160789_win32</Template>
  <TotalTime>149</TotalTime>
  <Words>474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ui-sans-serif</vt:lpstr>
      <vt:lpstr>Custom</vt:lpstr>
      <vt:lpstr>Mobile Sales Data Analysis</vt:lpstr>
      <vt:lpstr>This project involves analyzing mobile sales data to uncover key insights and patterns that can inform business strategy. Objectives: Understand sales trends over time Identify best-selling products Analyze regional sales performance Segment customers based on purchasing behavior</vt:lpstr>
      <vt:lpstr>Data Sources: Sales transaction records Product details Customer information Process: Data was gathered from the client’s databases and loaded into SQL Server for analysis.</vt:lpstr>
      <vt:lpstr>Data Cleaning Steps: Removed duplicates Handled missing values Ensured data consistency   </vt:lpstr>
      <vt:lpstr>Connecting to SQL Server: Imported cleaned data into Power BI. Data Transformation: Created calculated columns and measures using DAX. Key DAX Formulas   </vt:lpstr>
      <vt:lpstr>Visualizations: Sales Trends (Line Chart): Shows sales over time. Best-Selling Products (Bar Chart): Highlights top products by sales volume. Regional Sales (Map Chart): Illustrates sales performance across different regions.    </vt:lpstr>
      <vt:lpstr>Key Trends: Increased sales during holiday seasons Steady growth in certain months    </vt:lpstr>
      <vt:lpstr>Best-Selling Products: Latest smartphone models High sales volume and revenue     </vt:lpstr>
      <vt:lpstr>    </vt:lpstr>
      <vt:lpstr>    </vt:lpstr>
      <vt:lpstr>  Summary of Insights: Significant sales spikes during holidays New models driving sales Urban regions performing best Loyal customer base with frequent purchases   </vt:lpstr>
      <vt:lpstr>  Business Recommendations: Inventory Optimization: Adjust stock levels based on sales trends. Targeted Marketing: Focus on high-performing regions and products. Customer Engagement: Develop strategies to retain high-value customers.    </vt:lpstr>
      <vt:lpstr> Recap: Analyzed sales data for key insights Identified trends, best-sellers, and regional performance Provided actionable business recommendations Final Thoughts: Data-driven decisions to enhance business performance .    </vt:lpstr>
      <vt:lpstr>  Business Recommendations: Inventory Optimization: Adjust stock levels based on sales trends. Targeted Marketing: Focus on high-performing regions and products. Customer Engagement: Develop strategies to retain high-value customers.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Sales Data Analysis</dc:title>
  <dc:creator>Kumar Amada</dc:creator>
  <cp:lastModifiedBy>Kumar Amada</cp:lastModifiedBy>
  <cp:revision>1</cp:revision>
  <dcterms:created xsi:type="dcterms:W3CDTF">2024-05-26T09:05:52Z</dcterms:created>
  <dcterms:modified xsi:type="dcterms:W3CDTF">2024-05-26T11:34:57Z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