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310" dt="2024-04-04T15:24:36.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86257" y="4586365"/>
            <a:ext cx="881145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S AJITH KUMAR  - SSM Institute of Engineering and Technolgy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121</cp:revision>
  <dcterms:created xsi:type="dcterms:W3CDTF">2021-05-26T16:50:10Z</dcterms:created>
  <dcterms:modified xsi:type="dcterms:W3CDTF">2024-04-04T15:25:37Z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