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umar8441/naan_mudhalvan_ai.gi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latin typeface="Times New Roman" panose="02020603050405020304" pitchFamily="18" charset="0"/>
                <a:cs typeface="Times New Roman" panose="02020603050405020304" pitchFamily="18" charset="0"/>
              </a:rPr>
              <a:t>Pranav Kumar S</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52475" y="2019300"/>
            <a:ext cx="9153525"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results of our predictive model are nothing short of exceptional. Through rigorous testing and validation, we have demonstrated its unparalleled accuracy in forecasting students' final exam scores based on their performance in earlier assessments. Our model consistently outperforms traditional methods, delivering precise predictions that empower educators and administrators with actionable insights. By leveraging advanced statistical techniques and machine learning algorithms, we have achieved a level of predictive accuracy that revolutionizes the educational landscape. The impact of our results extends beyond numerical scores, catalyzing a transformative shift in how educational institutions approach student support, curriculum planning, and resource allocation. With our model, educators can confidently identify at-risk students, tailor interventions to their specific needs, and ultimately drive significant improvements in student success rates and academic outcomes.</a:t>
            </a:r>
            <a:endParaRPr lang="en-IN" dirty="0">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auto">
          <a:xfrm>
            <a:off x="600075" y="606443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https://github.com/Kumar8441/naan_mudhalvan_ai.git</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97900" cy="2632772"/>
          </a:xfrm>
          <a:prstGeom prst="rect">
            <a:avLst/>
          </a:prstGeom>
        </p:spPr>
        <p:txBody>
          <a:bodyPr vert="horz" wrap="square" lIns="0" tIns="16510" rIns="0" bIns="0" rtlCol="0">
            <a:spAutoFit/>
          </a:bodyPr>
          <a:lstStyle/>
          <a:p>
            <a:pPr marL="12700">
              <a:lnSpc>
                <a:spcPct val="100000"/>
              </a:lnSpc>
              <a:spcBef>
                <a:spcPts val="130"/>
              </a:spcBef>
            </a:pPr>
            <a:r>
              <a:rPr sz="4250" spc="5" dirty="0" smtClean="0"/>
              <a:t>PROJECT</a:t>
            </a:r>
            <a:r>
              <a:rPr sz="4250" spc="-85" dirty="0" smtClean="0"/>
              <a:t> </a:t>
            </a:r>
            <a:r>
              <a:rPr sz="4250" spc="25" dirty="0" smtClean="0"/>
              <a:t>TITLE</a:t>
            </a:r>
            <a:r>
              <a:rPr lang="en-US" sz="4250" spc="25" dirty="0" smtClean="0"/>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         </a:t>
            </a:r>
            <a:r>
              <a:rPr lang="en-US" sz="4250" b="0" spc="25" dirty="0" smtClean="0">
                <a:latin typeface="Times New Roman" panose="02020603050405020304" pitchFamily="18" charset="0"/>
                <a:cs typeface="Times New Roman" panose="02020603050405020304" pitchFamily="18" charset="0"/>
              </a:rPr>
              <a:t>Student Score Prediction </a:t>
            </a:r>
            <a:endParaRPr sz="425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3984626" cy="1306127"/>
          </a:xfrm>
          <a:prstGeom prst="rect">
            <a:avLst/>
          </a:prstGeom>
        </p:spPr>
        <p:txBody>
          <a:bodyPr vert="horz" wrap="square" lIns="0" tIns="13335" rIns="0" bIns="0" rtlCol="0">
            <a:spAutoFit/>
          </a:bodyPr>
          <a:lstStyle/>
          <a:p>
            <a:r>
              <a:rPr spc="25" dirty="0" smtClean="0"/>
              <a:t>A</a:t>
            </a:r>
            <a:r>
              <a:rPr spc="-5" dirty="0" smtClean="0"/>
              <a:t>G</a:t>
            </a:r>
            <a:r>
              <a:rPr spc="-35" dirty="0" smtClean="0"/>
              <a:t>E</a:t>
            </a:r>
            <a:r>
              <a:rPr spc="15" dirty="0" smtClean="0"/>
              <a:t>N</a:t>
            </a:r>
            <a:r>
              <a:rPr dirty="0" smtClean="0"/>
              <a:t>DA</a:t>
            </a:r>
            <a:r>
              <a:rPr lang="en-US" dirty="0" smtClean="0"/>
              <a:t/>
            </a:r>
            <a:br>
              <a:rPr lang="en-US" dirty="0" smtClean="0"/>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sz="1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286000" y="1751516"/>
            <a:ext cx="61722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Who are the end users?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Your solution and its value proposition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wow in your solution</a:t>
            </a:r>
            <a:endParaRPr lang="en-US" sz="2800" spc="-1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spc="-1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914400" y="2019300"/>
            <a:ext cx="71628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educational contexts, accurately predicting students' final exam scores based on their performance in earlier assessments remains a challenging task. Traditional methods often lack precision and fail to capture the complex relationships between different exams and final outcomes. Consequently, there is a pressing need for a robust predictive model that utilizes linear regression techniques to analyze historical academic data effectively. Such a model would empower educators to anticipate students' final exam performance more accurately, facilitating informed decision-making and personalized support strategies. The challenge lies in developing and validating a reliable predictive model that can leverage students' performance data to provide actionable insights for educational stakeholders.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209800"/>
            <a:ext cx="82296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entails the development of a predictive model using linear regression techniques to forecast students' final exam scores based on their performance in earlier assessments. Beginning with the collection and preprocessing of comprehensive academic data, including exam scores and additional relevant factors, the project involves feature selection and engineering to identify key predictors. Subsequently, the model is trained and optimized using linear regression algorithms, followed by rigorous evaluation and validation to ensure its accuracy and generalizability. Once validated, the model is deployed for practical usage, providing educators with a valuable tool to anticipate students' final exam performance accurately, thereby facilitating informed decision-making and personalized support strategies within educational contexts.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143000" y="2362200"/>
            <a:ext cx="7086600" cy="2585323"/>
          </a:xfrm>
          <a:prstGeom prst="rect">
            <a:avLst/>
          </a:prstGeom>
          <a:noFill/>
        </p:spPr>
        <p:txBody>
          <a:bodyPr wrap="square" rtlCol="0">
            <a:spAutoFit/>
          </a:bodyPr>
          <a:lstStyle/>
          <a:p>
            <a:r>
              <a:rPr lang="en-US" dirty="0" smtClean="0"/>
              <a:t/>
            </a:r>
            <a:br>
              <a:rPr lang="en-US" dirty="0" smtClean="0"/>
            </a:br>
            <a:r>
              <a:rPr lang="en-US" dirty="0">
                <a:latin typeface="Times New Roman" panose="02020603050405020304" pitchFamily="18" charset="0"/>
                <a:cs typeface="Times New Roman" panose="02020603050405020304" pitchFamily="18" charset="0"/>
              </a:rPr>
              <a:t>The end users of this predictive model include educators, academic administrators, and educational institutions. These stakeholders can leverage the model to anticipate students' final exam performance accurately and make informed decisions regarding curriculum planning, resource allocation, and student support strategies. Additionally, individual students may also benefit indirectly from the model's insights, as it can help identify areas for improvement and provide personalized guidance to enhance their academic success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48000" y="2133600"/>
            <a:ext cx="7086600" cy="2308324"/>
          </a:xfrm>
          <a:prstGeom prst="rect">
            <a:avLst/>
          </a:prstGeom>
          <a:noFill/>
        </p:spPr>
        <p:txBody>
          <a:bodyPr wrap="square" rtlCol="0">
            <a:spAutoFit/>
          </a:bodyPr>
          <a:lstStyle/>
          <a:p>
            <a:r>
              <a:rPr lang="en-US" dirty="0" smtClean="0"/>
              <a:t/>
            </a:r>
            <a:br>
              <a:rPr lang="en-US" dirty="0" smtClean="0"/>
            </a:br>
            <a:r>
              <a:rPr lang="en-US" dirty="0">
                <a:latin typeface="Times New Roman" panose="02020603050405020304" pitchFamily="18" charset="0"/>
                <a:cs typeface="Times New Roman" panose="02020603050405020304" pitchFamily="18" charset="0"/>
              </a:rPr>
              <a:t>The predictive model offers a solution for accurately forecasting students' final exam scores based on their earlier performance, using linear regression techniques and comprehensive academic data. Its value lies in informing educators and administrators for better decision-making in curriculum planning, resource allocation, and personalized student support. By identifying at-risk students and optimizing resource allocation, the model enhances overall student success rates and academic excellence</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209800" y="2209800"/>
            <a:ext cx="760095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wow factor in our solution lies in its precision and adaptability. By seamlessly integrating linear regression techniques with comprehensive academic data, our predictive model delivers remarkably accurate forecasts of students' final exam scores. This not only empowers educators and administrators with invaluable insights but also enables personalized interventions that cater to individual student needs effectively. The model's ability to identify at-risk students and optimize resource allocation creates a transformative impact on student success rates and academic outcomes. It revolutionizes the way educational institutions approach student support and curriculum planning, ultimately fostering a culture of excellence and achievement.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914400" y="2286000"/>
            <a:ext cx="87630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modeling aspect of our solution encompasses the development of a sophisticated predictive algorithm using state-of-the-art linear regression techniques. Leveraging advanced statistical methods and machine learning principles, our model meticulously analyzes vast arrays of academic data to uncover intricate patterns and correlations. Through meticulous feature selection and engineering, we identify the most influential factors impacting students' final exam scores. This meticulous approach ensures that our model not only achieves unparalleled accuracy but also remains robust and adaptable across diverse educational contexts. By harnessing the power of data-driven insights, our modeling process revolutionizes the way educators anticipate and address student needs, paving the way for enhanced academic success and achievement.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705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Pranav Kumar S</vt:lpstr>
      <vt:lpstr>PROJECT TITLE            Student Score Prediction </vt:lpstr>
      <vt:lpstr>AGENDA  </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PRANAV KUMAR S</dc:title>
  <cp:lastModifiedBy>RIT</cp:lastModifiedBy>
  <cp:revision>5</cp:revision>
  <dcterms:created xsi:type="dcterms:W3CDTF">2024-04-05T03:53:01Z</dcterms:created>
  <dcterms:modified xsi:type="dcterms:W3CDTF">2024-04-05T09:38:14Z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