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8" r:id="rId3"/>
    <p:sldId id="268" r:id="rId4"/>
    <p:sldId id="256" r:id="rId5"/>
    <p:sldId id="257" r:id="rId6"/>
    <p:sldId id="269" r:id="rId7"/>
    <p:sldId id="259" r:id="rId8"/>
    <p:sldId id="262" r:id="rId9"/>
    <p:sldId id="264" r:id="rId10"/>
    <p:sldId id="263" r:id="rId12"/>
    <p:sldId id="265" r:id="rId13"/>
    <p:sldId id="271"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51890" y="2048510"/>
            <a:ext cx="7722870" cy="1168400"/>
          </a:xfrm>
          <a:prstGeom prst="rect">
            <a:avLst/>
          </a:prstGeom>
          <a:noFill/>
        </p:spPr>
        <p:txBody>
          <a:bodyPr wrap="square" rtlCol="0">
            <a:spAutoFit/>
          </a:bodyPr>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
        <p:nvSpPr>
          <p:cNvPr id="5" name="Text Box 4"/>
          <p:cNvSpPr txBox="1"/>
          <p:nvPr/>
        </p:nvSpPr>
        <p:spPr>
          <a:xfrm>
            <a:off x="5436870" y="5752465"/>
            <a:ext cx="6346190" cy="553085"/>
          </a:xfrm>
          <a:prstGeom prst="rect">
            <a:avLst/>
          </a:prstGeom>
          <a:noFill/>
        </p:spPr>
        <p:txBody>
          <a:bodyPr wrap="square" rtlCol="0">
            <a:spAutoFit/>
          </a:bodyPr>
          <a:p>
            <a:pPr algn="ctr"/>
            <a:r>
              <a:rPr lang="en-US" sz="3000">
                <a:latin typeface="Times New Roman" panose="02020603050405020304" charset="0"/>
                <a:cs typeface="Times New Roman" panose="02020603050405020304" charset="0"/>
              </a:rPr>
              <a:t>Presented By : Umesh Belle</a:t>
            </a:r>
            <a:endParaRPr lang="en-US" sz="3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1035" y="133985"/>
            <a:ext cx="4460240" cy="645795"/>
          </a:xfrm>
        </p:spPr>
        <p:txBody>
          <a:bodyPr/>
          <a:p>
            <a:r>
              <a:rPr lang="en-US" sz="2400" b="1">
                <a:latin typeface="Times New Roman" panose="02020603050405020304" charset="0"/>
                <a:cs typeface="Times New Roman" panose="02020603050405020304" charset="0"/>
              </a:rPr>
              <a:t>call by referance flow chart</a:t>
            </a:r>
            <a:endParaRPr lang="en-US" sz="2400" b="1">
              <a:latin typeface="Times New Roman" panose="02020603050405020304" charset="0"/>
              <a:cs typeface="Times New Roman" panose="02020603050405020304" charset="0"/>
            </a:endParaRPr>
          </a:p>
        </p:txBody>
      </p:sp>
      <p:pic>
        <p:nvPicPr>
          <p:cNvPr id="101" name="Content Placeholder 100"/>
          <p:cNvPicPr/>
          <p:nvPr>
            <p:ph idx="1"/>
          </p:nvPr>
        </p:nvPicPr>
        <p:blipFill>
          <a:blip r:embed="rId1"/>
          <a:stretch>
            <a:fillRect/>
          </a:stretch>
        </p:blipFill>
        <p:spPr>
          <a:xfrm>
            <a:off x="440690" y="779780"/>
            <a:ext cx="10515600" cy="61779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60170" y="718820"/>
            <a:ext cx="10028555" cy="2553335"/>
          </a:xfrm>
          <a:prstGeom prst="rect">
            <a:avLst/>
          </a:prstGeom>
          <a:noFill/>
        </p:spPr>
        <p:txBody>
          <a:bodyPr wrap="square" rtlCol="0">
            <a:spAutoFit/>
          </a:bodyPr>
          <a:p>
            <a:pPr>
              <a:lnSpc>
                <a:spcPct val="200000"/>
              </a:lnSpc>
            </a:pPr>
            <a:r>
              <a:rPr lang="en-US" sz="2000">
                <a:latin typeface="Times New Roman" panose="02020603050405020304" charset="0"/>
                <a:cs typeface="Times New Roman" panose="02020603050405020304" charset="0"/>
                <a:sym typeface="+mn-ea"/>
              </a:rPr>
              <a:t>1.Passing array as arguments in functions</a:t>
            </a:r>
            <a:endParaRPr lang="en-US" sz="2000">
              <a:latin typeface="Times New Roman" panose="02020603050405020304" charset="0"/>
              <a:cs typeface="Times New Roman" panose="02020603050405020304" charset="0"/>
              <a:sym typeface="+mn-ea"/>
            </a:endParaRPr>
          </a:p>
          <a:p>
            <a:pPr>
              <a:lnSpc>
                <a:spcPct val="200000"/>
              </a:lnSpc>
            </a:pPr>
            <a:r>
              <a:rPr lang="en-US" sz="2000">
                <a:latin typeface="Times New Roman" panose="02020603050405020304" charset="0"/>
                <a:cs typeface="Times New Roman" panose="02020603050405020304" charset="0"/>
                <a:sym typeface="+mn-ea"/>
              </a:rPr>
              <a:t>2.Passing structure as an arguments in function</a:t>
            </a:r>
            <a:endParaRPr lang="en-US" sz="2000">
              <a:latin typeface="Times New Roman" panose="02020603050405020304" charset="0"/>
              <a:cs typeface="Times New Roman" panose="02020603050405020304" charset="0"/>
              <a:sym typeface="+mn-ea"/>
            </a:endParaRPr>
          </a:p>
          <a:p>
            <a:pPr>
              <a:lnSpc>
                <a:spcPct val="200000"/>
              </a:lnSpc>
            </a:pPr>
            <a:r>
              <a:rPr lang="en-US" sz="2000">
                <a:latin typeface="Times New Roman" panose="02020603050405020304" charset="0"/>
                <a:cs typeface="Times New Roman" panose="02020603050405020304" charset="0"/>
                <a:sym typeface="+mn-ea"/>
              </a:rPr>
              <a:t>3.Passing pointer as an arguments in function</a:t>
            </a:r>
            <a:endParaRPr lang="en-US" sz="2000">
              <a:latin typeface="Times New Roman" panose="02020603050405020304" charset="0"/>
              <a:cs typeface="Times New Roman" panose="02020603050405020304" charset="0"/>
              <a:sym typeface="+mn-ea"/>
            </a:endParaRPr>
          </a:p>
          <a:p>
            <a:pPr>
              <a:lnSpc>
                <a:spcPct val="200000"/>
              </a:lnSpc>
            </a:pPr>
            <a:r>
              <a:rPr lang="en-US" sz="2000">
                <a:latin typeface="Times New Roman" panose="02020603050405020304" charset="0"/>
                <a:cs typeface="Times New Roman" panose="02020603050405020304" charset="0"/>
                <a:sym typeface="+mn-ea"/>
              </a:rPr>
              <a:t>4.Passing string as an arguments in function</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78205" y="305435"/>
            <a:ext cx="10435590" cy="4399915"/>
          </a:xfrm>
          <a:prstGeom prst="rect">
            <a:avLst/>
          </a:prstGeom>
          <a:noFill/>
        </p:spPr>
        <p:txBody>
          <a:bodyPr wrap="square" rtlCol="0">
            <a:spAutoFit/>
          </a:bodyPr>
          <a:p>
            <a:pPr indent="0">
              <a:lnSpc>
                <a:spcPct val="200000"/>
              </a:lnSpc>
              <a:buFont typeface="Wingdings" panose="05000000000000000000" charset="0"/>
              <a:buNone/>
            </a:pPr>
            <a:r>
              <a:rPr lang="en-US" sz="2000" b="1">
                <a:latin typeface="Times New Roman" panose="02020603050405020304" charset="0"/>
                <a:cs typeface="Times New Roman" panose="02020603050405020304" charset="0"/>
              </a:rPr>
              <a:t>Advantages of Using Functions in C Programming</a:t>
            </a:r>
            <a:endParaRPr lang="en-US" sz="2000" b="1">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It will reduce the time complexity</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One of the primary achievements of the C functions is reusability.</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we can call a function any place in program</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can easily correct or debug the program</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We can perform the tracking of a large C program pretty easily if we divide it into various functions.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64285" y="720725"/>
            <a:ext cx="8096250" cy="5215890"/>
          </a:xfrm>
          <a:prstGeom prst="rect">
            <a:avLst/>
          </a:prstGeom>
          <a:noFill/>
        </p:spPr>
        <p:txBody>
          <a:bodyPr wrap="square" rtlCol="0">
            <a:spAutoFit/>
          </a:bodyPr>
          <a:p>
            <a:pPr>
              <a:lnSpc>
                <a:spcPct val="150000"/>
              </a:lnSpc>
            </a:pPr>
            <a:r>
              <a:rPr lang="en-US" sz="2200" b="1">
                <a:latin typeface="Times New Roman" panose="02020603050405020304" charset="0"/>
                <a:cs typeface="Times New Roman" panose="02020603050405020304" charset="0"/>
              </a:rPr>
              <a:t>PPT includes :</a:t>
            </a:r>
            <a:endParaRPr lang="en-US" sz="2200" b="1">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Intruduction to functions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Types of C functions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Function naming rule in c</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General form of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Parameter /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Scope of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Three main parts of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Categarized based on argument and return value</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Creating user defined header file</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v"/>
            </a:pPr>
            <a:r>
              <a:rPr lang="en-US" sz="2000">
                <a:latin typeface="Times New Roman" panose="02020603050405020304" charset="0"/>
                <a:cs typeface="Times New Roman" panose="02020603050405020304" charset="0"/>
              </a:rPr>
              <a:t>Advantage of function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1215" y="495935"/>
            <a:ext cx="409448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139825"/>
            <a:ext cx="10900410" cy="2861310"/>
          </a:xfrm>
          <a:prstGeom prst="rect">
            <a:avLst/>
          </a:prstGeom>
          <a:noFill/>
        </p:spPr>
        <p:txBody>
          <a:bodyPr wrap="square" rtlCol="0">
            <a:spAutoFit/>
          </a:bodyPr>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A function is a block of code which only runs when it is called.You can pass data, known as parameters, into a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2000">
              <a:latin typeface="Times New Roman" panose="02020603050405020304" charset="0"/>
              <a:cs typeface="Times New Roman" panose="02020603050405020304" charset="0"/>
            </a:endParaRPr>
          </a:p>
        </p:txBody>
      </p:sp>
      <p:sp>
        <p:nvSpPr>
          <p:cNvPr id="7" name="Text Box 6"/>
          <p:cNvSpPr txBox="1"/>
          <p:nvPr/>
        </p:nvSpPr>
        <p:spPr>
          <a:xfrm>
            <a:off x="934085" y="4354830"/>
            <a:ext cx="9416415" cy="1938020"/>
          </a:xfrm>
          <a:prstGeom prst="rect">
            <a:avLst/>
          </a:prstGeom>
          <a:noFill/>
        </p:spPr>
        <p:txBody>
          <a:bodyPr wrap="square" rtlCol="0">
            <a:spAutoFit/>
          </a:bodyPr>
          <a:p>
            <a:pPr>
              <a:lnSpc>
                <a:spcPct val="150000"/>
              </a:lnSpc>
            </a:pPr>
            <a:r>
              <a:rPr lang="en-US" sz="2000">
                <a:latin typeface="Times New Roman" panose="02020603050405020304" charset="0"/>
                <a:cs typeface="Times New Roman" panose="02020603050405020304" charset="0"/>
              </a:rPr>
              <a:t>Depending on whether a function is defined by the user or already included in C compilers, </a:t>
            </a:r>
            <a:r>
              <a:rPr lang="en-US" sz="2000" b="1">
                <a:latin typeface="Times New Roman" panose="02020603050405020304" charset="0"/>
                <a:cs typeface="Times New Roman" panose="02020603050405020304" charset="0"/>
              </a:rPr>
              <a:t>There are two types of functions in C programming</a:t>
            </a:r>
            <a:endParaRPr lang="en-US" sz="2000" b="1">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1.Standard library functions or pre-define function</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2.User defined functions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1490980" y="397510"/>
            <a:ext cx="9076055" cy="606298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34415" y="1024890"/>
            <a:ext cx="10123170" cy="2553335"/>
          </a:xfrm>
          <a:prstGeom prst="rect">
            <a:avLst/>
          </a:prstGeom>
          <a:noFill/>
        </p:spPr>
        <p:txBody>
          <a:bodyPr wrap="square" rtlCol="0">
            <a:spAutoFit/>
          </a:bodyPr>
          <a:p>
            <a:pPr indent="0">
              <a:lnSpc>
                <a:spcPct val="100000"/>
              </a:lnSpc>
              <a:buFont typeface="Wingdings" panose="05000000000000000000" charset="0"/>
              <a:buNone/>
            </a:pPr>
            <a:r>
              <a:rPr lang="en-US" sz="2000">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lower-case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upper-case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digit from 0 to 9</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underscore character </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86131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The general form of a function definition in C</a:t>
            </a:r>
            <a:endParaRPr lang="en-US" sz="2000" b="1">
              <a:latin typeface="Times New Roman" panose="02020603050405020304" charset="0"/>
              <a:cs typeface="Times New Roman" panose="02020603050405020304" charset="0"/>
            </a:endParaRPr>
          </a:p>
          <a:p>
            <a:pPr>
              <a:lnSpc>
                <a:spcPct val="100000"/>
              </a:lnSpc>
            </a:pPr>
            <a:endParaRPr lang="en-US" sz="20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return_data_type   function_name(parameter list)</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 body of the function</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sym typeface="+mn-ea"/>
              </a:rPr>
              <a:t>Function naming rule in c</a:t>
            </a:r>
            <a:endParaRPr lang="en-US"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37870" y="603885"/>
            <a:ext cx="11280775" cy="3169285"/>
          </a:xfrm>
          <a:prstGeom prst="rect">
            <a:avLst/>
          </a:prstGeom>
          <a:noFill/>
        </p:spPr>
        <p:txBody>
          <a:bodyPr wrap="square" rtlCol="0">
            <a:spAutoFit/>
          </a:bodyPr>
          <a:p>
            <a:pPr indent="0">
              <a:buFont typeface="Wingdings" panose="05000000000000000000" charset="0"/>
              <a:buNone/>
            </a:pPr>
            <a:r>
              <a:rPr lang="en-US" sz="2000" b="1">
                <a:latin typeface="Times New Roman" panose="02020603050405020304" charset="0"/>
                <a:cs typeface="Times New Roman" panose="02020603050405020304" charset="0"/>
                <a:sym typeface="+mn-ea"/>
              </a:rPr>
              <a:t>Parts of user-defined function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declaration     return_Type function_Name(parameter1,parameter2,......);</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call                  function_Name(Argument list);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definition            </a:t>
            </a:r>
            <a:r>
              <a:rPr lang="en-US" sz="2000">
                <a:latin typeface="Times New Roman" panose="02020603050405020304" charset="0"/>
                <a:cs typeface="Times New Roman" panose="02020603050405020304" charset="0"/>
                <a:sym typeface="+mn-ea"/>
              </a:rPr>
              <a:t>return_Type function_name(parameter_1, parameter_2,....)</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//body of the function </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endParaRPr>
          </a:p>
        </p:txBody>
      </p:sp>
      <p:sp>
        <p:nvSpPr>
          <p:cNvPr id="6" name="Text Box 5"/>
          <p:cNvSpPr txBox="1"/>
          <p:nvPr/>
        </p:nvSpPr>
        <p:spPr>
          <a:xfrm>
            <a:off x="955675" y="4018280"/>
            <a:ext cx="9428480" cy="2399665"/>
          </a:xfrm>
          <a:prstGeom prst="rect">
            <a:avLst/>
          </a:prstGeom>
          <a:noFill/>
        </p:spPr>
        <p:txBody>
          <a:bodyPr wrap="square" rtlCol="0">
            <a:spAutoFit/>
          </a:bodyPr>
          <a:p>
            <a:pPr>
              <a:lnSpc>
                <a:spcPct val="150000"/>
              </a:lnSpc>
            </a:pPr>
            <a:r>
              <a:rPr lang="en-US" sz="2000" b="1">
                <a:latin typeface="Times New Roman" panose="02020603050405020304" charset="0"/>
                <a:cs typeface="Times New Roman" panose="02020603050405020304" charset="0"/>
              </a:rPr>
              <a:t>Types of the user-defined function in C language</a:t>
            </a:r>
            <a:endParaRPr lang="en-US" sz="2000" b="1">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without argument</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no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rPr>
              <a:t>function with no return value and without argument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16915" y="334010"/>
            <a:ext cx="8539480" cy="1476375"/>
          </a:xfrm>
          <a:prstGeom prst="rect">
            <a:avLst/>
          </a:prstGeom>
          <a:noFill/>
        </p:spPr>
        <p:txBody>
          <a:bodyPr wrap="square" rtlCol="0" anchor="t">
            <a:spAutoFit/>
          </a:bodyPr>
          <a:p>
            <a:pPr>
              <a:lnSpc>
                <a:spcPct val="150000"/>
              </a:lnSpc>
            </a:pPr>
            <a:r>
              <a:rPr lang="en-US" sz="2000">
                <a:latin typeface="Times New Roman" panose="02020603050405020304" charset="0"/>
                <a:cs typeface="Times New Roman" panose="02020603050405020304" charset="0"/>
              </a:rPr>
              <a:t>There are two methods to pass the data into the function in C language</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1.Call by value </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2.Call by reference.</a:t>
            </a:r>
            <a:endParaRPr lang="en-US" sz="2000">
              <a:latin typeface="Times New Roman" panose="02020603050405020304" charset="0"/>
              <a:cs typeface="Times New Roman" panose="02020603050405020304" charset="0"/>
            </a:endParaRPr>
          </a:p>
        </p:txBody>
      </p:sp>
      <p:sp>
        <p:nvSpPr>
          <p:cNvPr id="5" name="Text Box 4"/>
          <p:cNvSpPr txBox="1"/>
          <p:nvPr/>
        </p:nvSpPr>
        <p:spPr>
          <a:xfrm>
            <a:off x="716915" y="1889760"/>
            <a:ext cx="10720705" cy="4707890"/>
          </a:xfrm>
          <a:prstGeom prst="rect">
            <a:avLst/>
          </a:prstGeom>
          <a:noFill/>
        </p:spPr>
        <p:txBody>
          <a:bodyPr wrap="square" rtlCol="0">
            <a:spAutoFit/>
          </a:bodyPr>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value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we can not modify the value of the actual parameter by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p:nvPr>
            <p:ph idx="1"/>
          </p:nvPr>
        </p:nvPicPr>
        <p:blipFill>
          <a:blip r:embed="rId1"/>
          <a:stretch>
            <a:fillRect/>
          </a:stretch>
        </p:blipFill>
        <p:spPr>
          <a:xfrm>
            <a:off x="621665" y="927735"/>
            <a:ext cx="10596245" cy="5930265"/>
          </a:xfrm>
          <a:prstGeom prst="rect">
            <a:avLst/>
          </a:prstGeom>
          <a:noFill/>
          <a:ln w="9525">
            <a:noFill/>
          </a:ln>
        </p:spPr>
      </p:pic>
      <p:sp>
        <p:nvSpPr>
          <p:cNvPr id="6" name="Text Box 5"/>
          <p:cNvSpPr txBox="1"/>
          <p:nvPr/>
        </p:nvSpPr>
        <p:spPr>
          <a:xfrm>
            <a:off x="937895" y="189230"/>
            <a:ext cx="4232275"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call by value flow chart</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5190" y="501015"/>
            <a:ext cx="10556875" cy="3784600"/>
          </a:xfrm>
          <a:prstGeom prst="rect">
            <a:avLst/>
          </a:prstGeom>
          <a:noFill/>
        </p:spPr>
        <p:txBody>
          <a:bodyPr wrap="square" rtlCol="0">
            <a:spAutoFit/>
          </a:bodyPr>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reference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address of the variable is passed into the function call as the actual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value of the actual parameters can be modified by changing the formal parameterssince the address of the actual parameters is passed.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storedat the address of the actual </a:t>
            </a:r>
            <a:r>
              <a:rPr lang="en-US" sz="2000">
                <a:latin typeface="Times New Roman" panose="02020603050405020304" charset="0"/>
                <a:cs typeface="Times New Roman" panose="02020603050405020304" charset="0"/>
                <a:sym typeface="+mn-ea"/>
              </a:rPr>
              <a:t>parameters,    </a:t>
            </a:r>
            <a:r>
              <a:rPr lang="en-US" sz="2000">
                <a:latin typeface="Times New Roman" panose="02020603050405020304" charset="0"/>
                <a:cs typeface="Times New Roman" panose="02020603050405020304" charset="0"/>
              </a:rPr>
              <a:t>and the modified value gets stored at the same address.</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74420" y="4582795"/>
            <a:ext cx="6054725" cy="553085"/>
          </a:xfrm>
          <a:prstGeom prst="rect">
            <a:avLst/>
          </a:prstGeom>
          <a:noFill/>
        </p:spPr>
        <p:txBody>
          <a:bodyPr wrap="square" rtlCol="0">
            <a:spAutoFit/>
          </a:bodyPr>
          <a:p>
            <a:pPr>
              <a:lnSpc>
                <a:spcPct val="150000"/>
              </a:lnSpc>
            </a:pP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3709</Words>
  <Application>WPS Presentation</Application>
  <PresentationFormat>Widescreen</PresentationFormat>
  <Paragraphs>89</Paragraphs>
  <Slides>12</Slides>
  <Notes>0</Notes>
  <HiddenSlides>0</HiddenSlides>
  <MMClips>0</MMClips>
  <ScaleCrop>false</ScaleCrop>
  <HeadingPairs>
    <vt:vector size="6" baseType="variant">
      <vt:variant>
        <vt:lpstr>已用的字体</vt:lpstr>
      </vt:variant>
      <vt:variant>
        <vt:i4>47</vt:i4>
      </vt:variant>
      <vt:variant>
        <vt:lpstr>主题</vt:lpstr>
      </vt:variant>
      <vt:variant>
        <vt:i4>1</vt:i4>
      </vt:variant>
      <vt:variant>
        <vt:lpstr>幻灯片标题</vt:lpstr>
      </vt:variant>
      <vt:variant>
        <vt:i4>12</vt:i4>
      </vt:variant>
    </vt:vector>
  </HeadingPairs>
  <TitlesOfParts>
    <vt:vector size="60" baseType="lpstr">
      <vt:lpstr>Arial</vt:lpstr>
      <vt:lpstr>SimSun</vt:lpstr>
      <vt:lpstr>Wingdings</vt:lpstr>
      <vt:lpstr>Times New Roman</vt:lpstr>
      <vt:lpstr>Wingdings</vt:lpstr>
      <vt:lpstr>Microsoft YaHei</vt:lpstr>
      <vt:lpstr>Arial Unicode MS</vt:lpstr>
      <vt:lpstr>Calibri Light</vt:lpstr>
      <vt:lpstr>Calibri</vt:lpstr>
      <vt:lpstr>Candara</vt:lpstr>
      <vt:lpstr>Bahnschrift</vt:lpstr>
      <vt:lpstr>Bahnschrift Condensed</vt:lpstr>
      <vt:lpstr>Bahnschrift Light</vt:lpstr>
      <vt:lpstr>Bahnschrift Light Condensed</vt:lpstr>
      <vt:lpstr>Bahnschrift SemiBold</vt:lpstr>
      <vt:lpstr>Bahnschrift SemiLight Condensed</vt:lpstr>
      <vt:lpstr>Cambria</vt:lpstr>
      <vt:lpstr>Cambria Math</vt:lpstr>
      <vt:lpstr>Candara Light</vt:lpstr>
      <vt:lpstr>Constantia</vt:lpstr>
      <vt:lpstr>Consolas</vt:lpstr>
      <vt:lpstr>Comic Sans MS</vt:lpstr>
      <vt:lpstr>Corbel</vt:lpstr>
      <vt:lpstr>Corbel Light</vt:lpstr>
      <vt:lpstr>Courier New</vt:lpstr>
      <vt:lpstr>Ebrima</vt:lpstr>
      <vt:lpstr>Impact</vt:lpstr>
      <vt:lpstr>Ink Free</vt:lpstr>
      <vt:lpstr>HoloLens MDL2 Assets</vt:lpstr>
      <vt:lpstr>Georgia</vt:lpstr>
      <vt:lpstr>Gadugi</vt:lpstr>
      <vt:lpstr>Malgun Gothic Semilight</vt:lpstr>
      <vt:lpstr>Lucida Sans Unicode</vt:lpstr>
      <vt:lpstr>Lucida Console</vt:lpstr>
      <vt:lpstr>Leelawadee UI</vt:lpstr>
      <vt:lpstr>Leelawadee UI Semilight</vt:lpstr>
      <vt:lpstr>MV Boli</vt:lpstr>
      <vt:lpstr>Sitka Display</vt:lpstr>
      <vt:lpstr>Symbol</vt:lpstr>
      <vt:lpstr>Yu Gothic UI</vt:lpstr>
      <vt:lpstr>Yu Gothic</vt:lpstr>
      <vt:lpstr>Marlett</vt:lpstr>
      <vt:lpstr>Yu Gothic Light</vt:lpstr>
      <vt:lpstr>Verdana</vt:lpstr>
      <vt:lpstr>Trebuchet MS</vt:lpstr>
      <vt:lpstr>Sylfaen</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6</cp:revision>
  <dcterms:created xsi:type="dcterms:W3CDTF">2023-03-12T19:08:00Z</dcterms:created>
  <dcterms:modified xsi:type="dcterms:W3CDTF">2023-03-14T11:37:50Z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0446963139644232923FAB6F7367B73D</vt:lpwstr>
  </property>
  <property fmtid="{D5CDD505-2E9C-101B-9397-08002B2CF9AE}" pid="3" name="KSOProductBuildVer">
    <vt:lpwstr>1033-11.2.0.11498</vt:lpwstr>
  </property>
</Properties>
</file>