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V B" initials="KV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11" y="482262"/>
            <a:ext cx="7197726" cy="116907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711" y="4108704"/>
            <a:ext cx="7197726" cy="1450847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By </a:t>
            </a:r>
            <a:endParaRPr lang="en-IN" sz="2400" dirty="0"/>
          </a:p>
          <a:p>
            <a:pPr algn="l"/>
            <a:r>
              <a:rPr lang="en-IN" sz="2400" dirty="0"/>
              <a:t>Kumar v b</a:t>
            </a:r>
            <a:endParaRPr lang="en-IN" sz="2400" dirty="0"/>
          </a:p>
          <a:p>
            <a:pPr algn="l"/>
            <a:r>
              <a:rPr lang="en-IN" sz="2400" dirty="0"/>
              <a:t>20220860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73296" y="749933"/>
            <a:ext cx="246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, -- ,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361889"/>
            <a:ext cx="10131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:-  It is used to increment the value of a variable by 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:-  It is used to decrement the value of a variable by 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67712" y="2469885"/>
            <a:ext cx="1377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6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5472" y="2469885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92D050"/>
              </a:solidFill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2768" y="4476851"/>
            <a:ext cx="7059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 are unary operators.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Because they are applied on single operand.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088" y="1182624"/>
            <a:ext cx="8674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increment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 operator                                                Post-increment operator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++a;                                                                                       a++;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two types of decrement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 operator                                                Post-decrement operator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--a;                                                                                        a--;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What is the difference between pre-increment and post-increment operator OR pre-decrement and post-decrement operator?</a:t>
            </a:r>
            <a:endParaRPr lang="en-IN" dirty="0"/>
          </a:p>
          <a:p>
            <a:r>
              <a:rPr lang="en-IN" dirty="0"/>
              <a:t>   </a:t>
            </a:r>
            <a:endParaRPr lang="en-IN" dirty="0"/>
          </a:p>
          <a:p>
            <a:r>
              <a:rPr lang="en-IN" dirty="0"/>
              <a:t>    pre – means first increment/decrement then assign it to another variable.</a:t>
            </a:r>
            <a:endParaRPr lang="en-IN" dirty="0"/>
          </a:p>
          <a:p>
            <a:r>
              <a:rPr lang="en-IN" dirty="0"/>
              <a:t>    post – means first assign it to another variable then increment/decrement.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0689"/>
            <a:ext cx="10131425" cy="768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473" y="902210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, != , &lt;= , &gt;= , &lt; , &gt;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976" y="1621536"/>
            <a:ext cx="101314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they are used to comparing two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Relational operators will return either True or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example ;-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int a=300, b = 2090;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if ( b &gt;= a 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(“Bingo! You are in”);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else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((“OOPS! You are out”);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}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8497"/>
            <a:ext cx="10131425" cy="8046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28553" y="560833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, || , !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976" y="1231392"/>
            <a:ext cx="107411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and || are used to combine two conditions.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all the conditions under consideration are true and returns FALSE when any one or more than one condition is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if(a == 5 &amp;&amp; a != 6 &amp;&amp; a &lt;= 56 &amp;&amp; a &gt; 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one or more than one condition under consideration is true and returns FLASE when all conditions are false.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 !=  5 || a == 6 || a &gt;= 56 || a &gt; 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552" y="329184"/>
            <a:ext cx="1026566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Operator is used to complement the condition under consideration.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when condition is FLASE and returns when condition is TRUE.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If(!(a == 6))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(“Welcome to this beautiful world of operators “);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logical operators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&amp;&amp;: Simply means if there is a condition anywhere in the expression that returns false, then the rest of the condition after that will not be evaluated.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&amp;&amp; (b++);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872" y="353568"/>
            <a:ext cx="11423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in case of  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simply means if there is a condition anywhere in the expression that returns True, then the rest of the condition after that will not be evaluated.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int a=5,b=3,k;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k=(a  &lt; b) || (b++);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k);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2" y="413592"/>
            <a:ext cx="10131425" cy="39014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6409" y="694945"/>
            <a:ext cx="395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, ^ , | , ~ , &gt;&gt; , &lt;&lt; ,  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156610"/>
            <a:ext cx="592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(&amp;)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AND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(&amp;) is binary operator. It takes two numbers and perform bitwise AND.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AND is 1 when both bits are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9568" y="1156610"/>
            <a:ext cx="466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4      0 1  0  0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22592" y="2119117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22592" y="2467055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8510015" y="745066"/>
          <a:ext cx="1901952" cy="191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84"/>
                <a:gridCol w="633984"/>
                <a:gridCol w="633984"/>
              </a:tblGrid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A&amp;B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255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784336" y="375734"/>
            <a:ext cx="153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547" y="3512973"/>
            <a:ext cx="547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OR (|)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bits at a time and perform OR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(|) is binary operator. It takes two numbers and  perform bitwise 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OR is 0 when both bits are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9568" y="3661971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7      0 1  1 1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022592" y="4618943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22592" y="4927381"/>
            <a:ext cx="704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3"/>
          <p:cNvGraphicFramePr>
            <a:graphicFrameLocks noGrp="1"/>
          </p:cNvGraphicFramePr>
          <p:nvPr/>
        </p:nvGraphicFramePr>
        <p:xfrm>
          <a:off x="8510014" y="3897834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/>
                <a:gridCol w="646176"/>
                <a:gridCol w="646176"/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A|B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784336" y="3467253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487680"/>
            <a:ext cx="49621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NOT (~)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is a unary operator.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job is to complement each bit one by one.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 NOT  is 0 when bits is 1 and 1 when bit is 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93664" y="792480"/>
            <a:ext cx="180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7"/>
            </a:pPr>
            <a:r>
              <a:rPr lang="en-IN" dirty="0"/>
              <a:t>~0 1 1 1</a:t>
            </a:r>
            <a:endParaRPr lang="en-IN" dirty="0"/>
          </a:p>
          <a:p>
            <a:pPr marL="342900" indent="-342900">
              <a:buAutoNum type="arabicPlain" startAt="7"/>
            </a:pPr>
            <a:r>
              <a:rPr lang="en-IN" dirty="0"/>
              <a:t>  1 0 0 0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875776" y="-10972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30112" y="1115645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99632" y="1438811"/>
            <a:ext cx="621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7857744" y="882551"/>
          <a:ext cx="215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976"/>
                <a:gridCol w="10779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58480" y="48768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151" y="2719005"/>
            <a:ext cx="51124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Left shift(&lt;&lt;)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 operator is binary operator and it require a two operand for perform a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 in binary = 0000 0011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k&lt;&lt;1); //   0000 0110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33744" y="2894393"/>
            <a:ext cx="439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operand &lt;&lt; Second operand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83552" y="3263725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5568" y="3231379"/>
            <a:ext cx="0" cy="662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329" y="4030189"/>
            <a:ext cx="58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Whose bits get left shifted              Decides the number of</a:t>
            </a:r>
            <a:endParaRPr lang="en-IN" dirty="0"/>
          </a:p>
          <a:p>
            <a:r>
              <a:rPr lang="en-IN" dirty="0"/>
              <a:t>                                                                places to shift the bits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06" y="404111"/>
            <a:ext cx="4962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Right shift(&gt;&gt;)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 operator is binary operator and it require a two operand for perform a operation.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bits are shifted left then trailing positions are filled with zeros.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5861302" y="650332"/>
            <a:ext cx="4696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#include&lt;stdio.h&gt;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 main(){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char k=3;   //3in binary = 0000 0011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k&gt;&gt;1); //   0000 0001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0737" y="3228945"/>
            <a:ext cx="65267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 operator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 (^) is binary operator. It takes two numbers and perform bitwise XOR.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XOR is 1 when two bits are different otherwise the result is 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Table 13"/>
          <p:cNvGraphicFramePr>
            <a:graphicFrameLocks noGrp="1"/>
          </p:cNvGraphicFramePr>
          <p:nvPr/>
        </p:nvGraphicFramePr>
        <p:xfrm>
          <a:off x="9589008" y="3429000"/>
          <a:ext cx="1938528" cy="19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76"/>
                <a:gridCol w="645795"/>
                <a:gridCol w="646557"/>
              </a:tblGrid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A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A^B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811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2592" y="3429000"/>
            <a:ext cx="2060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0 1 1 1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0 1 0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3      0 0  1 1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7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71232" y="4381780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81032" y="302889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71232" y="4753636"/>
            <a:ext cx="768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7263"/>
            <a:ext cx="10131425" cy="7071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05721" y="707136"/>
            <a:ext cx="4291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, += , - = , *= , /= , %= , &lt;&lt;= , &gt;&gt;= , &amp;= , ^=  , |= , 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38133"/>
            <a:ext cx="106039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 is an operator which is used to assigned value to variable.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is a binary operator.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Assignment operators.                                      For example:-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+=            First addition than assignment                          a += 1;   //a=a+1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-=             First subtraction than assignment                     a &amp;=1;//a=a&amp;1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*=            First multiplication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/=             First division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%=           First modulus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&lt;&lt;=           First bitwise left shift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&gt;&gt;=           First bitwise right shift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&amp;=            First bitwise AND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              First bitwise OR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^=             First bitwise XOR than assignment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905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C language was developed by Dennis Ritchie in 1970s at AT&amp;T Bell laboratories.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Initially it was designed for programming in the operating system called UNIX.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After the advent of C, the whole UNIX is rewritten using it. Now almost the entire UNIX operating system and the tools supplied with it including the C complier itself are written in C.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345"/>
            <a:ext cx="10131425" cy="57302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50976"/>
            <a:ext cx="3934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if(marks &gt; 33)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‘p’;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=‘f’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3288" y="766310"/>
            <a:ext cx="171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: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184" y="1394353"/>
            <a:ext cx="4440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result;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(marks &gt; 33) ? ‘P’ : ‘f’ 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3284" y="3429000"/>
            <a:ext cx="786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is the only ternary operatory available in the list of operators in C 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Expression1 ? Experession2 : Expression 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5" y="1"/>
            <a:ext cx="10131425" cy="5730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8176" y="573025"/>
            <a:ext cx="13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,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664" y="1177268"/>
            <a:ext cx="7376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 “separator”.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Example: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 a = 3, b = 4, c = 8;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can be used as an “operator”.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#include&lt;stdio.h&gt;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main()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 a=(3, 4, 8)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a);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operator is having least precedence among all the operators available in c 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896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middle level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simplicity of a high level language as well as the power of a low level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is consisting the 32 keywords.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portable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case sensitive.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 compilation and execution is faster.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79" y="90721"/>
            <a:ext cx="10131425" cy="762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stages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6506" y="1423592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6506" y="2798785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506" y="4135419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6506" y="5279136"/>
            <a:ext cx="2124636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8824" y="845355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78824" y="1951613"/>
            <a:ext cx="0" cy="862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8824" y="3327441"/>
            <a:ext cx="0" cy="854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78824" y="4663440"/>
            <a:ext cx="0" cy="646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0971" y="814875"/>
            <a:ext cx="1592581" cy="37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3736" y="2167234"/>
            <a:ext cx="2124627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Expended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1585" y="3489243"/>
            <a:ext cx="1588050" cy="37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1813" y="4794504"/>
            <a:ext cx="169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78824" y="5807157"/>
            <a:ext cx="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91814" y="5961887"/>
            <a:ext cx="20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2548"/>
            <a:ext cx="10131425" cy="6410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84" y="989123"/>
            <a:ext cx="10177271" cy="134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the area of the rectangular garden provided that the length of the rectangular garden is 15 meters and breadth is 10 meters.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2546" y="3673060"/>
            <a:ext cx="181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3200" dirty="0">
                <a:solidFill>
                  <a:srgbClr val="FF0000"/>
                </a:solidFill>
              </a:rPr>
              <a:t>15 * 10</a:t>
            </a:r>
            <a:endParaRPr lang="en-IN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7603417" y="3965447"/>
            <a:ext cx="11626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4544" y="3673060"/>
            <a:ext cx="27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Arithmetic operator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44" y="2560320"/>
            <a:ext cx="4480948" cy="3017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7" y="646177"/>
            <a:ext cx="10292970" cy="84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check if annual turnover of your company is greater than or equal to annual turnover of your competitor.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257" y="1716382"/>
            <a:ext cx="5217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30000000 &gt;= 50000000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2008769"/>
            <a:ext cx="14881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2541" y="1777936"/>
            <a:ext cx="287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065" y="2530115"/>
            <a:ext cx="1030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make a decision that if you have both chair and table then you start studying your favourite subject otherwise you simply go to sleep.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6352" y="3450865"/>
            <a:ext cx="50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              &amp;&amp;                 )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607" y="3453994"/>
            <a:ext cx="1079861" cy="9069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89" y="3429000"/>
            <a:ext cx="1320331" cy="9069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99" y="4587480"/>
            <a:ext cx="1735105" cy="9069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16352" y="549439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98" y="5824311"/>
            <a:ext cx="1735105" cy="7750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416898" y="3787545"/>
            <a:ext cx="1117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08010" y="3538119"/>
            <a:ext cx="26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69"/>
            <a:ext cx="10131425" cy="7802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 in 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5"/>
          <p:cNvGraphicFramePr>
            <a:graphicFrameLocks noGrp="1"/>
          </p:cNvGraphicFramePr>
          <p:nvPr/>
        </p:nvGraphicFramePr>
        <p:xfrm>
          <a:off x="1836211" y="822957"/>
          <a:ext cx="8128000" cy="491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17"/>
                <a:gridCol w="4063283"/>
              </a:tblGrid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+ , _ , * , / ,%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Increment/Decrement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++ , --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, ! = , &lt; = ,  &gt; = , &lt; , &gt;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, || , ! ,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, ^ , | , ~ , &gt;&gt; , &lt;&lt; , 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25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, += , - = , *= , /= , %= , &lt;&lt;= , &gt;&gt;= , &amp;= , ^=  , |= ,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1836211" y="5741504"/>
          <a:ext cx="8128000" cy="54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495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operators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   &amp;    *  </a:t>
                      </a:r>
                      <a:r>
                        <a:rPr lang="en-IN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IN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   ,</a:t>
                      </a:r>
                      <a:endParaRPr lang="en-IN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804672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728" y="767061"/>
            <a:ext cx="415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, - , * ,  / , 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371" y="1371678"/>
            <a:ext cx="954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binary operators = means two operands are required to perform operation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14272" y="189198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        A   +   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272" y="2438400"/>
            <a:ext cx="926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main()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a, b;                                               //declaring a and 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first and second number \n”);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 %d”, &amp;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//accept input from the user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/ b =%d\n”, a/b);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 % b =%d\n”,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H="1" flipV="1">
            <a:off x="635834" y="151761"/>
            <a:ext cx="489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 Associativity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129536" y="636212"/>
          <a:ext cx="5795264" cy="171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632"/>
                <a:gridCol w="2897632"/>
              </a:tblGrid>
              <a:tr h="5951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38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  , / , %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90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+ , -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834" y="636212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288106" y="1005544"/>
            <a:ext cx="0" cy="342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6864" y="1320838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43098" y="1950526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Lowest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67482" y="2404394"/>
            <a:ext cx="1000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is used only when two or more operators are of same precedence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55047" y="2869234"/>
            <a:ext cx="257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    + , 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1325" y="2889040"/>
            <a:ext cx="6132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precedence therefore we use associativity.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1664" y="3429000"/>
            <a:ext cx="5632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a=2, b=3, c=4, d=5;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* b / c =%d\n”, a*b/c);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+ b – c = %d\n”,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a+b-c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“a + b * b * d – c %% a = %d”,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d-c%a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9627</Words>
  <Application>WPS Presentation</Application>
  <PresentationFormat>Widescreen</PresentationFormat>
  <Paragraphs>519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Celestial</vt:lpstr>
      <vt:lpstr>C programming</vt:lpstr>
      <vt:lpstr>History of C</vt:lpstr>
      <vt:lpstr>Characteristics of c</vt:lpstr>
      <vt:lpstr>Compilation stages</vt:lpstr>
      <vt:lpstr>Operators </vt:lpstr>
      <vt:lpstr>PowerPoint 演示文稿</vt:lpstr>
      <vt:lpstr>Types of operators in c</vt:lpstr>
      <vt:lpstr>Arithmetic operators</vt:lpstr>
      <vt:lpstr>PowerPoint 演示文稿</vt:lpstr>
      <vt:lpstr>Increment/Decrement operators </vt:lpstr>
      <vt:lpstr>PowerPoint 演示文稿</vt:lpstr>
      <vt:lpstr>Relational operators</vt:lpstr>
      <vt:lpstr>Logical operators </vt:lpstr>
      <vt:lpstr>PowerPoint 演示文稿</vt:lpstr>
      <vt:lpstr>PowerPoint 演示文稿</vt:lpstr>
      <vt:lpstr>Bitwise operators </vt:lpstr>
      <vt:lpstr>PowerPoint 演示文稿</vt:lpstr>
      <vt:lpstr>PowerPoint 演示文稿</vt:lpstr>
      <vt:lpstr>Assignment operators </vt:lpstr>
      <vt:lpstr>Conditional operator</vt:lpstr>
      <vt:lpstr>Comma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Kumar V B</dc:creator>
  <cp:lastModifiedBy>Brigosha_Guest</cp:lastModifiedBy>
  <cp:revision>18</cp:revision>
  <dcterms:created xsi:type="dcterms:W3CDTF">2023-03-11T14:47:00Z</dcterms:created>
  <dcterms:modified xsi:type="dcterms:W3CDTF">2023-03-27T05:33:42Z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14BDAF5850094B69859C6B71C15B4DA2</vt:lpwstr>
  </property>
  <property fmtid="{D5CDD505-2E9C-101B-9397-08002B2CF9AE}" pid="3" name="KSOProductBuildVer">
    <vt:lpwstr>1033-11.2.0.11498</vt:lpwstr>
  </property>
</Properties>
</file>