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D8D3-2F54-817A-D86E-FA3D083C3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640DB-BFAB-4AD1-DEFD-7073B5E5B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4BCD3-4B1E-4F83-EA5B-649F2122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005E-94F8-424F-B926-5091C1E90217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4A0CD-DBC3-0B2E-5053-D6E4788B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84E9-AD09-8B2F-DEA3-B942B988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07C1-A491-4C72-8B87-BC7587A16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33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EC3D-DCE3-B748-CB5E-516E5097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BCD21-99BD-E204-BF60-92A2D6788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8B04-9AD6-0C5C-06B7-9DE9FC6A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005E-94F8-424F-B926-5091C1E90217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71A3-D9A9-F28C-6D61-6349DB74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7286B-7BDE-C106-40F3-D22268F0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07C1-A491-4C72-8B87-BC7587A16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8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E9C34-AC09-F271-BB0B-1AD31582A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42D3D-2CB3-DB59-9377-AEFA6A450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61E6-449A-608E-4575-780F57A9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005E-94F8-424F-B926-5091C1E90217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31840-3B79-6871-249D-26C0FC57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39D56-F96E-E492-1D06-0DB70B7D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07C1-A491-4C72-8B87-BC7587A16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66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E758-32B6-043D-3006-8DBC5033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DC52-9362-9683-1965-19B453E6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96D7-3602-CD8F-ABB2-16F6F63B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005E-94F8-424F-B926-5091C1E90217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C1866-F9A4-6841-7681-A082109C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4EDB-D060-8C2B-BE4C-0D6EC2EB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07C1-A491-4C72-8B87-BC7587A16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71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7DFD-0AC8-B528-F690-D934F473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BBEA-C13E-56A9-5F51-4B1B7FEDB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228BA-1958-DBAE-6B2C-B4D0CCAA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005E-94F8-424F-B926-5091C1E90217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99C1-8D47-87CA-41AB-F46D1B29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32B8-91AC-EF98-31DA-C56B6730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07C1-A491-4C72-8B87-BC7587A16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14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834A-9590-26E3-1217-C0152004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3310-2B09-E9B9-8C4D-BB71A502E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EEF08-01E6-1D0A-E7C2-3DD25023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437D7-F927-E9AE-CC03-C7A46BB4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005E-94F8-424F-B926-5091C1E90217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5D5E1-E7EF-AEEA-0CC3-9C1C3EEE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B38A8-D6F0-32F3-8740-86BB0DC1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07C1-A491-4C72-8B87-BC7587A16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92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323A-5337-3B1B-3025-6741C4F7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65C28-2DD2-96AB-958C-FDD92295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94F51-0529-40D5-3910-B2FA6EE82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8C19D-4470-1348-0489-A408BC91F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F95E1-1E3A-C62D-59CC-19D669C44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C811C-0D4F-AACC-9D9D-DC0F4E5C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005E-94F8-424F-B926-5091C1E90217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5688E-E4C4-0005-A975-7A34B4BB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8EDEF-07B1-C2F6-1EF0-1553E8B9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07C1-A491-4C72-8B87-BC7587A16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28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3067-AAE4-37CD-129E-F5216961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91BF1-7A8F-EA62-450D-22F880D7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005E-94F8-424F-B926-5091C1E90217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63718-7914-04A6-FC66-07F92DD8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CC652-6EFA-EFCD-0287-14AFCA4B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07C1-A491-4C72-8B87-BC7587A16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93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19E90-D0FA-DE19-4FF7-8C4858FC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005E-94F8-424F-B926-5091C1E90217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262F0-06A7-57F8-7491-DF6DDB33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56C15-85B0-31BD-D051-A945CB2C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07C1-A491-4C72-8B87-BC7587A16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79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0853-F361-120E-4D03-B75E9B93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714C-CB42-D66B-35BC-0A94CBEBE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BF2C8-AE18-076F-7402-463717487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A974D-1C7F-2B49-4D1E-30EB8C7A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005E-94F8-424F-B926-5091C1E90217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706A8-71CE-69EC-7B83-997530E2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8B38F-D2F7-EF28-D7A8-281FF5C2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07C1-A491-4C72-8B87-BC7587A16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26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735E-8336-C403-8FA9-11F58FF1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52EF3-EC12-3D00-EDA9-5A5B6320B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3D452-E52A-B32E-462F-8BDDB0169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4E04D-E02D-9874-ED02-B82B99FB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005E-94F8-424F-B926-5091C1E90217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0358-B555-52E7-8778-056A5B27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81994-82FF-4F53-DD2F-62BF8D8F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07C1-A491-4C72-8B87-BC7587A16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1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CCE48-3437-68E4-9EDC-37CA5E6F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E2E4C-9246-5E3E-FE97-8A0C5D9FF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8DBB-4C0E-630D-1C40-1E29EE400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3005E-94F8-424F-B926-5091C1E90217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E197-D3EC-B05D-5881-A43A09904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DAAC5-BA90-E9A0-4DFD-133C4CED1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07C1-A491-4C72-8B87-BC7587A16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83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80F3305-C3DA-FC28-8480-1427A992B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306" y="329555"/>
            <a:ext cx="10870163" cy="829317"/>
          </a:xfrm>
        </p:spPr>
        <p:txBody>
          <a:bodyPr>
            <a:noAutofit/>
          </a:bodyPr>
          <a:lstStyle/>
          <a:p>
            <a:r>
              <a:rPr lang="en-IN" sz="4000" b="1" i="1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Systems And Conversions With Programs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B1D24-F337-B35B-E1FC-5317C65B9A9A}"/>
              </a:ext>
            </a:extLst>
          </p:cNvPr>
          <p:cNvSpPr txBox="1"/>
          <p:nvPr/>
        </p:nvSpPr>
        <p:spPr>
          <a:xfrm>
            <a:off x="567612" y="3467280"/>
            <a:ext cx="366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1.Decimal to Binary Conversion: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BF701-6EB1-67FC-319D-CA4A6241E055}"/>
              </a:ext>
            </a:extLst>
          </p:cNvPr>
          <p:cNvSpPr txBox="1"/>
          <p:nvPr/>
        </p:nvSpPr>
        <p:spPr>
          <a:xfrm>
            <a:off x="474306" y="4348319"/>
            <a:ext cx="6868886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for converting Decimal to Binary the manual method is to go on divide the given number by 2 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remainder will the Binary value of the given Decimal number.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586C9B-EDB4-4A21-BFE0-CCDB44117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6" b="2200"/>
          <a:stretch/>
        </p:blipFill>
        <p:spPr>
          <a:xfrm>
            <a:off x="8052321" y="3786944"/>
            <a:ext cx="3665373" cy="2819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3C0BC0-9ED2-A12F-2D83-10C206D2DF39}"/>
              </a:ext>
            </a:extLst>
          </p:cNvPr>
          <p:cNvSpPr txBox="1"/>
          <p:nvPr/>
        </p:nvSpPr>
        <p:spPr>
          <a:xfrm>
            <a:off x="765110" y="1430156"/>
            <a:ext cx="4572000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represent numbers in following notations. 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1.Binary.  ( n base 2)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2.Octal.    (n base 8)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3.Decimal.(n base 10)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4.Hexadecimal.(n base 16)                       </a:t>
            </a:r>
            <a:r>
              <a:rPr lang="en-IN" sz="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n = any number</a:t>
            </a:r>
          </a:p>
        </p:txBody>
      </p:sp>
    </p:spTree>
    <p:extLst>
      <p:ext uri="{BB962C8B-B14F-4D97-AF65-F5344CB8AC3E}">
        <p14:creationId xmlns:p14="http://schemas.microsoft.com/office/powerpoint/2010/main" val="131293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13DD6F-D2F1-EC57-C62F-6DADDBE1767A}"/>
              </a:ext>
            </a:extLst>
          </p:cNvPr>
          <p:cNvSpPr txBox="1"/>
          <p:nvPr/>
        </p:nvSpPr>
        <p:spPr>
          <a:xfrm>
            <a:off x="361562" y="831398"/>
            <a:ext cx="1007939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OctalToDecimal(int num)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 = 0;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ans = 0;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(num &gt; 0)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y = num % 10;	</a:t>
            </a:r>
            <a:r>
              <a:rPr lang="en-I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obtaining the right-most digit of num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num /= 10;	</a:t>
            </a:r>
            <a:r>
              <a:rPr lang="en-I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Since the right-most digits were previously scanned in the previous step, divide num by 10 to remove them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ans += y * pow(8, x);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++x;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ans;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num;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printf("Enter Octal Number: 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scanf("%d", &amp;num);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printf("\n");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printf("Decimal Number is : %d", OctalToDecimal(num));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F1CF9-AD2C-7B13-5F94-F22C3EF97451}"/>
              </a:ext>
            </a:extLst>
          </p:cNvPr>
          <p:cNvSpPr txBox="1"/>
          <p:nvPr/>
        </p:nvSpPr>
        <p:spPr>
          <a:xfrm>
            <a:off x="361562" y="332736"/>
            <a:ext cx="2736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2.Converting Octal to Decimal: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58FFE-B117-B520-D956-6E44C7F68BC4}"/>
              </a:ext>
            </a:extLst>
          </p:cNvPr>
          <p:cNvSpPr txBox="1"/>
          <p:nvPr/>
        </p:nvSpPr>
        <p:spPr>
          <a:xfrm>
            <a:off x="5922607" y="5281327"/>
            <a:ext cx="6097554" cy="115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Octal Number: 32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Number is : 26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0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A6358B-5CE3-9866-E75F-8435903B640F}"/>
              </a:ext>
            </a:extLst>
          </p:cNvPr>
          <p:cNvSpPr txBox="1"/>
          <p:nvPr/>
        </p:nvSpPr>
        <p:spPr>
          <a:xfrm>
            <a:off x="750338" y="590561"/>
            <a:ext cx="33644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&lt;math.h&gt;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ARRAY_SIZE  20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hex[ARRAY_SIZE];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decimal = 0, base = 1;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value, length;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Get hexadecimal value from user */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printf("Enter hexadecimal number: ");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(stdin);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hex,ARRAY_SIZE,stdin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length =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(hex);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length--;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0;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if(hex[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'0' &amp;&amp; hex[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'9')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decimal += (hex[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- 48) * base;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base *= 16;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if(hex[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hex[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'F')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decimal += (hex[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- 55) * base;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base *= 16;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if(hex[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hex[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'f')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decimal += (hex[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- 87) * base;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base *= 16;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printf("\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nHexadecimal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= %s", hex);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printf("Decimal number = %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lld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\n", decimal);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A91DD-FF4C-39F7-E25C-02249903C866}"/>
              </a:ext>
            </a:extLst>
          </p:cNvPr>
          <p:cNvSpPr txBox="1"/>
          <p:nvPr/>
        </p:nvSpPr>
        <p:spPr>
          <a:xfrm>
            <a:off x="352232" y="146124"/>
            <a:ext cx="316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3.Converting Hex-decimal  to Decimal: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CD6D5-8345-3A0B-F249-C8F74072A404}"/>
              </a:ext>
            </a:extLst>
          </p:cNvPr>
          <p:cNvSpPr txBox="1"/>
          <p:nvPr/>
        </p:nvSpPr>
        <p:spPr>
          <a:xfrm>
            <a:off x="6258509" y="2352974"/>
            <a:ext cx="31467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hexadecimal number: a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 number = 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number = 10</a:t>
            </a:r>
          </a:p>
        </p:txBody>
      </p:sp>
    </p:spTree>
    <p:extLst>
      <p:ext uri="{BB962C8B-B14F-4D97-AF65-F5344CB8AC3E}">
        <p14:creationId xmlns:p14="http://schemas.microsoft.com/office/powerpoint/2010/main" val="415229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B37C86-6B48-0DA4-A72D-65A3E3F36936}"/>
              </a:ext>
            </a:extLst>
          </p:cNvPr>
          <p:cNvSpPr txBox="1"/>
          <p:nvPr/>
        </p:nvSpPr>
        <p:spPr>
          <a:xfrm>
            <a:off x="343674" y="427735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2.Decimal to Octal Conversion: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C17C2-9491-32D2-3E05-211572604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77" r="24021"/>
          <a:stretch/>
        </p:blipFill>
        <p:spPr>
          <a:xfrm>
            <a:off x="8705461" y="629552"/>
            <a:ext cx="2108718" cy="2799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3A6403-3684-DA06-5969-6698FFAD9B45}"/>
              </a:ext>
            </a:extLst>
          </p:cNvPr>
          <p:cNvSpPr txBox="1"/>
          <p:nvPr/>
        </p:nvSpPr>
        <p:spPr>
          <a:xfrm>
            <a:off x="343674" y="1278892"/>
            <a:ext cx="7147249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for converting Decimal to Octal the manual method is to go on divide the given number by 8 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remainder will the Octal value of the given Decimal number.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ADF02-C260-6C80-0CE1-91FDB4D777C5}"/>
              </a:ext>
            </a:extLst>
          </p:cNvPr>
          <p:cNvSpPr txBox="1"/>
          <p:nvPr/>
        </p:nvSpPr>
        <p:spPr>
          <a:xfrm>
            <a:off x="343674" y="3690257"/>
            <a:ext cx="436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3.Decimal to Hex-Decimal Conversion: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CB918-65C3-CDD9-061F-0925FB8E1159}"/>
              </a:ext>
            </a:extLst>
          </p:cNvPr>
          <p:cNvSpPr txBox="1"/>
          <p:nvPr/>
        </p:nvSpPr>
        <p:spPr>
          <a:xfrm>
            <a:off x="343675" y="4288326"/>
            <a:ext cx="7279436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for converting Decimal to Hex the manual method is to go on divide the given number by 16 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remainder will the Hex value of the given Decimal number.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A0FB26-6CB4-B39D-C456-AF1F5BCCDE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183"/>
          <a:stretch/>
        </p:blipFill>
        <p:spPr>
          <a:xfrm>
            <a:off x="8334571" y="4277600"/>
            <a:ext cx="2850498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05846B-81F7-B7AD-441A-75C183B0D300}"/>
              </a:ext>
            </a:extLst>
          </p:cNvPr>
          <p:cNvSpPr txBox="1"/>
          <p:nvPr/>
        </p:nvSpPr>
        <p:spPr>
          <a:xfrm>
            <a:off x="367004" y="596017"/>
            <a:ext cx="366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Binary to Decimal Conversion: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9F6B8-F1CA-1244-D416-BC9A5207F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8" t="2405" r="21327" b="22313"/>
          <a:stretch/>
        </p:blipFill>
        <p:spPr>
          <a:xfrm>
            <a:off x="7987763" y="1096503"/>
            <a:ext cx="3513734" cy="2023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8BDD9-AE35-63A6-56A6-3276D93BAD3F}"/>
              </a:ext>
            </a:extLst>
          </p:cNvPr>
          <p:cNvSpPr txBox="1"/>
          <p:nvPr/>
        </p:nvSpPr>
        <p:spPr>
          <a:xfrm>
            <a:off x="559835" y="1405650"/>
            <a:ext cx="7147249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for converting Binary to Decimal the manual method is to go on powering(0 to n)  the given Binary value  by 2 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last to find Decimal value add the all powered value to obtain the Decimal number.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E377E-6B7A-DBA1-4B6B-8400F8D7C86F}"/>
              </a:ext>
            </a:extLst>
          </p:cNvPr>
          <p:cNvSpPr txBox="1"/>
          <p:nvPr/>
        </p:nvSpPr>
        <p:spPr>
          <a:xfrm>
            <a:off x="524064" y="3588389"/>
            <a:ext cx="366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Binary to Octal Conversion: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0BBBD-09ED-2736-0F01-D8EA2AB6CB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5" t="15673" r="7340" b="25924"/>
          <a:stretch/>
        </p:blipFill>
        <p:spPr>
          <a:xfrm>
            <a:off x="8002565" y="3957721"/>
            <a:ext cx="3953732" cy="18453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CCF90D-FC74-9E65-1083-24F0D403EF4F}"/>
              </a:ext>
            </a:extLst>
          </p:cNvPr>
          <p:cNvSpPr txBox="1"/>
          <p:nvPr/>
        </p:nvSpPr>
        <p:spPr>
          <a:xfrm>
            <a:off x="367004" y="4207252"/>
            <a:ext cx="7147249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for converting Binary to Octal the manual method is make a group of 3 digits of given Binary value.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repeat the first step of the Binary to Decimal Conversion. But do not add the all powered values keep it as it is.</a:t>
            </a:r>
          </a:p>
        </p:txBody>
      </p:sp>
    </p:spTree>
    <p:extLst>
      <p:ext uri="{BB962C8B-B14F-4D97-AF65-F5344CB8AC3E}">
        <p14:creationId xmlns:p14="http://schemas.microsoft.com/office/powerpoint/2010/main" val="289053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C9F2D2-0A1A-7EC4-4DB6-47ACD9F3B45B}"/>
              </a:ext>
            </a:extLst>
          </p:cNvPr>
          <p:cNvSpPr txBox="1"/>
          <p:nvPr/>
        </p:nvSpPr>
        <p:spPr>
          <a:xfrm>
            <a:off x="421435" y="1199314"/>
            <a:ext cx="366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Binary to Hex Conversion: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9CBF8-C372-4698-9023-181A797F9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7" y="3685436"/>
            <a:ext cx="4295323" cy="2295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4360D-DC68-E1FB-9D7D-6E088DAE8595}"/>
              </a:ext>
            </a:extLst>
          </p:cNvPr>
          <p:cNvSpPr txBox="1"/>
          <p:nvPr/>
        </p:nvSpPr>
        <p:spPr>
          <a:xfrm>
            <a:off x="337459" y="2041941"/>
            <a:ext cx="8722565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for converting Binary to Octal the manual method is make a group of  4 digits of given Binary value.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repeat the same  step of the Binary to Octal Conversion.</a:t>
            </a:r>
          </a:p>
        </p:txBody>
      </p:sp>
    </p:spTree>
    <p:extLst>
      <p:ext uri="{BB962C8B-B14F-4D97-AF65-F5344CB8AC3E}">
        <p14:creationId xmlns:p14="http://schemas.microsoft.com/office/powerpoint/2010/main" val="221823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B78B2C-AC22-2AB6-9185-9D7AEAA62BED}"/>
              </a:ext>
            </a:extLst>
          </p:cNvPr>
          <p:cNvSpPr txBox="1"/>
          <p:nvPr/>
        </p:nvSpPr>
        <p:spPr>
          <a:xfrm>
            <a:off x="645371" y="747539"/>
            <a:ext cx="34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7.Octal to Decimal Conversion: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A20FC-8581-D9BC-A1B0-06FAFD23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358" y="1224335"/>
            <a:ext cx="3752083" cy="17669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7C2B67-5F02-D086-7D26-8CDBC0D06A2A}"/>
              </a:ext>
            </a:extLst>
          </p:cNvPr>
          <p:cNvSpPr txBox="1"/>
          <p:nvPr/>
        </p:nvSpPr>
        <p:spPr>
          <a:xfrm>
            <a:off x="599018" y="1224335"/>
            <a:ext cx="6968109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for converting Octal to Decimal the manual method is to go on powering(0 to n)  the given Octal value  by 8 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last to find Decimal value add the all powered value to obtain the Decimal number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AB35AA-68AB-9B67-38A9-D08FF767CF7A}"/>
              </a:ext>
            </a:extLst>
          </p:cNvPr>
          <p:cNvSpPr txBox="1"/>
          <p:nvPr/>
        </p:nvSpPr>
        <p:spPr>
          <a:xfrm>
            <a:off x="645372" y="3429000"/>
            <a:ext cx="34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8.Octal to Binary Conversion: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584828-5AA7-7877-37A8-7257A1141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" t="14825" r="56293" b="4970"/>
          <a:stretch/>
        </p:blipFill>
        <p:spPr>
          <a:xfrm>
            <a:off x="7567127" y="4128180"/>
            <a:ext cx="4490587" cy="2214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09C3A0-4407-8DAD-6E1B-0712EC509EAD}"/>
              </a:ext>
            </a:extLst>
          </p:cNvPr>
          <p:cNvSpPr txBox="1"/>
          <p:nvPr/>
        </p:nvSpPr>
        <p:spPr>
          <a:xfrm>
            <a:off x="509448" y="4357225"/>
            <a:ext cx="6731108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for converting Octal to Binary the manual method is separate the given number into one one digit and find the Binary of each digit 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last to write all Binary value serially  to obtain the Binary number.</a:t>
            </a:r>
          </a:p>
        </p:txBody>
      </p:sp>
    </p:spTree>
    <p:extLst>
      <p:ext uri="{BB962C8B-B14F-4D97-AF65-F5344CB8AC3E}">
        <p14:creationId xmlns:p14="http://schemas.microsoft.com/office/powerpoint/2010/main" val="163170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DCD861-B186-6CE8-E721-08A4BDED5419}"/>
              </a:ext>
            </a:extLst>
          </p:cNvPr>
          <p:cNvSpPr txBox="1"/>
          <p:nvPr/>
        </p:nvSpPr>
        <p:spPr>
          <a:xfrm>
            <a:off x="496081" y="995812"/>
            <a:ext cx="436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9.Octal to Hex-Decimal Conversion: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98A8E-76BC-049A-4082-20672524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09" y="3637629"/>
            <a:ext cx="4322396" cy="2305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9A796-1904-23F4-960D-E5C5B3E15916}"/>
              </a:ext>
            </a:extLst>
          </p:cNvPr>
          <p:cNvSpPr txBox="1"/>
          <p:nvPr/>
        </p:nvSpPr>
        <p:spPr>
          <a:xfrm>
            <a:off x="496081" y="2064285"/>
            <a:ext cx="7147249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for converting Octal to Binary the manual method is first convert given number to Binary.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further convert that to Hex Decimal.</a:t>
            </a:r>
          </a:p>
        </p:txBody>
      </p:sp>
    </p:spTree>
    <p:extLst>
      <p:ext uri="{BB962C8B-B14F-4D97-AF65-F5344CB8AC3E}">
        <p14:creationId xmlns:p14="http://schemas.microsoft.com/office/powerpoint/2010/main" val="262835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78ECCC-BB02-216B-59BD-F60DA259D58A}"/>
              </a:ext>
            </a:extLst>
          </p:cNvPr>
          <p:cNvSpPr txBox="1"/>
          <p:nvPr/>
        </p:nvSpPr>
        <p:spPr>
          <a:xfrm>
            <a:off x="542732" y="810715"/>
            <a:ext cx="436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10.Hex-Decimal to Decimal Conversion: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773AD-C5C7-0422-E970-B27CF57EB8F5}"/>
              </a:ext>
            </a:extLst>
          </p:cNvPr>
          <p:cNvSpPr txBox="1"/>
          <p:nvPr/>
        </p:nvSpPr>
        <p:spPr>
          <a:xfrm>
            <a:off x="542731" y="1459306"/>
            <a:ext cx="7147249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for converting Hex to Decimal the manual method is to go on powering(0 to n)  the given Binary value  by 16.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last to find Decimal value add the all powered value to obtain the Decimal number.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17EEA-EC34-4AE8-2A5C-BBBD587A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45" y="995381"/>
            <a:ext cx="4080587" cy="2303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0DEAD-7A10-61F1-2F3A-6F6B851194FB}"/>
              </a:ext>
            </a:extLst>
          </p:cNvPr>
          <p:cNvSpPr txBox="1"/>
          <p:nvPr/>
        </p:nvSpPr>
        <p:spPr>
          <a:xfrm>
            <a:off x="542732" y="3597252"/>
            <a:ext cx="436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11.Hex-Decimal to Binary Conversion: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DFAE1-AC7E-EB56-CA0F-35777164E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295"/>
          <a:stretch/>
        </p:blipFill>
        <p:spPr>
          <a:xfrm>
            <a:off x="8005665" y="4375529"/>
            <a:ext cx="3763346" cy="181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E4112E-5AF9-2B7F-8EA2-F99F0FA08DC7}"/>
              </a:ext>
            </a:extLst>
          </p:cNvPr>
          <p:cNvSpPr txBox="1"/>
          <p:nvPr/>
        </p:nvSpPr>
        <p:spPr>
          <a:xfrm>
            <a:off x="542731" y="4375529"/>
            <a:ext cx="7147249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for converting Hex to Binary the manual method is separate the given number into one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 and find the Binary of each digit 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last to write all Binary value serially  to obtain the Binary number.</a:t>
            </a:r>
          </a:p>
        </p:txBody>
      </p:sp>
    </p:spTree>
    <p:extLst>
      <p:ext uri="{BB962C8B-B14F-4D97-AF65-F5344CB8AC3E}">
        <p14:creationId xmlns:p14="http://schemas.microsoft.com/office/powerpoint/2010/main" val="114532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D87F73-A78F-D9AF-122C-2EDBCA53E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9" t="50907" r="30137" b="1902"/>
          <a:stretch/>
        </p:blipFill>
        <p:spPr>
          <a:xfrm>
            <a:off x="7687791" y="2027544"/>
            <a:ext cx="3606913" cy="1832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A2947D-34BA-FE9B-B72D-1174EB568492}"/>
              </a:ext>
            </a:extLst>
          </p:cNvPr>
          <p:cNvSpPr txBox="1"/>
          <p:nvPr/>
        </p:nvSpPr>
        <p:spPr>
          <a:xfrm>
            <a:off x="524071" y="898541"/>
            <a:ext cx="436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12.Hex-Decimal to Octal Conversion: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DB02A-6D16-68E0-EECA-64C7480D7D43}"/>
              </a:ext>
            </a:extLst>
          </p:cNvPr>
          <p:cNvSpPr txBox="1"/>
          <p:nvPr/>
        </p:nvSpPr>
        <p:spPr>
          <a:xfrm>
            <a:off x="227041" y="2027544"/>
            <a:ext cx="7147249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for converting Hex to Octal the manual method is first convert given number to Decimal.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further convert that to Octal.</a:t>
            </a:r>
          </a:p>
        </p:txBody>
      </p:sp>
    </p:spTree>
    <p:extLst>
      <p:ext uri="{BB962C8B-B14F-4D97-AF65-F5344CB8AC3E}">
        <p14:creationId xmlns:p14="http://schemas.microsoft.com/office/powerpoint/2010/main" val="253724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BD150E-12A8-CBA7-1A17-E136FABA714D}"/>
              </a:ext>
            </a:extLst>
          </p:cNvPr>
          <p:cNvSpPr txBox="1"/>
          <p:nvPr/>
        </p:nvSpPr>
        <p:spPr>
          <a:xfrm>
            <a:off x="543509" y="389827"/>
            <a:ext cx="329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On Number System: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7314F-CEBC-2F0E-BB68-4E3107328E4B}"/>
              </a:ext>
            </a:extLst>
          </p:cNvPr>
          <p:cNvSpPr txBox="1"/>
          <p:nvPr/>
        </p:nvSpPr>
        <p:spPr>
          <a:xfrm>
            <a:off x="790770" y="1128490"/>
            <a:ext cx="6337818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decToBinary(int n)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int binaryNum[32];  	</a:t>
            </a: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array to store binary number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int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      		 </a:t>
            </a: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counter for binary array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while (n &gt; 0)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{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binaryNum[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n % 2;	</a:t>
            </a: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storing remainder in binary array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 = n / 2;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}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(int j =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 j &gt;= 0; j--)	</a:t>
            </a: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printing binary array in reverse order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printf("%d", binaryNum[j]);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                 		</a:t>
            </a: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Driver program to test above function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n ;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printf("Enter the decimal number:");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scanf("%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decToBinary(n);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0;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7FB01-B57A-61CA-4DDB-DDBB63378AEB}"/>
              </a:ext>
            </a:extLst>
          </p:cNvPr>
          <p:cNvSpPr txBox="1"/>
          <p:nvPr/>
        </p:nvSpPr>
        <p:spPr>
          <a:xfrm>
            <a:off x="790770" y="789936"/>
            <a:ext cx="329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1.Converting Decimal To Binary: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687A7-5ADC-2AFA-9DE2-DCF1E72AA3ED}"/>
              </a:ext>
            </a:extLst>
          </p:cNvPr>
          <p:cNvSpPr txBox="1"/>
          <p:nvPr/>
        </p:nvSpPr>
        <p:spPr>
          <a:xfrm>
            <a:off x="8079532" y="2582575"/>
            <a:ext cx="3321698" cy="115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decimal number:18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value: 10010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8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1218</Words>
  <Application>Microsoft Office PowerPoint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Number Systems And Conversions With Programs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 And Conversions With Programs</dc:title>
  <dc:creator>Umesh Belle</dc:creator>
  <cp:lastModifiedBy>Umesh Belle</cp:lastModifiedBy>
  <cp:revision>14</cp:revision>
  <dcterms:created xsi:type="dcterms:W3CDTF">2023-03-27T06:35:06Z</dcterms:created>
  <dcterms:modified xsi:type="dcterms:W3CDTF">2023-03-27T09:22:09Z</dcterms:modified>
</cp:coreProperties>
</file>