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495425" y="1235710"/>
          <a:ext cx="924306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020"/>
                <a:gridCol w="3081020"/>
                <a:gridCol w="3081020"/>
              </a:tblGrid>
              <a:tr h="645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Category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Operator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Associativity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Postfix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() [] -&gt; . ++ - -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Unary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 - ! ~ ++ - - (type)* &amp; sizeof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Right to left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Multiplicative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* / %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Additive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 -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Shift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&lt;&lt; &gt;&gt;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Relational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&lt; &lt;= &gt; &gt;=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Equality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== !=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768985" y="478790"/>
            <a:ext cx="5628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The precedence and associativity of C operators:</a:t>
            </a:r>
            <a:endParaRPr lang="en-US" sz="2000" b="1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691640" y="863600"/>
          <a:ext cx="8669655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885"/>
                <a:gridCol w="2889885"/>
                <a:gridCol w="2889885"/>
              </a:tblGrid>
              <a:tr h="6591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Bitwise AND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&amp;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Bitwise XOR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^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Bitwise OR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|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Logical AND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&amp;&amp;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Logical OR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||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Conditional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?: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Right to left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Assignment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= += -= *= /= %=&gt;&gt;= &lt;&lt;= &amp;= ^= |=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Right to left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Comma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,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42645" y="314960"/>
            <a:ext cx="93306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Enum in c:</a:t>
            </a:r>
            <a:endParaRPr lang="en-US" sz="2000" b="1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 enum in C is also known as the enumerated type. It is a user-defined data type that consists of integer values, and it provides meaningful names to these values.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 use of enum in C makes the program easy to understand and maintain. The enum is defined by using the enum keyword.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8800" y="2345055"/>
            <a:ext cx="95364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Example for enum: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#include &lt;stdio.h&gt;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enum weekdays{Sunday=1, Monday, Tuesday, Wednesday, Thursday, Friday, Saturday};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int main()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{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enum weekdays w;          </a:t>
            </a:r>
            <a:r>
              <a:rPr lang="en-US" sz="16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// variable declaration of weekdays type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w=Monday;                    </a:t>
            </a:r>
            <a:r>
              <a:rPr lang="en-US" sz="16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 // assigning value of Monday to w.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printf("The value of w is %d",w);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   return 0;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}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946900" y="4888230"/>
            <a:ext cx="2387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Output: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value of w is 2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</Words>
  <Application>WPS Presentation</Application>
  <PresentationFormat>Widescreen</PresentationFormat>
  <Paragraphs>116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Brigosha_Guest</cp:lastModifiedBy>
  <cp:revision>3</cp:revision>
  <dcterms:created xsi:type="dcterms:W3CDTF">2023-03-29T06:48:19Z</dcterms:created>
  <dcterms:modified xsi:type="dcterms:W3CDTF">2023-03-29T07:09:16Z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A6CD2F2E048B43D48937484E93287ACC</vt:lpwstr>
  </property>
  <property fmtid="{D5CDD505-2E9C-101B-9397-08002B2CF9AE}" pid="3" name="KSOProductBuildVer">
    <vt:lpwstr>1033-11.2.0.11498</vt:lpwstr>
  </property>
</Properties>
</file>