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sldIdLst>
    <p:sldId id="256" r:id="rId5"/>
    <p:sldId id="257" r:id="rId6"/>
    <p:sldId id="258" r:id="rId7"/>
    <p:sldId id="259" r:id="rId8"/>
    <p:sldId id="260" r:id="rId9"/>
    <p:sldId id="261" r:id="rId10"/>
    <p:sldId id="264" r:id="rId11"/>
    <p:sldId id="262" r:id="rId12"/>
    <p:sldId id="263"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B8D90-FE0B-4D4E-8119-247DBE06E1D8}" type="doc">
      <dgm:prSet loTypeId="urn:microsoft.com/office/officeart/2005/8/layout/equation2" loCatId="process" qsTypeId="urn:microsoft.com/office/officeart/2005/8/quickstyle/simple1" qsCatId="simple" csTypeId="urn:microsoft.com/office/officeart/2005/8/colors/accent1_2" csCatId="accent1" phldr="1"/>
      <dgm:spPr/>
    </dgm:pt>
    <dgm:pt modelId="{05E910A3-F6EE-431E-A76D-E39B2B02F9DF}">
      <dgm:prSet phldrT="[Text]"/>
      <dgm:spPr/>
      <dgm:t>
        <a:bodyPr/>
        <a:lstStyle/>
        <a:p>
          <a:r>
            <a:rPr lang="en-US"/>
            <a:t>Breast Cancer Biopsy Data</a:t>
          </a:r>
          <a:endParaRPr lang="en-IN"/>
        </a:p>
      </dgm:t>
    </dgm:pt>
    <dgm:pt modelId="{7115AFD0-BE9E-4928-A228-E458AE08D243}" type="parTrans" cxnId="{33E14084-3602-4EF9-BE97-248C1AB402B9}">
      <dgm:prSet/>
      <dgm:spPr/>
      <dgm:t>
        <a:bodyPr/>
        <a:lstStyle/>
        <a:p>
          <a:endParaRPr lang="en-IN"/>
        </a:p>
      </dgm:t>
    </dgm:pt>
    <dgm:pt modelId="{C55C101E-CD67-466A-A83F-02D2E397F588}" type="sibTrans" cxnId="{33E14084-3602-4EF9-BE97-248C1AB402B9}">
      <dgm:prSet/>
      <dgm:spPr/>
      <dgm:t>
        <a:bodyPr/>
        <a:lstStyle/>
        <a:p>
          <a:endParaRPr lang="en-IN"/>
        </a:p>
      </dgm:t>
    </dgm:pt>
    <dgm:pt modelId="{D9186B5E-FF33-457C-8BDD-5A09018242B7}">
      <dgm:prSet phldrT="[Text]"/>
      <dgm:spPr/>
      <dgm:t>
        <a:bodyPr/>
        <a:lstStyle/>
        <a:p>
          <a:r>
            <a:rPr lang="en-US"/>
            <a:t>Machine Learning</a:t>
          </a:r>
          <a:endParaRPr lang="en-IN"/>
        </a:p>
      </dgm:t>
    </dgm:pt>
    <dgm:pt modelId="{EED61DE1-891D-4D4F-ABDE-119508742DFA}" type="parTrans" cxnId="{9E9D54A6-EF14-488F-AE1C-8C3E0EA613B4}">
      <dgm:prSet/>
      <dgm:spPr/>
      <dgm:t>
        <a:bodyPr/>
        <a:lstStyle/>
        <a:p>
          <a:endParaRPr lang="en-IN"/>
        </a:p>
      </dgm:t>
    </dgm:pt>
    <dgm:pt modelId="{C70A5238-EF69-4A52-82EF-2C410C2E40B6}" type="sibTrans" cxnId="{9E9D54A6-EF14-488F-AE1C-8C3E0EA613B4}">
      <dgm:prSet/>
      <dgm:spPr/>
      <dgm:t>
        <a:bodyPr/>
        <a:lstStyle/>
        <a:p>
          <a:endParaRPr lang="en-IN"/>
        </a:p>
      </dgm:t>
    </dgm:pt>
    <dgm:pt modelId="{93DFA9B3-D7C5-4988-B73C-57D0E4F3846F}">
      <dgm:prSet phldrT="[Text]"/>
      <dgm:spPr/>
      <dgm:t>
        <a:bodyPr/>
        <a:lstStyle/>
        <a:p>
          <a:r>
            <a:rPr lang="en-US"/>
            <a:t>Diagnosis</a:t>
          </a:r>
          <a:endParaRPr lang="en-IN"/>
        </a:p>
      </dgm:t>
    </dgm:pt>
    <dgm:pt modelId="{405480F3-AF8E-40DE-974B-C9213F623D4D}" type="parTrans" cxnId="{4EEC75BE-DA5E-4D22-B590-F94E3B44D142}">
      <dgm:prSet/>
      <dgm:spPr/>
      <dgm:t>
        <a:bodyPr/>
        <a:lstStyle/>
        <a:p>
          <a:endParaRPr lang="en-IN"/>
        </a:p>
      </dgm:t>
    </dgm:pt>
    <dgm:pt modelId="{8FF7765C-54D9-477E-A6A0-FD8F85F1BBDD}" type="sibTrans" cxnId="{4EEC75BE-DA5E-4D22-B590-F94E3B44D142}">
      <dgm:prSet/>
      <dgm:spPr/>
      <dgm:t>
        <a:bodyPr/>
        <a:lstStyle/>
        <a:p>
          <a:endParaRPr lang="en-IN"/>
        </a:p>
      </dgm:t>
    </dgm:pt>
    <dgm:pt modelId="{7A547882-FF09-44C2-A9F7-AFEF24711623}" type="pres">
      <dgm:prSet presAssocID="{55CB8D90-FE0B-4D4E-8119-247DBE06E1D8}" presName="Name0" presStyleCnt="0">
        <dgm:presLayoutVars>
          <dgm:dir/>
          <dgm:resizeHandles val="exact"/>
        </dgm:presLayoutVars>
      </dgm:prSet>
      <dgm:spPr/>
    </dgm:pt>
    <dgm:pt modelId="{CEF7BCE4-2BA8-4CF4-97D4-D412F147DF93}" type="pres">
      <dgm:prSet presAssocID="{55CB8D90-FE0B-4D4E-8119-247DBE06E1D8}" presName="vNodes" presStyleCnt="0"/>
      <dgm:spPr/>
    </dgm:pt>
    <dgm:pt modelId="{145F81DF-5801-4347-B174-E1E06B502EBD}" type="pres">
      <dgm:prSet presAssocID="{05E910A3-F6EE-431E-A76D-E39B2B02F9DF}" presName="node" presStyleLbl="node1" presStyleIdx="0" presStyleCnt="3">
        <dgm:presLayoutVars>
          <dgm:bulletEnabled val="1"/>
        </dgm:presLayoutVars>
      </dgm:prSet>
      <dgm:spPr/>
    </dgm:pt>
    <dgm:pt modelId="{1F7FB9E9-9AC0-450F-AF52-E2E0E168A683}" type="pres">
      <dgm:prSet presAssocID="{C55C101E-CD67-466A-A83F-02D2E397F588}" presName="spacerT" presStyleCnt="0"/>
      <dgm:spPr/>
    </dgm:pt>
    <dgm:pt modelId="{09E5A2B4-FC6F-4A4F-8618-5E0A1FB4A8A9}" type="pres">
      <dgm:prSet presAssocID="{C55C101E-CD67-466A-A83F-02D2E397F588}" presName="sibTrans" presStyleLbl="sibTrans2D1" presStyleIdx="0" presStyleCnt="2"/>
      <dgm:spPr/>
    </dgm:pt>
    <dgm:pt modelId="{79AC3C6C-24EB-4405-875D-66C966FBBA64}" type="pres">
      <dgm:prSet presAssocID="{C55C101E-CD67-466A-A83F-02D2E397F588}" presName="spacerB" presStyleCnt="0"/>
      <dgm:spPr/>
    </dgm:pt>
    <dgm:pt modelId="{4BBBD2C4-1236-4D01-BFEC-766E34A855B7}" type="pres">
      <dgm:prSet presAssocID="{D9186B5E-FF33-457C-8BDD-5A09018242B7}" presName="node" presStyleLbl="node1" presStyleIdx="1" presStyleCnt="3">
        <dgm:presLayoutVars>
          <dgm:bulletEnabled val="1"/>
        </dgm:presLayoutVars>
      </dgm:prSet>
      <dgm:spPr/>
    </dgm:pt>
    <dgm:pt modelId="{1FD26910-370B-4A42-8F3A-6A7C5ADB7AEA}" type="pres">
      <dgm:prSet presAssocID="{55CB8D90-FE0B-4D4E-8119-247DBE06E1D8}" presName="sibTransLast" presStyleLbl="sibTrans2D1" presStyleIdx="1" presStyleCnt="2"/>
      <dgm:spPr/>
    </dgm:pt>
    <dgm:pt modelId="{2DED2E6A-AC12-4B22-AC84-D602409F5D23}" type="pres">
      <dgm:prSet presAssocID="{55CB8D90-FE0B-4D4E-8119-247DBE06E1D8}" presName="connectorText" presStyleLbl="sibTrans2D1" presStyleIdx="1" presStyleCnt="2"/>
      <dgm:spPr/>
    </dgm:pt>
    <dgm:pt modelId="{8DD6FEEE-48EA-4C9E-8805-24A17469B32F}" type="pres">
      <dgm:prSet presAssocID="{55CB8D90-FE0B-4D4E-8119-247DBE06E1D8}" presName="lastNode" presStyleLbl="node1" presStyleIdx="2" presStyleCnt="3">
        <dgm:presLayoutVars>
          <dgm:bulletEnabled val="1"/>
        </dgm:presLayoutVars>
      </dgm:prSet>
      <dgm:spPr/>
    </dgm:pt>
  </dgm:ptLst>
  <dgm:cxnLst>
    <dgm:cxn modelId="{CE273611-EFCB-406B-87FD-DC9272E01D05}" type="presOf" srcId="{C70A5238-EF69-4A52-82EF-2C410C2E40B6}" destId="{1FD26910-370B-4A42-8F3A-6A7C5ADB7AEA}" srcOrd="0" destOrd="0" presId="urn:microsoft.com/office/officeart/2005/8/layout/equation2"/>
    <dgm:cxn modelId="{A0F2DB1D-385C-4812-8418-4A4E08430452}" type="presOf" srcId="{D9186B5E-FF33-457C-8BDD-5A09018242B7}" destId="{4BBBD2C4-1236-4D01-BFEC-766E34A855B7}" srcOrd="0" destOrd="0" presId="urn:microsoft.com/office/officeart/2005/8/layout/equation2"/>
    <dgm:cxn modelId="{33E14084-3602-4EF9-BE97-248C1AB402B9}" srcId="{55CB8D90-FE0B-4D4E-8119-247DBE06E1D8}" destId="{05E910A3-F6EE-431E-A76D-E39B2B02F9DF}" srcOrd="0" destOrd="0" parTransId="{7115AFD0-BE9E-4928-A228-E458AE08D243}" sibTransId="{C55C101E-CD67-466A-A83F-02D2E397F588}"/>
    <dgm:cxn modelId="{9E9D54A6-EF14-488F-AE1C-8C3E0EA613B4}" srcId="{55CB8D90-FE0B-4D4E-8119-247DBE06E1D8}" destId="{D9186B5E-FF33-457C-8BDD-5A09018242B7}" srcOrd="1" destOrd="0" parTransId="{EED61DE1-891D-4D4F-ABDE-119508742DFA}" sibTransId="{C70A5238-EF69-4A52-82EF-2C410C2E40B6}"/>
    <dgm:cxn modelId="{AFBDF7AC-7691-4835-A722-97279474C3F9}" type="presOf" srcId="{C55C101E-CD67-466A-A83F-02D2E397F588}" destId="{09E5A2B4-FC6F-4A4F-8618-5E0A1FB4A8A9}" srcOrd="0" destOrd="0" presId="urn:microsoft.com/office/officeart/2005/8/layout/equation2"/>
    <dgm:cxn modelId="{5E4110B4-0FBE-4976-8E4C-F37C450F6C4F}" type="presOf" srcId="{93DFA9B3-D7C5-4988-B73C-57D0E4F3846F}" destId="{8DD6FEEE-48EA-4C9E-8805-24A17469B32F}" srcOrd="0" destOrd="0" presId="urn:microsoft.com/office/officeart/2005/8/layout/equation2"/>
    <dgm:cxn modelId="{4EEC75BE-DA5E-4D22-B590-F94E3B44D142}" srcId="{55CB8D90-FE0B-4D4E-8119-247DBE06E1D8}" destId="{93DFA9B3-D7C5-4988-B73C-57D0E4F3846F}" srcOrd="2" destOrd="0" parTransId="{405480F3-AF8E-40DE-974B-C9213F623D4D}" sibTransId="{8FF7765C-54D9-477E-A6A0-FD8F85F1BBDD}"/>
    <dgm:cxn modelId="{F6D949C5-5E51-484B-AACF-1D30C8635D86}" type="presOf" srcId="{05E910A3-F6EE-431E-A76D-E39B2B02F9DF}" destId="{145F81DF-5801-4347-B174-E1E06B502EBD}" srcOrd="0" destOrd="0" presId="urn:microsoft.com/office/officeart/2005/8/layout/equation2"/>
    <dgm:cxn modelId="{02723BC9-64B8-4BAC-A428-49AEFB9F47AF}" type="presOf" srcId="{C70A5238-EF69-4A52-82EF-2C410C2E40B6}" destId="{2DED2E6A-AC12-4B22-AC84-D602409F5D23}" srcOrd="1" destOrd="0" presId="urn:microsoft.com/office/officeart/2005/8/layout/equation2"/>
    <dgm:cxn modelId="{96C1A1F0-A6E9-4C67-A54E-7432EEA91300}" type="presOf" srcId="{55CB8D90-FE0B-4D4E-8119-247DBE06E1D8}" destId="{7A547882-FF09-44C2-A9F7-AFEF24711623}" srcOrd="0" destOrd="0" presId="urn:microsoft.com/office/officeart/2005/8/layout/equation2"/>
    <dgm:cxn modelId="{DAE733C9-4CC3-47CE-838D-20823042EB13}" type="presParOf" srcId="{7A547882-FF09-44C2-A9F7-AFEF24711623}" destId="{CEF7BCE4-2BA8-4CF4-97D4-D412F147DF93}" srcOrd="0" destOrd="0" presId="urn:microsoft.com/office/officeart/2005/8/layout/equation2"/>
    <dgm:cxn modelId="{B9956513-6B9A-4446-A5EA-345B71E85841}" type="presParOf" srcId="{CEF7BCE4-2BA8-4CF4-97D4-D412F147DF93}" destId="{145F81DF-5801-4347-B174-E1E06B502EBD}" srcOrd="0" destOrd="0" presId="urn:microsoft.com/office/officeart/2005/8/layout/equation2"/>
    <dgm:cxn modelId="{429F8474-0509-4870-BDB8-4CD8ED499E0C}" type="presParOf" srcId="{CEF7BCE4-2BA8-4CF4-97D4-D412F147DF93}" destId="{1F7FB9E9-9AC0-450F-AF52-E2E0E168A683}" srcOrd="1" destOrd="0" presId="urn:microsoft.com/office/officeart/2005/8/layout/equation2"/>
    <dgm:cxn modelId="{1D09DE28-4533-480A-AA19-AA67943CCC56}" type="presParOf" srcId="{CEF7BCE4-2BA8-4CF4-97D4-D412F147DF93}" destId="{09E5A2B4-FC6F-4A4F-8618-5E0A1FB4A8A9}" srcOrd="2" destOrd="0" presId="urn:microsoft.com/office/officeart/2005/8/layout/equation2"/>
    <dgm:cxn modelId="{88C738A1-CC7D-432A-BE03-C33D639FA94A}" type="presParOf" srcId="{CEF7BCE4-2BA8-4CF4-97D4-D412F147DF93}" destId="{79AC3C6C-24EB-4405-875D-66C966FBBA64}" srcOrd="3" destOrd="0" presId="urn:microsoft.com/office/officeart/2005/8/layout/equation2"/>
    <dgm:cxn modelId="{6ED4A215-6937-43C2-93CF-56FB8D9EE91D}" type="presParOf" srcId="{CEF7BCE4-2BA8-4CF4-97D4-D412F147DF93}" destId="{4BBBD2C4-1236-4D01-BFEC-766E34A855B7}" srcOrd="4" destOrd="0" presId="urn:microsoft.com/office/officeart/2005/8/layout/equation2"/>
    <dgm:cxn modelId="{32658B94-A82A-41CF-981C-AEB6C8566BF0}" type="presParOf" srcId="{7A547882-FF09-44C2-A9F7-AFEF24711623}" destId="{1FD26910-370B-4A42-8F3A-6A7C5ADB7AEA}" srcOrd="1" destOrd="0" presId="urn:microsoft.com/office/officeart/2005/8/layout/equation2"/>
    <dgm:cxn modelId="{69EA4FB2-7E7F-4AFB-9CAD-180A60EFAF10}" type="presParOf" srcId="{1FD26910-370B-4A42-8F3A-6A7C5ADB7AEA}" destId="{2DED2E6A-AC12-4B22-AC84-D602409F5D23}" srcOrd="0" destOrd="0" presId="urn:microsoft.com/office/officeart/2005/8/layout/equation2"/>
    <dgm:cxn modelId="{21E1F2E9-678A-4BBB-B9D7-702EA83A8BAD}" type="presParOf" srcId="{7A547882-FF09-44C2-A9F7-AFEF24711623}" destId="{8DD6FEEE-48EA-4C9E-8805-24A17469B32F}"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92DF3C-648A-45A0-9162-F46C48293D8C}"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IN"/>
        </a:p>
      </dgm:t>
    </dgm:pt>
    <dgm:pt modelId="{4FF68498-E56B-4F70-8EB5-3F2398EEEBF2}">
      <dgm:prSet phldrT="[Text]"/>
      <dgm:spPr/>
      <dgm:t>
        <a:bodyPr/>
        <a:lstStyle/>
        <a:p>
          <a:r>
            <a:rPr lang="en-US"/>
            <a:t>Biopsy Procedure</a:t>
          </a:r>
          <a:endParaRPr lang="en-IN"/>
        </a:p>
      </dgm:t>
    </dgm:pt>
    <dgm:pt modelId="{67DEC90C-D103-40F2-A5AA-C2953042F1C2}" type="parTrans" cxnId="{FA40F64D-8111-45B5-9E79-2E151269AFFB}">
      <dgm:prSet/>
      <dgm:spPr/>
      <dgm:t>
        <a:bodyPr/>
        <a:lstStyle/>
        <a:p>
          <a:endParaRPr lang="en-IN"/>
        </a:p>
      </dgm:t>
    </dgm:pt>
    <dgm:pt modelId="{445BE8F1-E752-4919-A998-FC334A89BF0E}" type="sibTrans" cxnId="{FA40F64D-8111-45B5-9E79-2E151269AFFB}">
      <dgm:prSet/>
      <dgm:spPr/>
      <dgm:t>
        <a:bodyPr/>
        <a:lstStyle/>
        <a:p>
          <a:endParaRPr lang="en-IN"/>
        </a:p>
      </dgm:t>
    </dgm:pt>
    <dgm:pt modelId="{26152ADF-884E-4268-9009-0A666C77C603}">
      <dgm:prSet phldrT="[Text]"/>
      <dgm:spPr/>
      <dgm:t>
        <a:bodyPr/>
        <a:lstStyle/>
        <a:p>
          <a:r>
            <a:rPr lang="en-US"/>
            <a:t>Measurements</a:t>
          </a:r>
          <a:endParaRPr lang="en-IN"/>
        </a:p>
      </dgm:t>
    </dgm:pt>
    <dgm:pt modelId="{3F519380-BC91-4A0E-A1C9-169E2C1A517D}" type="parTrans" cxnId="{E373D7D4-04DC-4175-9779-BEF4F1123A65}">
      <dgm:prSet/>
      <dgm:spPr/>
      <dgm:t>
        <a:bodyPr/>
        <a:lstStyle/>
        <a:p>
          <a:endParaRPr lang="en-IN"/>
        </a:p>
      </dgm:t>
    </dgm:pt>
    <dgm:pt modelId="{11586978-A819-44E5-B664-5B3E7700501C}" type="sibTrans" cxnId="{E373D7D4-04DC-4175-9779-BEF4F1123A65}">
      <dgm:prSet/>
      <dgm:spPr/>
      <dgm:t>
        <a:bodyPr/>
        <a:lstStyle/>
        <a:p>
          <a:endParaRPr lang="en-IN"/>
        </a:p>
      </dgm:t>
    </dgm:pt>
    <dgm:pt modelId="{1D41CDAE-E857-461B-9E84-610C26C7045B}">
      <dgm:prSet phldrT="[Text]"/>
      <dgm:spPr/>
      <dgm:t>
        <a:bodyPr/>
        <a:lstStyle/>
        <a:p>
          <a:r>
            <a:rPr lang="en-US"/>
            <a:t>Reports</a:t>
          </a:r>
          <a:endParaRPr lang="en-IN"/>
        </a:p>
      </dgm:t>
    </dgm:pt>
    <dgm:pt modelId="{07245145-75CE-4F72-AB03-6BA0E767DE54}" type="parTrans" cxnId="{D2C530E7-E913-40D0-B978-49E610BE312C}">
      <dgm:prSet/>
      <dgm:spPr/>
      <dgm:t>
        <a:bodyPr/>
        <a:lstStyle/>
        <a:p>
          <a:endParaRPr lang="en-IN"/>
        </a:p>
      </dgm:t>
    </dgm:pt>
    <dgm:pt modelId="{20A03A77-CAFD-4AAD-8EE8-613B4A10256C}" type="sibTrans" cxnId="{D2C530E7-E913-40D0-B978-49E610BE312C}">
      <dgm:prSet/>
      <dgm:spPr/>
      <dgm:t>
        <a:bodyPr/>
        <a:lstStyle/>
        <a:p>
          <a:endParaRPr lang="en-IN"/>
        </a:p>
      </dgm:t>
    </dgm:pt>
    <dgm:pt modelId="{85984B5A-82D7-4245-A615-20A934DB2D36}">
      <dgm:prSet phldrT="[Text]"/>
      <dgm:spPr/>
      <dgm:t>
        <a:bodyPr/>
        <a:lstStyle/>
        <a:p>
          <a:r>
            <a:rPr lang="en-US"/>
            <a:t>Evaluation</a:t>
          </a:r>
          <a:endParaRPr lang="en-IN"/>
        </a:p>
      </dgm:t>
    </dgm:pt>
    <dgm:pt modelId="{E51E0712-B64D-4351-8170-61A92BE455EE}" type="parTrans" cxnId="{3C25C531-C648-4C16-B233-971737DC7774}">
      <dgm:prSet/>
      <dgm:spPr/>
      <dgm:t>
        <a:bodyPr/>
        <a:lstStyle/>
        <a:p>
          <a:endParaRPr lang="en-IN"/>
        </a:p>
      </dgm:t>
    </dgm:pt>
    <dgm:pt modelId="{13CB5407-30E5-40B4-988B-506CFD18BA97}" type="sibTrans" cxnId="{3C25C531-C648-4C16-B233-971737DC7774}">
      <dgm:prSet/>
      <dgm:spPr/>
      <dgm:t>
        <a:bodyPr/>
        <a:lstStyle/>
        <a:p>
          <a:endParaRPr lang="en-IN"/>
        </a:p>
      </dgm:t>
    </dgm:pt>
    <dgm:pt modelId="{624EDE5E-9C22-446E-910F-5D2A8E31295C}">
      <dgm:prSet phldrT="[Text]"/>
      <dgm:spPr/>
      <dgm:t>
        <a:bodyPr/>
        <a:lstStyle/>
        <a:p>
          <a:r>
            <a:rPr lang="en-US"/>
            <a:t>Diagnosis</a:t>
          </a:r>
          <a:endParaRPr lang="en-IN"/>
        </a:p>
      </dgm:t>
    </dgm:pt>
    <dgm:pt modelId="{468578C0-88ED-437D-9A42-0A1E734A23DA}" type="parTrans" cxnId="{3E810543-CF6E-4A92-84B5-4D884689335A}">
      <dgm:prSet/>
      <dgm:spPr/>
      <dgm:t>
        <a:bodyPr/>
        <a:lstStyle/>
        <a:p>
          <a:endParaRPr lang="en-IN"/>
        </a:p>
      </dgm:t>
    </dgm:pt>
    <dgm:pt modelId="{EBAD7B6A-3245-4A69-8B6F-7F2E59BB3A57}" type="sibTrans" cxnId="{3E810543-CF6E-4A92-84B5-4D884689335A}">
      <dgm:prSet/>
      <dgm:spPr/>
      <dgm:t>
        <a:bodyPr/>
        <a:lstStyle/>
        <a:p>
          <a:endParaRPr lang="en-IN"/>
        </a:p>
      </dgm:t>
    </dgm:pt>
    <dgm:pt modelId="{7724A0E4-3075-476F-A55F-56C22468BDA5}" type="pres">
      <dgm:prSet presAssocID="{C192DF3C-648A-45A0-9162-F46C48293D8C}" presName="theList" presStyleCnt="0">
        <dgm:presLayoutVars>
          <dgm:dir/>
          <dgm:animLvl val="lvl"/>
          <dgm:resizeHandles val="exact"/>
        </dgm:presLayoutVars>
      </dgm:prSet>
      <dgm:spPr/>
    </dgm:pt>
    <dgm:pt modelId="{11F9D000-BB34-41B8-B57C-3656ED8CABB3}" type="pres">
      <dgm:prSet presAssocID="{4FF68498-E56B-4F70-8EB5-3F2398EEEBF2}" presName="compNode" presStyleCnt="0"/>
      <dgm:spPr/>
    </dgm:pt>
    <dgm:pt modelId="{FDB5C984-1D47-4CE8-9A02-1CE2AD940C8E}" type="pres">
      <dgm:prSet presAssocID="{4FF68498-E56B-4F70-8EB5-3F2398EEEBF2}" presName="noGeometry" presStyleCnt="0"/>
      <dgm:spPr/>
    </dgm:pt>
    <dgm:pt modelId="{3B95C476-EE9C-4109-B45E-00C1012D827D}" type="pres">
      <dgm:prSet presAssocID="{4FF68498-E56B-4F70-8EB5-3F2398EEEBF2}" presName="childTextVisible" presStyleLbl="bgAccFollowNode1" presStyleIdx="0" presStyleCnt="3">
        <dgm:presLayoutVars>
          <dgm:bulletEnabled val="1"/>
        </dgm:presLayoutVars>
      </dgm:prSet>
      <dgm:spPr/>
    </dgm:pt>
    <dgm:pt modelId="{27C27930-C52F-420E-945E-2BB5CD7F1314}" type="pres">
      <dgm:prSet presAssocID="{4FF68498-E56B-4F70-8EB5-3F2398EEEBF2}" presName="childTextHidden" presStyleLbl="bgAccFollowNode1" presStyleIdx="0" presStyleCnt="3"/>
      <dgm:spPr/>
    </dgm:pt>
    <dgm:pt modelId="{96CE85BA-82C2-4A7A-A563-CC231602259C}" type="pres">
      <dgm:prSet presAssocID="{4FF68498-E56B-4F70-8EB5-3F2398EEEBF2}" presName="parentText" presStyleLbl="node1" presStyleIdx="0" presStyleCnt="3">
        <dgm:presLayoutVars>
          <dgm:chMax val="1"/>
          <dgm:bulletEnabled val="1"/>
        </dgm:presLayoutVars>
      </dgm:prSet>
      <dgm:spPr/>
    </dgm:pt>
    <dgm:pt modelId="{467850FE-F7CC-4A87-8124-0EA78C028758}" type="pres">
      <dgm:prSet presAssocID="{4FF68498-E56B-4F70-8EB5-3F2398EEEBF2}" presName="aSpace" presStyleCnt="0"/>
      <dgm:spPr/>
    </dgm:pt>
    <dgm:pt modelId="{6DB9B6DE-3F4E-4C1B-90F7-2F8195565BBB}" type="pres">
      <dgm:prSet presAssocID="{1D41CDAE-E857-461B-9E84-610C26C7045B}" presName="compNode" presStyleCnt="0"/>
      <dgm:spPr/>
    </dgm:pt>
    <dgm:pt modelId="{EA137B24-12AC-4E9A-833F-0CB38884FD5F}" type="pres">
      <dgm:prSet presAssocID="{1D41CDAE-E857-461B-9E84-610C26C7045B}" presName="noGeometry" presStyleCnt="0"/>
      <dgm:spPr/>
    </dgm:pt>
    <dgm:pt modelId="{E8F633EE-D9AD-4C6C-8098-837C0773B1E2}" type="pres">
      <dgm:prSet presAssocID="{1D41CDAE-E857-461B-9E84-610C26C7045B}" presName="childTextVisible" presStyleLbl="bgAccFollowNode1" presStyleIdx="1" presStyleCnt="3">
        <dgm:presLayoutVars>
          <dgm:bulletEnabled val="1"/>
        </dgm:presLayoutVars>
      </dgm:prSet>
      <dgm:spPr/>
    </dgm:pt>
    <dgm:pt modelId="{CDA7A2C9-FC8B-4F58-AF11-F817BE486694}" type="pres">
      <dgm:prSet presAssocID="{1D41CDAE-E857-461B-9E84-610C26C7045B}" presName="childTextHidden" presStyleLbl="bgAccFollowNode1" presStyleIdx="1" presStyleCnt="3"/>
      <dgm:spPr/>
    </dgm:pt>
    <dgm:pt modelId="{88E141C8-FB2C-4020-8CF2-65AF97B3A1B4}" type="pres">
      <dgm:prSet presAssocID="{1D41CDAE-E857-461B-9E84-610C26C7045B}" presName="parentText" presStyleLbl="node1" presStyleIdx="1" presStyleCnt="3">
        <dgm:presLayoutVars>
          <dgm:chMax val="1"/>
          <dgm:bulletEnabled val="1"/>
        </dgm:presLayoutVars>
      </dgm:prSet>
      <dgm:spPr/>
    </dgm:pt>
    <dgm:pt modelId="{E946C49E-EE73-4912-BD5C-4B402818C3A4}" type="pres">
      <dgm:prSet presAssocID="{1D41CDAE-E857-461B-9E84-610C26C7045B}" presName="aSpace" presStyleCnt="0"/>
      <dgm:spPr/>
    </dgm:pt>
    <dgm:pt modelId="{C2B7EDE6-C266-422D-A38E-8CC606D2AC9B}" type="pres">
      <dgm:prSet presAssocID="{624EDE5E-9C22-446E-910F-5D2A8E31295C}" presName="compNode" presStyleCnt="0"/>
      <dgm:spPr/>
    </dgm:pt>
    <dgm:pt modelId="{185DF12D-DCC2-4EC9-8137-22E47F65D5C7}" type="pres">
      <dgm:prSet presAssocID="{624EDE5E-9C22-446E-910F-5D2A8E31295C}" presName="noGeometry" presStyleCnt="0"/>
      <dgm:spPr/>
    </dgm:pt>
    <dgm:pt modelId="{7CD5F1C9-25F1-4A76-9AF0-AA6D14DD84C9}" type="pres">
      <dgm:prSet presAssocID="{624EDE5E-9C22-446E-910F-5D2A8E31295C}" presName="childTextVisible" presStyleLbl="bgAccFollowNode1" presStyleIdx="2" presStyleCnt="3" custLinFactNeighborX="145">
        <dgm:presLayoutVars>
          <dgm:bulletEnabled val="1"/>
        </dgm:presLayoutVars>
      </dgm:prSet>
      <dgm:spPr/>
    </dgm:pt>
    <dgm:pt modelId="{2022D406-E1A5-4898-9D3C-B0ABF58C33C1}" type="pres">
      <dgm:prSet presAssocID="{624EDE5E-9C22-446E-910F-5D2A8E31295C}" presName="childTextHidden" presStyleLbl="bgAccFollowNode1" presStyleIdx="2" presStyleCnt="3"/>
      <dgm:spPr/>
    </dgm:pt>
    <dgm:pt modelId="{E5875B53-C75B-4955-9232-3042BA992151}" type="pres">
      <dgm:prSet presAssocID="{624EDE5E-9C22-446E-910F-5D2A8E31295C}" presName="parentText" presStyleLbl="node1" presStyleIdx="2" presStyleCnt="3">
        <dgm:presLayoutVars>
          <dgm:chMax val="1"/>
          <dgm:bulletEnabled val="1"/>
        </dgm:presLayoutVars>
      </dgm:prSet>
      <dgm:spPr/>
    </dgm:pt>
  </dgm:ptLst>
  <dgm:cxnLst>
    <dgm:cxn modelId="{360B7B2D-E962-4BE0-890F-C10694A20334}" type="presOf" srcId="{26152ADF-884E-4268-9009-0A666C77C603}" destId="{27C27930-C52F-420E-945E-2BB5CD7F1314}" srcOrd="1" destOrd="0" presId="urn:microsoft.com/office/officeart/2005/8/layout/hProcess6"/>
    <dgm:cxn modelId="{0FF82131-BFA8-4E5C-964A-95C00DD4EC93}" type="presOf" srcId="{85984B5A-82D7-4245-A615-20A934DB2D36}" destId="{E8F633EE-D9AD-4C6C-8098-837C0773B1E2}" srcOrd="0" destOrd="0" presId="urn:microsoft.com/office/officeart/2005/8/layout/hProcess6"/>
    <dgm:cxn modelId="{3C25C531-C648-4C16-B233-971737DC7774}" srcId="{1D41CDAE-E857-461B-9E84-610C26C7045B}" destId="{85984B5A-82D7-4245-A615-20A934DB2D36}" srcOrd="0" destOrd="0" parTransId="{E51E0712-B64D-4351-8170-61A92BE455EE}" sibTransId="{13CB5407-30E5-40B4-988B-506CFD18BA97}"/>
    <dgm:cxn modelId="{3E810543-CF6E-4A92-84B5-4D884689335A}" srcId="{C192DF3C-648A-45A0-9162-F46C48293D8C}" destId="{624EDE5E-9C22-446E-910F-5D2A8E31295C}" srcOrd="2" destOrd="0" parTransId="{468578C0-88ED-437D-9A42-0A1E734A23DA}" sibTransId="{EBAD7B6A-3245-4A69-8B6F-7F2E59BB3A57}"/>
    <dgm:cxn modelId="{FA40F64D-8111-45B5-9E79-2E151269AFFB}" srcId="{C192DF3C-648A-45A0-9162-F46C48293D8C}" destId="{4FF68498-E56B-4F70-8EB5-3F2398EEEBF2}" srcOrd="0" destOrd="0" parTransId="{67DEC90C-D103-40F2-A5AA-C2953042F1C2}" sibTransId="{445BE8F1-E752-4919-A998-FC334A89BF0E}"/>
    <dgm:cxn modelId="{2193F191-7C9A-4C82-B968-D06E869C0134}" type="presOf" srcId="{624EDE5E-9C22-446E-910F-5D2A8E31295C}" destId="{E5875B53-C75B-4955-9232-3042BA992151}" srcOrd="0" destOrd="0" presId="urn:microsoft.com/office/officeart/2005/8/layout/hProcess6"/>
    <dgm:cxn modelId="{FB4C9993-38C6-4180-974C-C78CC647CC6B}" type="presOf" srcId="{C192DF3C-648A-45A0-9162-F46C48293D8C}" destId="{7724A0E4-3075-476F-A55F-56C22468BDA5}" srcOrd="0" destOrd="0" presId="urn:microsoft.com/office/officeart/2005/8/layout/hProcess6"/>
    <dgm:cxn modelId="{C6C615A8-4DE0-4FEA-B373-37FD6A645970}" type="presOf" srcId="{1D41CDAE-E857-461B-9E84-610C26C7045B}" destId="{88E141C8-FB2C-4020-8CF2-65AF97B3A1B4}" srcOrd="0" destOrd="0" presId="urn:microsoft.com/office/officeart/2005/8/layout/hProcess6"/>
    <dgm:cxn modelId="{AD1B86BC-BFF1-4B8B-94BA-54EC31C00142}" type="presOf" srcId="{85984B5A-82D7-4245-A615-20A934DB2D36}" destId="{CDA7A2C9-FC8B-4F58-AF11-F817BE486694}" srcOrd="1" destOrd="0" presId="urn:microsoft.com/office/officeart/2005/8/layout/hProcess6"/>
    <dgm:cxn modelId="{56A78DBF-EC8E-46AB-AC68-F908CC43640C}" type="presOf" srcId="{4FF68498-E56B-4F70-8EB5-3F2398EEEBF2}" destId="{96CE85BA-82C2-4A7A-A563-CC231602259C}" srcOrd="0" destOrd="0" presId="urn:microsoft.com/office/officeart/2005/8/layout/hProcess6"/>
    <dgm:cxn modelId="{E373D7D4-04DC-4175-9779-BEF4F1123A65}" srcId="{4FF68498-E56B-4F70-8EB5-3F2398EEEBF2}" destId="{26152ADF-884E-4268-9009-0A666C77C603}" srcOrd="0" destOrd="0" parTransId="{3F519380-BC91-4A0E-A1C9-169E2C1A517D}" sibTransId="{11586978-A819-44E5-B664-5B3E7700501C}"/>
    <dgm:cxn modelId="{80998BD9-26BA-4A1E-99DC-E2F8E92446B6}" type="presOf" srcId="{26152ADF-884E-4268-9009-0A666C77C603}" destId="{3B95C476-EE9C-4109-B45E-00C1012D827D}" srcOrd="0" destOrd="0" presId="urn:microsoft.com/office/officeart/2005/8/layout/hProcess6"/>
    <dgm:cxn modelId="{D2C530E7-E913-40D0-B978-49E610BE312C}" srcId="{C192DF3C-648A-45A0-9162-F46C48293D8C}" destId="{1D41CDAE-E857-461B-9E84-610C26C7045B}" srcOrd="1" destOrd="0" parTransId="{07245145-75CE-4F72-AB03-6BA0E767DE54}" sibTransId="{20A03A77-CAFD-4AAD-8EE8-613B4A10256C}"/>
    <dgm:cxn modelId="{53D240BB-5F67-495E-97D4-C87E0E9A4510}" type="presParOf" srcId="{7724A0E4-3075-476F-A55F-56C22468BDA5}" destId="{11F9D000-BB34-41B8-B57C-3656ED8CABB3}" srcOrd="0" destOrd="0" presId="urn:microsoft.com/office/officeart/2005/8/layout/hProcess6"/>
    <dgm:cxn modelId="{427A45CC-F8F2-4D80-B7BE-58A2FBAD26F7}" type="presParOf" srcId="{11F9D000-BB34-41B8-B57C-3656ED8CABB3}" destId="{FDB5C984-1D47-4CE8-9A02-1CE2AD940C8E}" srcOrd="0" destOrd="0" presId="urn:microsoft.com/office/officeart/2005/8/layout/hProcess6"/>
    <dgm:cxn modelId="{DF079611-9005-4F51-A91C-DA704271754A}" type="presParOf" srcId="{11F9D000-BB34-41B8-B57C-3656ED8CABB3}" destId="{3B95C476-EE9C-4109-B45E-00C1012D827D}" srcOrd="1" destOrd="0" presId="urn:microsoft.com/office/officeart/2005/8/layout/hProcess6"/>
    <dgm:cxn modelId="{BFC8EEA8-9FBB-4E64-9BC1-6D3C4F9310BC}" type="presParOf" srcId="{11F9D000-BB34-41B8-B57C-3656ED8CABB3}" destId="{27C27930-C52F-420E-945E-2BB5CD7F1314}" srcOrd="2" destOrd="0" presId="urn:microsoft.com/office/officeart/2005/8/layout/hProcess6"/>
    <dgm:cxn modelId="{376E7691-4934-4D81-8AF6-815DE9BFACD2}" type="presParOf" srcId="{11F9D000-BB34-41B8-B57C-3656ED8CABB3}" destId="{96CE85BA-82C2-4A7A-A563-CC231602259C}" srcOrd="3" destOrd="0" presId="urn:microsoft.com/office/officeart/2005/8/layout/hProcess6"/>
    <dgm:cxn modelId="{2994E9FB-3DCB-4154-A50B-B0B015A1C334}" type="presParOf" srcId="{7724A0E4-3075-476F-A55F-56C22468BDA5}" destId="{467850FE-F7CC-4A87-8124-0EA78C028758}" srcOrd="1" destOrd="0" presId="urn:microsoft.com/office/officeart/2005/8/layout/hProcess6"/>
    <dgm:cxn modelId="{4C17C7CC-81AD-42A6-B89A-322E753FC33F}" type="presParOf" srcId="{7724A0E4-3075-476F-A55F-56C22468BDA5}" destId="{6DB9B6DE-3F4E-4C1B-90F7-2F8195565BBB}" srcOrd="2" destOrd="0" presId="urn:microsoft.com/office/officeart/2005/8/layout/hProcess6"/>
    <dgm:cxn modelId="{3014455D-0C41-4E2C-8A88-D6CAB88F5579}" type="presParOf" srcId="{6DB9B6DE-3F4E-4C1B-90F7-2F8195565BBB}" destId="{EA137B24-12AC-4E9A-833F-0CB38884FD5F}" srcOrd="0" destOrd="0" presId="urn:microsoft.com/office/officeart/2005/8/layout/hProcess6"/>
    <dgm:cxn modelId="{997DBC15-848F-4449-AAA1-E45536862A2C}" type="presParOf" srcId="{6DB9B6DE-3F4E-4C1B-90F7-2F8195565BBB}" destId="{E8F633EE-D9AD-4C6C-8098-837C0773B1E2}" srcOrd="1" destOrd="0" presId="urn:microsoft.com/office/officeart/2005/8/layout/hProcess6"/>
    <dgm:cxn modelId="{08D6C01D-8AFB-451D-B110-86A488DE8AC3}" type="presParOf" srcId="{6DB9B6DE-3F4E-4C1B-90F7-2F8195565BBB}" destId="{CDA7A2C9-FC8B-4F58-AF11-F817BE486694}" srcOrd="2" destOrd="0" presId="urn:microsoft.com/office/officeart/2005/8/layout/hProcess6"/>
    <dgm:cxn modelId="{960A4BA6-8B2E-4061-A5A6-DE9A8122D78E}" type="presParOf" srcId="{6DB9B6DE-3F4E-4C1B-90F7-2F8195565BBB}" destId="{88E141C8-FB2C-4020-8CF2-65AF97B3A1B4}" srcOrd="3" destOrd="0" presId="urn:microsoft.com/office/officeart/2005/8/layout/hProcess6"/>
    <dgm:cxn modelId="{39658B45-63E0-42F7-9049-AF4C8617BBCC}" type="presParOf" srcId="{7724A0E4-3075-476F-A55F-56C22468BDA5}" destId="{E946C49E-EE73-4912-BD5C-4B402818C3A4}" srcOrd="3" destOrd="0" presId="urn:microsoft.com/office/officeart/2005/8/layout/hProcess6"/>
    <dgm:cxn modelId="{7F88F77D-B763-430B-A580-EC3433DAE22B}" type="presParOf" srcId="{7724A0E4-3075-476F-A55F-56C22468BDA5}" destId="{C2B7EDE6-C266-422D-A38E-8CC606D2AC9B}" srcOrd="4" destOrd="0" presId="urn:microsoft.com/office/officeart/2005/8/layout/hProcess6"/>
    <dgm:cxn modelId="{4324C541-028D-401A-978C-2F555682B05C}" type="presParOf" srcId="{C2B7EDE6-C266-422D-A38E-8CC606D2AC9B}" destId="{185DF12D-DCC2-4EC9-8137-22E47F65D5C7}" srcOrd="0" destOrd="0" presId="urn:microsoft.com/office/officeart/2005/8/layout/hProcess6"/>
    <dgm:cxn modelId="{659C2552-C812-48C3-B44B-AB3508A785CA}" type="presParOf" srcId="{C2B7EDE6-C266-422D-A38E-8CC606D2AC9B}" destId="{7CD5F1C9-25F1-4A76-9AF0-AA6D14DD84C9}" srcOrd="1" destOrd="0" presId="urn:microsoft.com/office/officeart/2005/8/layout/hProcess6"/>
    <dgm:cxn modelId="{F13832DD-A3D7-4AFD-8DD7-BE94F765B5D1}" type="presParOf" srcId="{C2B7EDE6-C266-422D-A38E-8CC606D2AC9B}" destId="{2022D406-E1A5-4898-9D3C-B0ABF58C33C1}" srcOrd="2" destOrd="0" presId="urn:microsoft.com/office/officeart/2005/8/layout/hProcess6"/>
    <dgm:cxn modelId="{BB486C35-05B0-4750-A2B9-D766DCC11688}" type="presParOf" srcId="{C2B7EDE6-C266-422D-A38E-8CC606D2AC9B}" destId="{E5875B53-C75B-4955-9232-3042BA992151}"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F81DF-5801-4347-B174-E1E06B502EBD}">
      <dsp:nvSpPr>
        <dsp:cNvPr id="0" name=""/>
        <dsp:cNvSpPr/>
      </dsp:nvSpPr>
      <dsp:spPr>
        <a:xfrm>
          <a:off x="2407614" y="1053"/>
          <a:ext cx="1471429" cy="147142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Breast Cancer Biopsy Data</a:t>
          </a:r>
          <a:endParaRPr lang="en-IN" sz="1800" kern="1200"/>
        </a:p>
      </dsp:txBody>
      <dsp:txXfrm>
        <a:off x="2623100" y="216539"/>
        <a:ext cx="1040457" cy="1040457"/>
      </dsp:txXfrm>
    </dsp:sp>
    <dsp:sp modelId="{09E5A2B4-FC6F-4A4F-8618-5E0A1FB4A8A9}">
      <dsp:nvSpPr>
        <dsp:cNvPr id="0" name=""/>
        <dsp:cNvSpPr/>
      </dsp:nvSpPr>
      <dsp:spPr>
        <a:xfrm>
          <a:off x="2716614" y="1591963"/>
          <a:ext cx="853429" cy="85342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829736" y="1918314"/>
        <a:ext cx="627185" cy="200727"/>
      </dsp:txXfrm>
    </dsp:sp>
    <dsp:sp modelId="{4BBBD2C4-1236-4D01-BFEC-766E34A855B7}">
      <dsp:nvSpPr>
        <dsp:cNvPr id="0" name=""/>
        <dsp:cNvSpPr/>
      </dsp:nvSpPr>
      <dsp:spPr>
        <a:xfrm>
          <a:off x="2407614" y="2564872"/>
          <a:ext cx="1471429" cy="147142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Machine Learning</a:t>
          </a:r>
          <a:endParaRPr lang="en-IN" sz="1800" kern="1200"/>
        </a:p>
      </dsp:txBody>
      <dsp:txXfrm>
        <a:off x="2623100" y="2780358"/>
        <a:ext cx="1040457" cy="1040457"/>
      </dsp:txXfrm>
    </dsp:sp>
    <dsp:sp modelId="{1FD26910-370B-4A42-8F3A-6A7C5ADB7AEA}">
      <dsp:nvSpPr>
        <dsp:cNvPr id="0" name=""/>
        <dsp:cNvSpPr/>
      </dsp:nvSpPr>
      <dsp:spPr>
        <a:xfrm>
          <a:off x="4099758" y="1744992"/>
          <a:ext cx="467914" cy="5473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099758" y="1854466"/>
        <a:ext cx="327540" cy="328423"/>
      </dsp:txXfrm>
    </dsp:sp>
    <dsp:sp modelId="{8DD6FEEE-48EA-4C9E-8805-24A17469B32F}">
      <dsp:nvSpPr>
        <dsp:cNvPr id="0" name=""/>
        <dsp:cNvSpPr/>
      </dsp:nvSpPr>
      <dsp:spPr>
        <a:xfrm>
          <a:off x="4761901" y="547248"/>
          <a:ext cx="2942859" cy="294285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Diagnosis</a:t>
          </a:r>
          <a:endParaRPr lang="en-IN" sz="3400" kern="1200"/>
        </a:p>
      </dsp:txBody>
      <dsp:txXfrm>
        <a:off x="5192873" y="978220"/>
        <a:ext cx="2080915" cy="2080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5C476-EE9C-4109-B45E-00C1012D827D}">
      <dsp:nvSpPr>
        <dsp:cNvPr id="0" name=""/>
        <dsp:cNvSpPr/>
      </dsp:nvSpPr>
      <dsp:spPr>
        <a:xfrm>
          <a:off x="623721" y="723780"/>
          <a:ext cx="2476127" cy="2164447"/>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a:t>Measurements</a:t>
          </a:r>
          <a:endParaRPr lang="en-IN" sz="1200" kern="1200"/>
        </a:p>
      </dsp:txBody>
      <dsp:txXfrm>
        <a:off x="1242753" y="1048447"/>
        <a:ext cx="1207112" cy="1515113"/>
      </dsp:txXfrm>
    </dsp:sp>
    <dsp:sp modelId="{96CE85BA-82C2-4A7A-A563-CC231602259C}">
      <dsp:nvSpPr>
        <dsp:cNvPr id="0" name=""/>
        <dsp:cNvSpPr/>
      </dsp:nvSpPr>
      <dsp:spPr>
        <a:xfrm>
          <a:off x="4689" y="1186972"/>
          <a:ext cx="1238063" cy="123806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Biopsy Procedure</a:t>
          </a:r>
          <a:endParaRPr lang="en-IN" sz="1300" kern="1200"/>
        </a:p>
      </dsp:txBody>
      <dsp:txXfrm>
        <a:off x="185999" y="1368282"/>
        <a:ext cx="875443" cy="875443"/>
      </dsp:txXfrm>
    </dsp:sp>
    <dsp:sp modelId="{E8F633EE-D9AD-4C6C-8098-837C0773B1E2}">
      <dsp:nvSpPr>
        <dsp:cNvPr id="0" name=""/>
        <dsp:cNvSpPr/>
      </dsp:nvSpPr>
      <dsp:spPr>
        <a:xfrm>
          <a:off x="3873639" y="723780"/>
          <a:ext cx="2476127" cy="2164447"/>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a:t>Evaluation</a:t>
          </a:r>
          <a:endParaRPr lang="en-IN" sz="1200" kern="1200"/>
        </a:p>
      </dsp:txBody>
      <dsp:txXfrm>
        <a:off x="4492671" y="1048447"/>
        <a:ext cx="1207112" cy="1515113"/>
      </dsp:txXfrm>
    </dsp:sp>
    <dsp:sp modelId="{88E141C8-FB2C-4020-8CF2-65AF97B3A1B4}">
      <dsp:nvSpPr>
        <dsp:cNvPr id="0" name=""/>
        <dsp:cNvSpPr/>
      </dsp:nvSpPr>
      <dsp:spPr>
        <a:xfrm>
          <a:off x="3254607" y="1186972"/>
          <a:ext cx="1238063" cy="123806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Reports</a:t>
          </a:r>
          <a:endParaRPr lang="en-IN" sz="1300" kern="1200"/>
        </a:p>
      </dsp:txBody>
      <dsp:txXfrm>
        <a:off x="3435917" y="1368282"/>
        <a:ext cx="875443" cy="875443"/>
      </dsp:txXfrm>
    </dsp:sp>
    <dsp:sp modelId="{7CD5F1C9-25F1-4A76-9AF0-AA6D14DD84C9}">
      <dsp:nvSpPr>
        <dsp:cNvPr id="0" name=""/>
        <dsp:cNvSpPr/>
      </dsp:nvSpPr>
      <dsp:spPr>
        <a:xfrm>
          <a:off x="7127147" y="723780"/>
          <a:ext cx="2476127" cy="2164447"/>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875B53-C75B-4955-9232-3042BA992151}">
      <dsp:nvSpPr>
        <dsp:cNvPr id="0" name=""/>
        <dsp:cNvSpPr/>
      </dsp:nvSpPr>
      <dsp:spPr>
        <a:xfrm>
          <a:off x="6504525" y="1186972"/>
          <a:ext cx="1238063" cy="123806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Diagnosis</a:t>
          </a:r>
          <a:endParaRPr lang="en-IN" sz="1300" kern="1200"/>
        </a:p>
      </dsp:txBody>
      <dsp:txXfrm>
        <a:off x="6685835" y="1368282"/>
        <a:ext cx="875443" cy="87544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22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90E5B6D-971D-497C-9686-C4FBF632CB98}" type="datetimeFigureOut">
              <a:rPr lang="en-IN" smtClean="0"/>
              <a:t>05-03-2021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81571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E5B6D-971D-497C-9686-C4FBF632CB98}"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333447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0E5B6D-971D-497C-9686-C4FBF632CB98}"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744729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0E5B6D-971D-497C-9686-C4FBF632CB98}"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928994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E5B6D-971D-497C-9686-C4FBF632CB98}"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2389442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0E5B6D-971D-497C-9686-C4FBF632CB98}" type="datetimeFigureOut">
              <a:rPr lang="en-IN" smtClean="0"/>
              <a:t>05-03-2021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134121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0E5B6D-971D-497C-9686-C4FBF632CB98}" type="datetimeFigureOut">
              <a:rPr lang="en-IN" smtClean="0"/>
              <a:t>05-03-2021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1070259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190E5B6D-971D-497C-9686-C4FBF632CB98}"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856905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190E5B6D-971D-497C-9686-C4FBF632CB98}"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173658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E5B6D-971D-497C-9686-C4FBF632CB98}"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343245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E5B6D-971D-497C-9686-C4FBF632CB98}"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70858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0E5B6D-971D-497C-9686-C4FBF632CB98}"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216732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0E5B6D-971D-497C-9686-C4FBF632CB98}" type="datetimeFigureOut">
              <a:rPr lang="en-IN" smtClean="0"/>
              <a:t>05-03-2021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287760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190E5B6D-971D-497C-9686-C4FBF632CB98}" type="datetimeFigureOut">
              <a:rPr lang="en-IN" smtClean="0"/>
              <a:t>05-03-2021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190520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E5B6D-971D-497C-9686-C4FBF632CB98}" type="datetimeFigureOut">
              <a:rPr lang="en-IN" smtClean="0"/>
              <a:t>05-03-2021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66963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E5B6D-971D-497C-9686-C4FBF632CB98}"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102339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E5B6D-971D-497C-9686-C4FBF632CB98}"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860DEE-6D78-4615-A4D9-E009AD5677A2}" type="slidenum">
              <a:rPr lang="en-IN" smtClean="0"/>
              <a:t>‹#›</a:t>
            </a:fld>
            <a:endParaRPr lang="en-IN"/>
          </a:p>
        </p:txBody>
      </p:sp>
    </p:spTree>
    <p:extLst>
      <p:ext uri="{BB962C8B-B14F-4D97-AF65-F5344CB8AC3E}">
        <p14:creationId xmlns:p14="http://schemas.microsoft.com/office/powerpoint/2010/main" val="407254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90E5B6D-971D-497C-9686-C4FBF632CB98}" type="datetimeFigureOut">
              <a:rPr lang="en-IN" smtClean="0"/>
              <a:t>05-03-2021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E860DEE-6D78-4615-A4D9-E009AD5677A2}" type="slidenum">
              <a:rPr lang="en-IN" smtClean="0"/>
              <a:t>‹#›</a:t>
            </a:fld>
            <a:endParaRPr lang="en-IN"/>
          </a:p>
        </p:txBody>
      </p:sp>
    </p:spTree>
    <p:extLst>
      <p:ext uri="{BB962C8B-B14F-4D97-AF65-F5344CB8AC3E}">
        <p14:creationId xmlns:p14="http://schemas.microsoft.com/office/powerpoint/2010/main" val="41309186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hyperlink" Target="https://archive.ics.uci.edu/ml/machine-learning-databases/breast-cancer-wisconsin/"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C161-8869-4CA6-A217-685BA15682B8}"/>
              </a:ext>
            </a:extLst>
          </p:cNvPr>
          <p:cNvSpPr>
            <a:spLocks noGrp="1"/>
          </p:cNvSpPr>
          <p:nvPr>
            <p:ph type="ctrTitle"/>
          </p:nvPr>
        </p:nvSpPr>
        <p:spPr>
          <a:xfrm>
            <a:off x="5140235" y="1027937"/>
            <a:ext cx="6083708" cy="3711894"/>
          </a:xfrm>
        </p:spPr>
        <p:txBody>
          <a:bodyPr anchor="ctr">
            <a:normAutofit/>
          </a:bodyPr>
          <a:lstStyle/>
          <a:p>
            <a:r>
              <a:rPr lang="en-US" sz="5400"/>
              <a:t>Breast Cancer Detection Using ML</a:t>
            </a:r>
            <a:endParaRPr lang="en-IN" sz="5400"/>
          </a:p>
        </p:txBody>
      </p:sp>
      <p:sp>
        <p:nvSpPr>
          <p:cNvPr id="3" name="Subtitle 2">
            <a:extLst>
              <a:ext uri="{FF2B5EF4-FFF2-40B4-BE49-F238E27FC236}">
                <a16:creationId xmlns:a16="http://schemas.microsoft.com/office/drawing/2014/main" id="{5ADC8BC8-D965-470D-8B3B-48CD00044319}"/>
              </a:ext>
            </a:extLst>
          </p:cNvPr>
          <p:cNvSpPr>
            <a:spLocks noGrp="1"/>
          </p:cNvSpPr>
          <p:nvPr>
            <p:ph type="subTitle" idx="1"/>
          </p:nvPr>
        </p:nvSpPr>
        <p:spPr>
          <a:xfrm>
            <a:off x="968057" y="1027937"/>
            <a:ext cx="3254899" cy="3711894"/>
          </a:xfrm>
        </p:spPr>
        <p:txBody>
          <a:bodyPr anchor="ctr">
            <a:normAutofit/>
          </a:bodyPr>
          <a:lstStyle/>
          <a:p>
            <a:r>
              <a:rPr lang="en-IN" sz="2000"/>
              <a:t>group Members:</a:t>
            </a:r>
            <a:endParaRPr lang="en-IN" sz="1600"/>
          </a:p>
          <a:p>
            <a:r>
              <a:rPr lang="en-IN" sz="1600"/>
              <a:t>Abhinav KumAR</a:t>
            </a:r>
          </a:p>
          <a:p>
            <a:r>
              <a:rPr lang="en-IN" sz="1600"/>
              <a:t>Archita DAS</a:t>
            </a:r>
          </a:p>
          <a:p>
            <a:r>
              <a:rPr lang="en-IN" sz="1600"/>
              <a:t>Kumar Aman</a:t>
            </a:r>
          </a:p>
          <a:p>
            <a:r>
              <a:rPr lang="en-IN" sz="1600"/>
              <a:t>Akshay agarwala</a:t>
            </a:r>
          </a:p>
          <a:p>
            <a:r>
              <a:rPr lang="en-IN" sz="1600"/>
              <a:t>Anuj Kumar Gupta</a:t>
            </a:r>
          </a:p>
          <a:p>
            <a:pPr algn="r"/>
            <a:endParaRPr lang="en-US"/>
          </a:p>
        </p:txBody>
      </p:sp>
    </p:spTree>
    <p:extLst>
      <p:ext uri="{BB962C8B-B14F-4D97-AF65-F5344CB8AC3E}">
        <p14:creationId xmlns:p14="http://schemas.microsoft.com/office/powerpoint/2010/main" val="106011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46E4-A0B7-41B5-A018-248C23B7B8D3}"/>
              </a:ext>
            </a:extLst>
          </p:cNvPr>
          <p:cNvSpPr>
            <a:spLocks noGrp="1"/>
          </p:cNvSpPr>
          <p:nvPr>
            <p:ph type="title"/>
          </p:nvPr>
        </p:nvSpPr>
        <p:spPr/>
        <p:txBody>
          <a:bodyPr/>
          <a:lstStyle/>
          <a:p>
            <a:r>
              <a:rPr lang="en-US"/>
              <a:t>Step-2  </a:t>
            </a:r>
            <a:r>
              <a:rPr lang="en-US">
                <a:sym typeface="Wingdings" panose="05000000000000000000" pitchFamily="2" charset="2"/>
              </a:rPr>
              <a:t>  Cleaning the dataset</a:t>
            </a:r>
            <a:endParaRPr lang="en-IN"/>
          </a:p>
        </p:txBody>
      </p:sp>
      <p:sp>
        <p:nvSpPr>
          <p:cNvPr id="5" name="Content Placeholder 4">
            <a:extLst>
              <a:ext uri="{FF2B5EF4-FFF2-40B4-BE49-F238E27FC236}">
                <a16:creationId xmlns:a16="http://schemas.microsoft.com/office/drawing/2014/main" id="{35D15D13-EC38-418D-913D-DAF6D72DC0EE}"/>
              </a:ext>
            </a:extLst>
          </p:cNvPr>
          <p:cNvSpPr>
            <a:spLocks noGrp="1"/>
          </p:cNvSpPr>
          <p:nvPr>
            <p:ph idx="1"/>
          </p:nvPr>
        </p:nvSpPr>
        <p:spPr/>
        <p:txBody>
          <a:bodyPr/>
          <a:lstStyle/>
          <a:p>
            <a:r>
              <a:rPr lang="en-US">
                <a:ea typeface="+mn-lt"/>
                <a:cs typeface="+mn-lt"/>
              </a:rPr>
              <a:t>Before we can create the training and test data, we must remove the ‘</a:t>
            </a:r>
            <a:r>
              <a:rPr lang="en-US" b="1">
                <a:ea typeface="+mn-lt"/>
                <a:cs typeface="+mn-lt"/>
              </a:rPr>
              <a:t>id’</a:t>
            </a:r>
            <a:r>
              <a:rPr lang="en-US">
                <a:ea typeface="+mn-lt"/>
                <a:cs typeface="+mn-lt"/>
              </a:rPr>
              <a:t> column. This column provides no value on the prediction on breast cancer. We also drop the column with all missing values.</a:t>
            </a:r>
          </a:p>
          <a:p>
            <a:endParaRPr lang="en-US"/>
          </a:p>
        </p:txBody>
      </p:sp>
      <p:pic>
        <p:nvPicPr>
          <p:cNvPr id="6" name="Picture 6" descr="Text&#10;&#10;Description automatically generated">
            <a:extLst>
              <a:ext uri="{FF2B5EF4-FFF2-40B4-BE49-F238E27FC236}">
                <a16:creationId xmlns:a16="http://schemas.microsoft.com/office/drawing/2014/main" id="{576334E3-CB7D-45FF-894F-CF74B7627ACE}"/>
              </a:ext>
            </a:extLst>
          </p:cNvPr>
          <p:cNvPicPr>
            <a:picLocks noChangeAspect="1"/>
          </p:cNvPicPr>
          <p:nvPr/>
        </p:nvPicPr>
        <p:blipFill>
          <a:blip r:embed="rId2"/>
          <a:stretch>
            <a:fillRect/>
          </a:stretch>
        </p:blipFill>
        <p:spPr>
          <a:xfrm>
            <a:off x="1668960" y="4072295"/>
            <a:ext cx="9271594" cy="181203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6575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274A-5FB8-4B33-9543-0FCF1B73975E}"/>
              </a:ext>
            </a:extLst>
          </p:cNvPr>
          <p:cNvSpPr>
            <a:spLocks noGrp="1"/>
          </p:cNvSpPr>
          <p:nvPr>
            <p:ph type="title"/>
          </p:nvPr>
        </p:nvSpPr>
        <p:spPr>
          <a:xfrm>
            <a:off x="7555992" y="707475"/>
            <a:ext cx="3157577" cy="1312001"/>
          </a:xfrm>
        </p:spPr>
        <p:txBody>
          <a:bodyPr anchor="t">
            <a:normAutofit fontScale="90000"/>
          </a:bodyPr>
          <a:lstStyle/>
          <a:p>
            <a:r>
              <a:rPr lang="en-US" sz="2800"/>
              <a:t>Step-3  </a:t>
            </a:r>
            <a:r>
              <a:rPr lang="en-US" sz="2800">
                <a:sym typeface="Wingdings" panose="05000000000000000000" pitchFamily="2" charset="2"/>
              </a:rPr>
              <a:t>  visualizing the data</a:t>
            </a:r>
            <a:endParaRPr lang="en-IN" sz="2800"/>
          </a:p>
        </p:txBody>
      </p:sp>
      <p:sp>
        <p:nvSpPr>
          <p:cNvPr id="13" name="Content Placeholder 12">
            <a:extLst>
              <a:ext uri="{FF2B5EF4-FFF2-40B4-BE49-F238E27FC236}">
                <a16:creationId xmlns:a16="http://schemas.microsoft.com/office/drawing/2014/main" id="{B9009805-DC18-4180-A1AA-6CA258514317}"/>
              </a:ext>
            </a:extLst>
          </p:cNvPr>
          <p:cNvSpPr>
            <a:spLocks noGrp="1"/>
          </p:cNvSpPr>
          <p:nvPr>
            <p:ph idx="1"/>
          </p:nvPr>
        </p:nvSpPr>
        <p:spPr>
          <a:xfrm>
            <a:off x="7554138" y="2273608"/>
            <a:ext cx="3159432" cy="3940925"/>
          </a:xfrm>
        </p:spPr>
        <p:txBody>
          <a:bodyPr vert="horz" lIns="91440" tIns="45720" rIns="91440" bIns="45720" rtlCol="0" anchor="t">
            <a:normAutofit/>
          </a:bodyPr>
          <a:lstStyle/>
          <a:p>
            <a:r>
              <a:rPr lang="en-US">
                <a:ea typeface="+mn-lt"/>
                <a:cs typeface="+mn-lt"/>
              </a:rPr>
              <a:t>The table( ) output indicates that 357 masses are benign while 212 are malignant</a:t>
            </a:r>
          </a:p>
        </p:txBody>
      </p:sp>
      <p:pic>
        <p:nvPicPr>
          <p:cNvPr id="9" name="Content Placeholder 8">
            <a:extLst>
              <a:ext uri="{FF2B5EF4-FFF2-40B4-BE49-F238E27FC236}">
                <a16:creationId xmlns:a16="http://schemas.microsoft.com/office/drawing/2014/main" id="{C1B7406C-255B-41BD-BD5A-5D971F915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73" y="1167547"/>
            <a:ext cx="5761020" cy="5444164"/>
          </a:xfrm>
          <a:prstGeom prst="rect">
            <a:avLst/>
          </a:prstGeom>
        </p:spPr>
      </p:pic>
    </p:spTree>
    <p:extLst>
      <p:ext uri="{BB962C8B-B14F-4D97-AF65-F5344CB8AC3E}">
        <p14:creationId xmlns:p14="http://schemas.microsoft.com/office/powerpoint/2010/main" val="3734827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2CA8-7B78-4BB3-BDE2-843ABC3E6138}"/>
              </a:ext>
            </a:extLst>
          </p:cNvPr>
          <p:cNvSpPr>
            <a:spLocks noGrp="1"/>
          </p:cNvSpPr>
          <p:nvPr>
            <p:ph type="title"/>
          </p:nvPr>
        </p:nvSpPr>
        <p:spPr/>
        <p:txBody>
          <a:bodyPr/>
          <a:lstStyle/>
          <a:p>
            <a:r>
              <a:rPr lang="en-US"/>
              <a:t>Step-4 </a:t>
            </a:r>
            <a:r>
              <a:rPr lang="en-US">
                <a:sym typeface="Wingdings" panose="05000000000000000000" pitchFamily="2" charset="2"/>
              </a:rPr>
              <a:t> </a:t>
            </a:r>
            <a:r>
              <a:rPr lang="en-US"/>
              <a:t>Training and Testing Data</a:t>
            </a:r>
          </a:p>
          <a:p>
            <a:endParaRPr lang="en-US"/>
          </a:p>
        </p:txBody>
      </p:sp>
      <p:pic>
        <p:nvPicPr>
          <p:cNvPr id="4" name="Picture 4" descr="Text&#10;&#10;Description automatically generated">
            <a:extLst>
              <a:ext uri="{FF2B5EF4-FFF2-40B4-BE49-F238E27FC236}">
                <a16:creationId xmlns:a16="http://schemas.microsoft.com/office/drawing/2014/main" id="{4A73EC45-023C-4C7B-8EAA-A679C1229492}"/>
              </a:ext>
            </a:extLst>
          </p:cNvPr>
          <p:cNvPicPr>
            <a:picLocks noGrp="1" noChangeAspect="1"/>
          </p:cNvPicPr>
          <p:nvPr>
            <p:ph idx="1"/>
          </p:nvPr>
        </p:nvPicPr>
        <p:blipFill>
          <a:blip r:embed="rId2"/>
          <a:stretch>
            <a:fillRect/>
          </a:stretch>
        </p:blipFill>
        <p:spPr>
          <a:xfrm>
            <a:off x="1155700" y="3638564"/>
            <a:ext cx="8824913" cy="13461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6912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E26A-BE12-4E3E-ABD5-B359388F6228}"/>
              </a:ext>
            </a:extLst>
          </p:cNvPr>
          <p:cNvSpPr>
            <a:spLocks noGrp="1"/>
          </p:cNvSpPr>
          <p:nvPr>
            <p:ph type="title"/>
          </p:nvPr>
        </p:nvSpPr>
        <p:spPr/>
        <p:txBody>
          <a:bodyPr/>
          <a:lstStyle/>
          <a:p>
            <a:pPr algn="ctr"/>
            <a:r>
              <a:rPr lang="en-US"/>
              <a:t>What is machine learning?</a:t>
            </a:r>
            <a:endParaRPr lang="en-IN"/>
          </a:p>
        </p:txBody>
      </p:sp>
      <p:sp>
        <p:nvSpPr>
          <p:cNvPr id="3" name="Content Placeholder 2">
            <a:extLst>
              <a:ext uri="{FF2B5EF4-FFF2-40B4-BE49-F238E27FC236}">
                <a16:creationId xmlns:a16="http://schemas.microsoft.com/office/drawing/2014/main" id="{5D7EEF6E-A8B1-48CD-92BB-980C4F5FC1A0}"/>
              </a:ext>
            </a:extLst>
          </p:cNvPr>
          <p:cNvSpPr>
            <a:spLocks noGrp="1"/>
          </p:cNvSpPr>
          <p:nvPr>
            <p:ph idx="1"/>
          </p:nvPr>
        </p:nvSpPr>
        <p:spPr>
          <a:xfrm>
            <a:off x="1451579" y="2539607"/>
            <a:ext cx="9603275" cy="3203968"/>
          </a:xfrm>
        </p:spPr>
        <p:txBody>
          <a:bodyPr>
            <a:normAutofit fontScale="92500"/>
          </a:bodyPr>
          <a:lstStyle/>
          <a:p>
            <a:r>
              <a:rPr lang="en-US" sz="2800"/>
              <a:t>“Learning is any process by which a system improves performance from experience”</a:t>
            </a:r>
          </a:p>
          <a:p>
            <a:r>
              <a:rPr lang="en-US" sz="2800"/>
              <a:t>“Machine Learning is concerned with computer programs that automatically improve their performance through experience”</a:t>
            </a:r>
          </a:p>
          <a:p>
            <a:pPr marL="0" indent="0">
              <a:buNone/>
            </a:pPr>
            <a:r>
              <a:rPr lang="en-US" sz="2800"/>
              <a:t>                                                        </a:t>
            </a:r>
            <a:r>
              <a:rPr lang="en-US"/>
              <a:t>- Herbert Simon (Turing Award 1975)</a:t>
            </a:r>
          </a:p>
          <a:p>
            <a:pPr marL="0" indent="0">
              <a:buNone/>
            </a:pPr>
            <a:r>
              <a:rPr lang="en-US"/>
              <a:t>                                                                                       </a:t>
            </a:r>
          </a:p>
          <a:p>
            <a:pPr marL="0" indent="0">
              <a:buNone/>
            </a:pPr>
            <a:endParaRPr lang="en-IN" sz="2800"/>
          </a:p>
        </p:txBody>
      </p:sp>
    </p:spTree>
    <p:extLst>
      <p:ext uri="{BB962C8B-B14F-4D97-AF65-F5344CB8AC3E}">
        <p14:creationId xmlns:p14="http://schemas.microsoft.com/office/powerpoint/2010/main" val="422417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3AF0-5B00-4412-801F-D10E5D067056}"/>
              </a:ext>
            </a:extLst>
          </p:cNvPr>
          <p:cNvSpPr>
            <a:spLocks noGrp="1"/>
          </p:cNvSpPr>
          <p:nvPr>
            <p:ph type="title"/>
          </p:nvPr>
        </p:nvSpPr>
        <p:spPr/>
        <p:txBody>
          <a:bodyPr/>
          <a:lstStyle/>
          <a:p>
            <a:r>
              <a:rPr lang="en-IN"/>
              <a:t>Breast Cancer:  An Overview</a:t>
            </a:r>
          </a:p>
        </p:txBody>
      </p:sp>
      <p:sp>
        <p:nvSpPr>
          <p:cNvPr id="3" name="Content Placeholder 2">
            <a:extLst>
              <a:ext uri="{FF2B5EF4-FFF2-40B4-BE49-F238E27FC236}">
                <a16:creationId xmlns:a16="http://schemas.microsoft.com/office/drawing/2014/main" id="{45B16690-7BCF-4E45-98F8-6849568F2D81}"/>
              </a:ext>
            </a:extLst>
          </p:cNvPr>
          <p:cNvSpPr>
            <a:spLocks noGrp="1"/>
          </p:cNvSpPr>
          <p:nvPr>
            <p:ph idx="1"/>
          </p:nvPr>
        </p:nvSpPr>
        <p:spPr>
          <a:xfrm>
            <a:off x="1451579" y="2596704"/>
            <a:ext cx="9603275" cy="3251646"/>
          </a:xfrm>
        </p:spPr>
        <p:txBody>
          <a:bodyPr>
            <a:normAutofit fontScale="85000" lnSpcReduction="10000"/>
          </a:bodyPr>
          <a:lstStyle/>
          <a:p>
            <a:r>
              <a:rPr lang="en-US"/>
              <a:t> Breast cancer is the second leading cause of cancer death in women, second only to lung cancer</a:t>
            </a:r>
          </a:p>
          <a:p>
            <a:r>
              <a:rPr lang="en-US"/>
              <a:t>The leading risk factor for breast cancer is simply being a woman. Though breast cancer does occur in men, the disease is 100 times more common in women.</a:t>
            </a:r>
          </a:p>
          <a:p>
            <a:r>
              <a:rPr lang="en-US"/>
              <a:t>Men can also get breast cancer. In 2017, the American Cancer Society estimates 2,470 new cases of invasive breast cancer will be diagnosed in men in the U.S.</a:t>
            </a:r>
          </a:p>
          <a:p>
            <a:r>
              <a:rPr lang="en-US"/>
              <a:t>A woman has about a one in eight chance of being diagnosed with breast cancer in her lifetime, according to the National Cancer Institute.</a:t>
            </a:r>
          </a:p>
          <a:p>
            <a:r>
              <a:rPr lang="en-US"/>
              <a:t>Most women (about eight out of 10) who get breast cancer do not have a family history of the disease.</a:t>
            </a:r>
          </a:p>
          <a:p>
            <a:r>
              <a:rPr lang="en-US"/>
              <a:t>But women who have close blood relative with breast cancer have a higher risk. Having a first-degree relative (mother, sister or daughter) with breast cancer almost doubles a woman's risk.</a:t>
            </a:r>
            <a:endParaRPr lang="en-IN"/>
          </a:p>
        </p:txBody>
      </p:sp>
    </p:spTree>
    <p:extLst>
      <p:ext uri="{BB962C8B-B14F-4D97-AF65-F5344CB8AC3E}">
        <p14:creationId xmlns:p14="http://schemas.microsoft.com/office/powerpoint/2010/main" val="313366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A62A-9483-4FDC-B18C-B89BCD7D288B}"/>
              </a:ext>
            </a:extLst>
          </p:cNvPr>
          <p:cNvSpPr>
            <a:spLocks noGrp="1"/>
          </p:cNvSpPr>
          <p:nvPr>
            <p:ph type="title"/>
          </p:nvPr>
        </p:nvSpPr>
        <p:spPr/>
        <p:txBody>
          <a:bodyPr/>
          <a:lstStyle/>
          <a:p>
            <a:r>
              <a:rPr lang="en-US"/>
              <a:t>	Why we are using machine learning?</a:t>
            </a:r>
            <a:endParaRPr lang="en-IN"/>
          </a:p>
        </p:txBody>
      </p:sp>
      <p:graphicFrame>
        <p:nvGraphicFramePr>
          <p:cNvPr id="4" name="Content Placeholder 3">
            <a:extLst>
              <a:ext uri="{FF2B5EF4-FFF2-40B4-BE49-F238E27FC236}">
                <a16:creationId xmlns:a16="http://schemas.microsoft.com/office/drawing/2014/main" id="{A1FCD7F0-2252-49AF-B5BC-66F5CC5B3626}"/>
              </a:ext>
            </a:extLst>
          </p:cNvPr>
          <p:cNvGraphicFramePr>
            <a:graphicFrameLocks noGrp="1"/>
          </p:cNvGraphicFramePr>
          <p:nvPr>
            <p:ph idx="1"/>
            <p:extLst>
              <p:ext uri="{D42A27DB-BD31-4B8C-83A1-F6EECF244321}">
                <p14:modId xmlns:p14="http://schemas.microsoft.com/office/powerpoint/2010/main" val="3543551818"/>
              </p:ext>
            </p:extLst>
          </p:nvPr>
        </p:nvGraphicFramePr>
        <p:xfrm>
          <a:off x="1460500" y="2473325"/>
          <a:ext cx="10112375" cy="403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731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5A98-A1B5-4AAB-8856-B949E4A54127}"/>
              </a:ext>
            </a:extLst>
          </p:cNvPr>
          <p:cNvSpPr>
            <a:spLocks noGrp="1"/>
          </p:cNvSpPr>
          <p:nvPr>
            <p:ph type="title"/>
          </p:nvPr>
        </p:nvSpPr>
        <p:spPr/>
        <p:txBody>
          <a:bodyPr/>
          <a:lstStyle/>
          <a:p>
            <a:r>
              <a:rPr lang="en-US"/>
              <a:t>Flow Diagram</a:t>
            </a:r>
            <a:endParaRPr lang="en-IN"/>
          </a:p>
        </p:txBody>
      </p:sp>
      <p:graphicFrame>
        <p:nvGraphicFramePr>
          <p:cNvPr id="5" name="Content Placeholder 4">
            <a:extLst>
              <a:ext uri="{FF2B5EF4-FFF2-40B4-BE49-F238E27FC236}">
                <a16:creationId xmlns:a16="http://schemas.microsoft.com/office/drawing/2014/main" id="{057E8B4C-3F56-4EE6-815A-2EE8C546A4A2}"/>
              </a:ext>
            </a:extLst>
          </p:cNvPr>
          <p:cNvGraphicFramePr>
            <a:graphicFrameLocks noGrp="1"/>
          </p:cNvGraphicFramePr>
          <p:nvPr>
            <p:ph idx="1"/>
            <p:extLst>
              <p:ext uri="{D42A27DB-BD31-4B8C-83A1-F6EECF244321}">
                <p14:modId xmlns:p14="http://schemas.microsoft.com/office/powerpoint/2010/main" val="2805960015"/>
              </p:ext>
            </p:extLst>
          </p:nvPr>
        </p:nvGraphicFramePr>
        <p:xfrm>
          <a:off x="1450975" y="1853754"/>
          <a:ext cx="9604375" cy="3612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allout: Up Arrow 5">
            <a:extLst>
              <a:ext uri="{FF2B5EF4-FFF2-40B4-BE49-F238E27FC236}">
                <a16:creationId xmlns:a16="http://schemas.microsoft.com/office/drawing/2014/main" id="{58D85C13-8BFD-4FA4-AB05-EA1AAA36F053}"/>
              </a:ext>
            </a:extLst>
          </p:cNvPr>
          <p:cNvSpPr/>
          <p:nvPr/>
        </p:nvSpPr>
        <p:spPr>
          <a:xfrm>
            <a:off x="1571624" y="4514850"/>
            <a:ext cx="2781301" cy="155830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Analysis of Measurements</a:t>
            </a:r>
            <a:endParaRPr lang="en-IN"/>
          </a:p>
        </p:txBody>
      </p:sp>
      <p:sp>
        <p:nvSpPr>
          <p:cNvPr id="7" name="Callout: Up Arrow 6">
            <a:extLst>
              <a:ext uri="{FF2B5EF4-FFF2-40B4-BE49-F238E27FC236}">
                <a16:creationId xmlns:a16="http://schemas.microsoft.com/office/drawing/2014/main" id="{C289F446-18B3-44CC-8883-B1E54D046B10}"/>
              </a:ext>
            </a:extLst>
          </p:cNvPr>
          <p:cNvSpPr/>
          <p:nvPr/>
        </p:nvSpPr>
        <p:spPr>
          <a:xfrm>
            <a:off x="4819648" y="4514850"/>
            <a:ext cx="2714627" cy="153863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t>Preparation of ML Models</a:t>
            </a:r>
          </a:p>
          <a:p>
            <a:pPr marL="285750" indent="-285750">
              <a:buFont typeface="Arial" panose="020B0604020202020204" pitchFamily="34" charset="0"/>
              <a:buChar char="•"/>
            </a:pPr>
            <a:r>
              <a:rPr lang="en-US"/>
              <a:t>Predictions &amp; Validation</a:t>
            </a:r>
            <a:endParaRPr lang="en-IN"/>
          </a:p>
        </p:txBody>
      </p:sp>
    </p:spTree>
    <p:extLst>
      <p:ext uri="{BB962C8B-B14F-4D97-AF65-F5344CB8AC3E}">
        <p14:creationId xmlns:p14="http://schemas.microsoft.com/office/powerpoint/2010/main" val="52458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A252-E40F-47ED-8A43-538E856D10E7}"/>
              </a:ext>
            </a:extLst>
          </p:cNvPr>
          <p:cNvSpPr>
            <a:spLocks noGrp="1"/>
          </p:cNvSpPr>
          <p:nvPr>
            <p:ph type="title"/>
          </p:nvPr>
        </p:nvSpPr>
        <p:spPr/>
        <p:txBody>
          <a:bodyPr>
            <a:normAutofit fontScale="90000"/>
          </a:bodyPr>
          <a:lstStyle/>
          <a:p>
            <a:r>
              <a:rPr lang="en-US"/>
              <a:t>Understanding the algorithm</a:t>
            </a:r>
            <a:br>
              <a:rPr lang="en-US"/>
            </a:br>
            <a:endParaRPr lang="en-US" sz="1800"/>
          </a:p>
        </p:txBody>
      </p:sp>
      <p:sp>
        <p:nvSpPr>
          <p:cNvPr id="3" name="Content Placeholder 2">
            <a:extLst>
              <a:ext uri="{FF2B5EF4-FFF2-40B4-BE49-F238E27FC236}">
                <a16:creationId xmlns:a16="http://schemas.microsoft.com/office/drawing/2014/main" id="{20C6FFBF-1478-48ED-9764-8C6F7BB7F02C}"/>
              </a:ext>
            </a:extLst>
          </p:cNvPr>
          <p:cNvSpPr>
            <a:spLocks noGrp="1"/>
          </p:cNvSpPr>
          <p:nvPr>
            <p:ph idx="1"/>
          </p:nvPr>
        </p:nvSpPr>
        <p:spPr>
          <a:xfrm>
            <a:off x="1451579" y="2682482"/>
            <a:ext cx="9603275" cy="3593488"/>
          </a:xfrm>
        </p:spPr>
        <p:txBody>
          <a:bodyPr>
            <a:normAutofit/>
          </a:bodyPr>
          <a:lstStyle/>
          <a:p>
            <a:r>
              <a:rPr lang="en-US">
                <a:ea typeface="+mn-lt"/>
                <a:cs typeface="+mn-lt"/>
              </a:rPr>
              <a:t>The k-nearest neighbors (KNN) algorithm is a simple, supervised machine learning algorithm that can be used to solve both classification and regression problems. It’s easy to implement and understand, but has a major drawback of becoming significantly slows as the size of that data in use grows.</a:t>
            </a:r>
          </a:p>
          <a:p>
            <a:r>
              <a:rPr lang="en-US">
                <a:ea typeface="+mn-lt"/>
                <a:cs typeface="+mn-lt"/>
              </a:rPr>
              <a:t>These algorithms are either quantitative or qualitative and are used to place a particular data set in a particular category or classification. The way that this algorithm works is through demarcation lines and decisions about boundaries. In this algorithm, K is the data point that the operator is trying to figure out more information about. The operator often wants to figure out what categories K fits in.</a:t>
            </a:r>
            <a:endParaRPr lang="en-US"/>
          </a:p>
        </p:txBody>
      </p:sp>
    </p:spTree>
    <p:extLst>
      <p:ext uri="{BB962C8B-B14F-4D97-AF65-F5344CB8AC3E}">
        <p14:creationId xmlns:p14="http://schemas.microsoft.com/office/powerpoint/2010/main" val="126943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9239-7D7C-4D49-8638-980C8D3635B8}"/>
              </a:ext>
            </a:extLst>
          </p:cNvPr>
          <p:cNvSpPr>
            <a:spLocks noGrp="1"/>
          </p:cNvSpPr>
          <p:nvPr>
            <p:ph type="title"/>
          </p:nvPr>
        </p:nvSpPr>
        <p:spPr/>
        <p:txBody>
          <a:bodyPr/>
          <a:lstStyle/>
          <a:p>
            <a:r>
              <a:rPr lang="en-US">
                <a:ea typeface="+mj-lt"/>
                <a:cs typeface="+mj-lt"/>
              </a:rPr>
              <a:t>THE K-NEAREST NEIGHBORS (KNN) ALGORITHM </a:t>
            </a:r>
          </a:p>
          <a:p>
            <a:endParaRPr lang="en-US"/>
          </a:p>
        </p:txBody>
      </p:sp>
      <p:pic>
        <p:nvPicPr>
          <p:cNvPr id="5" name="Picture 5" descr="A picture containing text, person&#10;&#10;Description automatically generated">
            <a:extLst>
              <a:ext uri="{FF2B5EF4-FFF2-40B4-BE49-F238E27FC236}">
                <a16:creationId xmlns:a16="http://schemas.microsoft.com/office/drawing/2014/main" id="{2B7AF595-C6B2-493C-9548-A3415F73E973}"/>
              </a:ext>
            </a:extLst>
          </p:cNvPr>
          <p:cNvPicPr>
            <a:picLocks noGrp="1" noChangeAspect="1"/>
          </p:cNvPicPr>
          <p:nvPr>
            <p:ph sz="half" idx="1"/>
          </p:nvPr>
        </p:nvPicPr>
        <p:blipFill>
          <a:blip r:embed="rId2"/>
          <a:stretch>
            <a:fillRect/>
          </a:stretch>
        </p:blipFill>
        <p:spPr>
          <a:xfrm>
            <a:off x="663971" y="2291148"/>
            <a:ext cx="2603072" cy="3448595"/>
          </a:xfrm>
        </p:spPr>
      </p:pic>
      <p:sp>
        <p:nvSpPr>
          <p:cNvPr id="4" name="Content Placeholder 3">
            <a:extLst>
              <a:ext uri="{FF2B5EF4-FFF2-40B4-BE49-F238E27FC236}">
                <a16:creationId xmlns:a16="http://schemas.microsoft.com/office/drawing/2014/main" id="{310D3CC8-B134-4EDD-A390-A69ACC10EBBD}"/>
              </a:ext>
            </a:extLst>
          </p:cNvPr>
          <p:cNvSpPr>
            <a:spLocks noGrp="1"/>
          </p:cNvSpPr>
          <p:nvPr>
            <p:ph sz="half" idx="2"/>
          </p:nvPr>
        </p:nvSpPr>
        <p:spPr>
          <a:xfrm>
            <a:off x="4566182" y="2541218"/>
            <a:ext cx="6492741" cy="3755845"/>
          </a:xfrm>
        </p:spPr>
        <p:txBody>
          <a:bodyPr vert="horz" lIns="91440" tIns="45720" rIns="91440" bIns="45720" rtlCol="0" anchor="t">
            <a:normAutofit/>
          </a:bodyPr>
          <a:lstStyle/>
          <a:p>
            <a:r>
              <a:rPr lang="en-US">
                <a:ea typeface="+mn-lt"/>
                <a:cs typeface="+mn-lt"/>
              </a:rPr>
              <a:t>In order to do this, the algorithm draws a perimeter around K and studies the other data points within that perimeter. The data points within a determined perimeter help push the artificial intelligence machine to give K classification. Different neighbors in a different perimeter would lead to potentially different results for this algorithm. K-nearest neighbors is helpful for guiding machine learning and determining relationships while only knowing a limited amount of data about the situation.</a:t>
            </a:r>
          </a:p>
          <a:p>
            <a:endParaRPr lang="en-US"/>
          </a:p>
        </p:txBody>
      </p:sp>
    </p:spTree>
    <p:extLst>
      <p:ext uri="{BB962C8B-B14F-4D97-AF65-F5344CB8AC3E}">
        <p14:creationId xmlns:p14="http://schemas.microsoft.com/office/powerpoint/2010/main" val="267152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D2E1-7B10-4127-9929-B161BA54D5BA}"/>
              </a:ext>
            </a:extLst>
          </p:cNvPr>
          <p:cNvSpPr>
            <a:spLocks noGrp="1"/>
          </p:cNvSpPr>
          <p:nvPr>
            <p:ph type="title"/>
          </p:nvPr>
        </p:nvSpPr>
        <p:spPr>
          <a:xfrm>
            <a:off x="1451579" y="804520"/>
            <a:ext cx="9603275" cy="814074"/>
          </a:xfrm>
        </p:spPr>
        <p:txBody>
          <a:bodyPr/>
          <a:lstStyle/>
          <a:p>
            <a:r>
              <a:rPr lang="en-IN"/>
              <a:t>     Let’s have a look at the Biopsy data</a:t>
            </a:r>
          </a:p>
        </p:txBody>
      </p:sp>
      <p:pic>
        <p:nvPicPr>
          <p:cNvPr id="9" name="Content Placeholder 8">
            <a:extLst>
              <a:ext uri="{FF2B5EF4-FFF2-40B4-BE49-F238E27FC236}">
                <a16:creationId xmlns:a16="http://schemas.microsoft.com/office/drawing/2014/main" id="{36877E22-6C50-4AB1-8B65-598041DE2C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049" y="2526753"/>
            <a:ext cx="11553825" cy="4058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6948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99EE-A1A6-4324-B5FD-B0D736524B64}"/>
              </a:ext>
            </a:extLst>
          </p:cNvPr>
          <p:cNvSpPr>
            <a:spLocks noGrp="1"/>
          </p:cNvSpPr>
          <p:nvPr>
            <p:ph type="title"/>
          </p:nvPr>
        </p:nvSpPr>
        <p:spPr/>
        <p:txBody>
          <a:bodyPr>
            <a:normAutofit/>
          </a:bodyPr>
          <a:lstStyle/>
          <a:p>
            <a:r>
              <a:rPr lang="en-IN"/>
              <a:t>Step-1    </a:t>
            </a:r>
            <a:r>
              <a:rPr lang="en-IN">
                <a:sym typeface="Wingdings" panose="05000000000000000000" pitchFamily="2" charset="2"/>
              </a:rPr>
              <a:t>   </a:t>
            </a:r>
            <a:r>
              <a:rPr lang="en-IN"/>
              <a:t>COLLECTING DATA </a:t>
            </a:r>
            <a:endParaRPr lang="en-US"/>
          </a:p>
        </p:txBody>
      </p:sp>
      <p:sp>
        <p:nvSpPr>
          <p:cNvPr id="3" name="Content Placeholder 2">
            <a:extLst>
              <a:ext uri="{FF2B5EF4-FFF2-40B4-BE49-F238E27FC236}">
                <a16:creationId xmlns:a16="http://schemas.microsoft.com/office/drawing/2014/main" id="{D34EFD85-A500-481B-A45A-AC08EB8596B5}"/>
              </a:ext>
            </a:extLst>
          </p:cNvPr>
          <p:cNvSpPr>
            <a:spLocks noGrp="1"/>
          </p:cNvSpPr>
          <p:nvPr>
            <p:ph idx="1"/>
          </p:nvPr>
        </p:nvSpPr>
        <p:spPr/>
        <p:txBody>
          <a:bodyPr/>
          <a:lstStyle/>
          <a:p>
            <a:r>
              <a:rPr lang="en-IN">
                <a:ea typeface="+mn-lt"/>
                <a:cs typeface="+mn-lt"/>
              </a:rPr>
              <a:t>We will utilize the Wisconsin Breast Cancer Diagnostic dataset from the UCI Machine Learning Repository at http://archive.ics.uci.edu/ml. This data was donated by researchers of the University of Wisconsin. The breast cancer data includes 569 examples of cancer biopsies, each with 32 feature. From the Breast Cancer Dataset page, choose the </a:t>
            </a:r>
            <a:r>
              <a:rPr lang="en-IN">
                <a:ea typeface="+mn-lt"/>
                <a:cs typeface="+mn-lt"/>
                <a:hlinkClick r:id="rId2"/>
              </a:rPr>
              <a:t>Data Folder</a:t>
            </a:r>
            <a:r>
              <a:rPr lang="en-IN">
                <a:ea typeface="+mn-lt"/>
                <a:cs typeface="+mn-lt"/>
              </a:rPr>
              <a:t> link. From there, grab </a:t>
            </a:r>
            <a:r>
              <a:rPr lang="en-IN">
                <a:latin typeface="Consolas"/>
                <a:ea typeface="+mn-lt"/>
                <a:cs typeface="+mn-lt"/>
              </a:rPr>
              <a:t>breast-cancer-wisconsin-data.csv</a:t>
            </a:r>
            <a:endParaRPr lang="en-IN" err="1">
              <a:latin typeface="Consolas"/>
            </a:endParaRPr>
          </a:p>
        </p:txBody>
      </p:sp>
      <p:pic>
        <p:nvPicPr>
          <p:cNvPr id="4" name="Picture 4" descr="Text&#10;&#10;Description automatically generated">
            <a:extLst>
              <a:ext uri="{FF2B5EF4-FFF2-40B4-BE49-F238E27FC236}">
                <a16:creationId xmlns:a16="http://schemas.microsoft.com/office/drawing/2014/main" id="{575C1F70-D4B5-4208-A7D2-6ED7976D6C1C}"/>
              </a:ext>
            </a:extLst>
          </p:cNvPr>
          <p:cNvPicPr>
            <a:picLocks noChangeAspect="1"/>
          </p:cNvPicPr>
          <p:nvPr/>
        </p:nvPicPr>
        <p:blipFill>
          <a:blip r:embed="rId3"/>
          <a:stretch>
            <a:fillRect/>
          </a:stretch>
        </p:blipFill>
        <p:spPr>
          <a:xfrm>
            <a:off x="1363561" y="4544193"/>
            <a:ext cx="9836459" cy="17796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87247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E5D964571F3D438B59D754E1A89CD3" ma:contentTypeVersion="9" ma:contentTypeDescription="Create a new document." ma:contentTypeScope="" ma:versionID="a8eef73fd545c751a77ad1e94d7fac67">
  <xsd:schema xmlns:xsd="http://www.w3.org/2001/XMLSchema" xmlns:xs="http://www.w3.org/2001/XMLSchema" xmlns:p="http://schemas.microsoft.com/office/2006/metadata/properties" xmlns:ns3="6ac23866-9681-47d6-972f-48db624a5958" xmlns:ns4="a6708c2b-803a-4a51-972c-d2b3a2ee11c9" targetNamespace="http://schemas.microsoft.com/office/2006/metadata/properties" ma:root="true" ma:fieldsID="ca9b3ac0ba76e1d902cb8d36b38dd992" ns3:_="" ns4:_="">
    <xsd:import namespace="6ac23866-9681-47d6-972f-48db624a5958"/>
    <xsd:import namespace="a6708c2b-803a-4a51-972c-d2b3a2ee11c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23866-9681-47d6-972f-48db624a59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708c2b-803a-4a51-972c-d2b3a2ee11c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5CA309-C2BB-4C12-92B0-290303ABE510}">
  <ds:schemaRefs>
    <ds:schemaRef ds:uri="http://schemas.microsoft.com/sharepoint/v3/contenttype/forms"/>
  </ds:schemaRefs>
</ds:datastoreItem>
</file>

<file path=customXml/itemProps2.xml><?xml version="1.0" encoding="utf-8"?>
<ds:datastoreItem xmlns:ds="http://schemas.openxmlformats.org/officeDocument/2006/customXml" ds:itemID="{7C75FA41-7758-4C84-B1C7-DD5A3337A039}">
  <ds:schemaRefs>
    <ds:schemaRef ds:uri="http://schemas.microsoft.com/office/2006/metadata/contentType"/>
    <ds:schemaRef ds:uri="http://schemas.microsoft.com/office/2006/metadata/properties/metaAttributes"/>
    <ds:schemaRef ds:uri="http://www.w3.org/2000/xmlns/"/>
    <ds:schemaRef ds:uri="http://www.w3.org/2001/XMLSchema"/>
    <ds:schemaRef ds:uri="6ac23866-9681-47d6-972f-48db624a5958"/>
    <ds:schemaRef ds:uri="a6708c2b-803a-4a51-972c-d2b3a2ee11c9"/>
  </ds:schemaRefs>
</ds:datastoreItem>
</file>

<file path=customXml/itemProps3.xml><?xml version="1.0" encoding="utf-8"?>
<ds:datastoreItem xmlns:ds="http://schemas.openxmlformats.org/officeDocument/2006/customXml" ds:itemID="{DF33D396-CFBE-4145-8EA0-A7574663FBEE}">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Breast Cancer Detection Using ML</vt:lpstr>
      <vt:lpstr>What is machine learning?</vt:lpstr>
      <vt:lpstr>Breast Cancer:  An Overview</vt:lpstr>
      <vt:lpstr> Why we are using machine learning?</vt:lpstr>
      <vt:lpstr>Flow Diagram</vt:lpstr>
      <vt:lpstr>Understanding the algorithm </vt:lpstr>
      <vt:lpstr>THE K-NEAREST NEIGHBORS (KNN) ALGORITHM  </vt:lpstr>
      <vt:lpstr>     Let’s have a look at the Biopsy data</vt:lpstr>
      <vt:lpstr>Step-1       COLLECTING DATA </vt:lpstr>
      <vt:lpstr>Step-2    Cleaning the dataset</vt:lpstr>
      <vt:lpstr>Step-3    visualizing the data</vt:lpstr>
      <vt:lpstr>Step-4  Training and Testing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Using ML</dc:title>
  <dc:creator>Gupta, Anuj</dc:creator>
  <cp:lastModifiedBy>ABHINAV KUMAR</cp:lastModifiedBy>
  <cp:revision>2</cp:revision>
  <dcterms:created xsi:type="dcterms:W3CDTF">2021-02-28T16:41:51Z</dcterms:created>
  <dcterms:modified xsi:type="dcterms:W3CDTF">2021-03-05T13:41:46Z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0x0101006BE5D964571F3D438B59D754E1A89CD3</vt:lpwstr>
  </property>
</Properties>
</file>