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71" r:id="rId3"/>
    <p:sldId id="265" r:id="rId4"/>
    <p:sldId id="273" r:id="rId5"/>
    <p:sldId id="274" r:id="rId6"/>
    <p:sldId id="276" r:id="rId7"/>
    <p:sldId id="267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  <a:srgbClr val="ECEAD1"/>
    <a:srgbClr val="CFC493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0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deep movva" userId="80b5c2e743338da8" providerId="LiveId" clId="{69FF959E-2F3E-4B3E-A494-11026C8B426D}"/>
    <pc:docChg chg="delSld">
      <pc:chgData name="himadeep movva" userId="80b5c2e743338da8" providerId="LiveId" clId="{69FF959E-2F3E-4B3E-A494-11026C8B426D}" dt="2022-04-14T05:39:53.619" v="0" actId="2696"/>
      <pc:docMkLst>
        <pc:docMk/>
      </pc:docMkLst>
      <pc:sldChg chg="del">
        <pc:chgData name="himadeep movva" userId="80b5c2e743338da8" providerId="LiveId" clId="{69FF959E-2F3E-4B3E-A494-11026C8B426D}" dt="2022-04-14T05:39:53.619" v="0" actId="2696"/>
        <pc:sldMkLst>
          <pc:docMk/>
          <pc:sldMk cId="2917539632" sldId="2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14B68-9F0E-491D-AA31-837ECE7C57C0}" type="doc">
      <dgm:prSet loTypeId="urn:microsoft.com/office/officeart/2005/8/layout/hProcess11" loCatId="process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588FF8DA-A5DC-48F2-A1E8-9E1B900499C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Retrieving tweets from twitter</a:t>
          </a:r>
        </a:p>
      </dgm:t>
    </dgm:pt>
    <dgm:pt modelId="{F652458A-1ECD-4942-8E5A-81F98562B005}" type="parTrans" cxnId="{EE1E5AFE-942A-40F9-9EDE-736D6AA9B7E1}">
      <dgm:prSet/>
      <dgm:spPr/>
      <dgm:t>
        <a:bodyPr/>
        <a:lstStyle/>
        <a:p>
          <a:endParaRPr lang="en-US"/>
        </a:p>
      </dgm:t>
    </dgm:pt>
    <dgm:pt modelId="{8A78035D-6B85-4908-AFC5-7672D7C22D9A}" type="sibTrans" cxnId="{EE1E5AFE-942A-40F9-9EDE-736D6AA9B7E1}">
      <dgm:prSet/>
      <dgm:spPr/>
      <dgm:t>
        <a:bodyPr/>
        <a:lstStyle/>
        <a:p>
          <a:endParaRPr lang="en-US"/>
        </a:p>
      </dgm:t>
    </dgm:pt>
    <dgm:pt modelId="{0651B52E-1938-4A11-ABC9-906459CC66D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Data preparation</a:t>
          </a:r>
        </a:p>
      </dgm:t>
    </dgm:pt>
    <dgm:pt modelId="{CC95A0C5-A871-4AA8-987F-90B5358F631D}" type="parTrans" cxnId="{09AE14C7-3A26-4788-80B0-D2109A3F95DB}">
      <dgm:prSet/>
      <dgm:spPr/>
      <dgm:t>
        <a:bodyPr/>
        <a:lstStyle/>
        <a:p>
          <a:endParaRPr lang="en-US"/>
        </a:p>
      </dgm:t>
    </dgm:pt>
    <dgm:pt modelId="{F26427BC-2061-487A-8807-31A5CFDAF2E0}" type="sibTrans" cxnId="{09AE14C7-3A26-4788-80B0-D2109A3F95DB}">
      <dgm:prSet/>
      <dgm:spPr/>
      <dgm:t>
        <a:bodyPr/>
        <a:lstStyle/>
        <a:p>
          <a:endParaRPr lang="en-US"/>
        </a:p>
      </dgm:t>
    </dgm:pt>
    <dgm:pt modelId="{3F572DBD-25F3-4727-999D-086BC511C95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Bag of word</a:t>
          </a:r>
        </a:p>
      </dgm:t>
    </dgm:pt>
    <dgm:pt modelId="{8DB60DBA-5A09-44E1-9E24-36D9A5E0FB33}" type="parTrans" cxnId="{942DE012-F059-4DC0-9A3D-1AA0CA0DDC9E}">
      <dgm:prSet/>
      <dgm:spPr/>
      <dgm:t>
        <a:bodyPr/>
        <a:lstStyle/>
        <a:p>
          <a:endParaRPr lang="en-US"/>
        </a:p>
      </dgm:t>
    </dgm:pt>
    <dgm:pt modelId="{D0DF4830-61DB-4EFD-AFF3-A29C059E30D4}" type="sibTrans" cxnId="{942DE012-F059-4DC0-9A3D-1AA0CA0DDC9E}">
      <dgm:prSet/>
      <dgm:spPr/>
      <dgm:t>
        <a:bodyPr/>
        <a:lstStyle/>
        <a:p>
          <a:endParaRPr lang="en-US"/>
        </a:p>
      </dgm:t>
    </dgm:pt>
    <dgm:pt modelId="{EDCF7ACE-7731-4563-8042-ADD30132A5B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TF-IDF</a:t>
          </a:r>
        </a:p>
      </dgm:t>
    </dgm:pt>
    <dgm:pt modelId="{704ED395-A4FD-4896-83EC-81842193AE4E}" type="parTrans" cxnId="{0CED8B43-FE8D-46E6-B4BF-5066EA80AD7E}">
      <dgm:prSet/>
      <dgm:spPr/>
      <dgm:t>
        <a:bodyPr/>
        <a:lstStyle/>
        <a:p>
          <a:endParaRPr lang="en-US"/>
        </a:p>
      </dgm:t>
    </dgm:pt>
    <dgm:pt modelId="{70350448-2158-4BDC-95A8-E0374D294F3D}" type="sibTrans" cxnId="{0CED8B43-FE8D-46E6-B4BF-5066EA80AD7E}">
      <dgm:prSet/>
      <dgm:spPr/>
      <dgm:t>
        <a:bodyPr/>
        <a:lstStyle/>
        <a:p>
          <a:endParaRPr lang="en-US"/>
        </a:p>
      </dgm:t>
    </dgm:pt>
    <dgm:pt modelId="{D2E0CB2E-CDE1-43BB-86D9-F2316614B7A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Story generation and visualization from tweets</a:t>
          </a:r>
        </a:p>
      </dgm:t>
    </dgm:pt>
    <dgm:pt modelId="{8B8B37FF-F342-4C65-9446-8A8B8DA753E5}" type="parTrans" cxnId="{2915E201-6364-4215-805B-3471716FE1BB}">
      <dgm:prSet/>
      <dgm:spPr/>
      <dgm:t>
        <a:bodyPr/>
        <a:lstStyle/>
        <a:p>
          <a:endParaRPr lang="en-US"/>
        </a:p>
      </dgm:t>
    </dgm:pt>
    <dgm:pt modelId="{B1B209EF-FFE3-4ED8-AB16-1409702F1B08}" type="sibTrans" cxnId="{2915E201-6364-4215-805B-3471716FE1BB}">
      <dgm:prSet/>
      <dgm:spPr/>
      <dgm:t>
        <a:bodyPr/>
        <a:lstStyle/>
        <a:p>
          <a:endParaRPr lang="en-US"/>
        </a:p>
      </dgm:t>
    </dgm:pt>
    <dgm:pt modelId="{CDACA7A6-DE7E-429B-928C-A996A1BECFB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Word embeddings</a:t>
          </a:r>
        </a:p>
      </dgm:t>
    </dgm:pt>
    <dgm:pt modelId="{5EF515CE-C84A-414D-9CE3-4AC470A1E8D5}" type="parTrans" cxnId="{EB126DAD-F198-4162-BAB4-4DBC971E66B9}">
      <dgm:prSet/>
      <dgm:spPr/>
      <dgm:t>
        <a:bodyPr/>
        <a:lstStyle/>
        <a:p>
          <a:endParaRPr lang="en-US"/>
        </a:p>
      </dgm:t>
    </dgm:pt>
    <dgm:pt modelId="{357C0A08-3940-4535-AD76-0280BA4F4FE1}" type="sibTrans" cxnId="{EB126DAD-F198-4162-BAB4-4DBC971E66B9}">
      <dgm:prSet/>
      <dgm:spPr/>
      <dgm:t>
        <a:bodyPr/>
        <a:lstStyle/>
        <a:p>
          <a:endParaRPr lang="en-US"/>
        </a:p>
      </dgm:t>
    </dgm:pt>
    <dgm:pt modelId="{FEBE0000-7ECC-463C-AD80-C083293CCAF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Model building</a:t>
          </a:r>
        </a:p>
      </dgm:t>
    </dgm:pt>
    <dgm:pt modelId="{15E46FC3-E2F6-4645-9E43-70BB067DBF91}" type="parTrans" cxnId="{E2872C3A-6B15-4C66-A437-0F44D0D2612F}">
      <dgm:prSet/>
      <dgm:spPr/>
      <dgm:t>
        <a:bodyPr/>
        <a:lstStyle/>
        <a:p>
          <a:endParaRPr lang="en-US"/>
        </a:p>
      </dgm:t>
    </dgm:pt>
    <dgm:pt modelId="{EB5E0DB2-BCF5-430C-8736-56B41ECAD47D}" type="sibTrans" cxnId="{E2872C3A-6B15-4C66-A437-0F44D0D2612F}">
      <dgm:prSet/>
      <dgm:spPr/>
      <dgm:t>
        <a:bodyPr/>
        <a:lstStyle/>
        <a:p>
          <a:endParaRPr lang="en-US"/>
        </a:p>
      </dgm:t>
    </dgm:pt>
    <dgm:pt modelId="{D80E13B8-CB38-4E7D-919C-815680116E28}" type="pres">
      <dgm:prSet presAssocID="{FBF14B68-9F0E-491D-AA31-837ECE7C57C0}" presName="Name0" presStyleCnt="0">
        <dgm:presLayoutVars>
          <dgm:dir/>
          <dgm:resizeHandles val="exact"/>
        </dgm:presLayoutVars>
      </dgm:prSet>
      <dgm:spPr/>
    </dgm:pt>
    <dgm:pt modelId="{7E698C7F-B8B5-4A6B-BF7D-65494FD85D11}" type="pres">
      <dgm:prSet presAssocID="{FBF14B68-9F0E-491D-AA31-837ECE7C57C0}" presName="arrow" presStyleLbl="bgShp" presStyleIdx="0" presStyleCnt="1"/>
      <dgm:spPr/>
    </dgm:pt>
    <dgm:pt modelId="{F9197B3F-B759-4054-80B6-3C4A9BBABED9}" type="pres">
      <dgm:prSet presAssocID="{FBF14B68-9F0E-491D-AA31-837ECE7C57C0}" presName="points" presStyleCnt="0"/>
      <dgm:spPr/>
    </dgm:pt>
    <dgm:pt modelId="{2452C5F8-B367-42C6-92FC-77351C5D58F0}" type="pres">
      <dgm:prSet presAssocID="{588FF8DA-A5DC-48F2-A1E8-9E1B900499C7}" presName="compositeA" presStyleCnt="0"/>
      <dgm:spPr/>
    </dgm:pt>
    <dgm:pt modelId="{40BC2C53-11EA-4517-9BEB-E78C0932D9C1}" type="pres">
      <dgm:prSet presAssocID="{588FF8DA-A5DC-48F2-A1E8-9E1B900499C7}" presName="textA" presStyleLbl="revTx" presStyleIdx="0" presStyleCnt="7">
        <dgm:presLayoutVars>
          <dgm:bulletEnabled val="1"/>
        </dgm:presLayoutVars>
      </dgm:prSet>
      <dgm:spPr/>
    </dgm:pt>
    <dgm:pt modelId="{64DB1D62-62E0-4E19-A34A-AA94661D365B}" type="pres">
      <dgm:prSet presAssocID="{588FF8DA-A5DC-48F2-A1E8-9E1B900499C7}" presName="circleA" presStyleLbl="node1" presStyleIdx="0" presStyleCnt="7"/>
      <dgm:spPr/>
    </dgm:pt>
    <dgm:pt modelId="{A7671D0D-A52E-4768-88B7-6EA4C1852A16}" type="pres">
      <dgm:prSet presAssocID="{588FF8DA-A5DC-48F2-A1E8-9E1B900499C7}" presName="spaceA" presStyleCnt="0"/>
      <dgm:spPr/>
    </dgm:pt>
    <dgm:pt modelId="{87DCEF9D-1886-4AF8-B960-6667EBD32219}" type="pres">
      <dgm:prSet presAssocID="{8A78035D-6B85-4908-AFC5-7672D7C22D9A}" presName="space" presStyleCnt="0"/>
      <dgm:spPr/>
    </dgm:pt>
    <dgm:pt modelId="{4B94B3F8-ACF1-4F5B-9492-64727F4ECC7B}" type="pres">
      <dgm:prSet presAssocID="{0651B52E-1938-4A11-ABC9-906459CC66DD}" presName="compositeB" presStyleCnt="0"/>
      <dgm:spPr/>
    </dgm:pt>
    <dgm:pt modelId="{8699B32A-2E58-4123-8ABD-AE8A9B8EE7E9}" type="pres">
      <dgm:prSet presAssocID="{0651B52E-1938-4A11-ABC9-906459CC66DD}" presName="textB" presStyleLbl="revTx" presStyleIdx="1" presStyleCnt="7">
        <dgm:presLayoutVars>
          <dgm:bulletEnabled val="1"/>
        </dgm:presLayoutVars>
      </dgm:prSet>
      <dgm:spPr/>
    </dgm:pt>
    <dgm:pt modelId="{A81672BA-CA9E-4A6E-BD25-995063A68F3F}" type="pres">
      <dgm:prSet presAssocID="{0651B52E-1938-4A11-ABC9-906459CC66DD}" presName="circleB" presStyleLbl="node1" presStyleIdx="1" presStyleCnt="7"/>
      <dgm:spPr/>
    </dgm:pt>
    <dgm:pt modelId="{73927CD0-8573-4D46-A308-B729611DA837}" type="pres">
      <dgm:prSet presAssocID="{0651B52E-1938-4A11-ABC9-906459CC66DD}" presName="spaceB" presStyleCnt="0"/>
      <dgm:spPr/>
    </dgm:pt>
    <dgm:pt modelId="{C78FFBBE-9F0F-4D78-A773-7F0B6A2193AE}" type="pres">
      <dgm:prSet presAssocID="{F26427BC-2061-487A-8807-31A5CFDAF2E0}" presName="space" presStyleCnt="0"/>
      <dgm:spPr/>
    </dgm:pt>
    <dgm:pt modelId="{A65DA499-5C29-47AC-A131-886CAB2AD2E5}" type="pres">
      <dgm:prSet presAssocID="{3F572DBD-25F3-4727-999D-086BC511C952}" presName="compositeA" presStyleCnt="0"/>
      <dgm:spPr/>
    </dgm:pt>
    <dgm:pt modelId="{8DA24BAB-547F-4BC3-8AAA-F65A66459E4F}" type="pres">
      <dgm:prSet presAssocID="{3F572DBD-25F3-4727-999D-086BC511C952}" presName="textA" presStyleLbl="revTx" presStyleIdx="2" presStyleCnt="7">
        <dgm:presLayoutVars>
          <dgm:bulletEnabled val="1"/>
        </dgm:presLayoutVars>
      </dgm:prSet>
      <dgm:spPr/>
    </dgm:pt>
    <dgm:pt modelId="{B9C58FB8-5B3A-4164-8770-86DBAE89AD54}" type="pres">
      <dgm:prSet presAssocID="{3F572DBD-25F3-4727-999D-086BC511C952}" presName="circleA" presStyleLbl="node1" presStyleIdx="2" presStyleCnt="7"/>
      <dgm:spPr/>
    </dgm:pt>
    <dgm:pt modelId="{BA396541-5E9D-48EB-B65F-2C6A706517D0}" type="pres">
      <dgm:prSet presAssocID="{3F572DBD-25F3-4727-999D-086BC511C952}" presName="spaceA" presStyleCnt="0"/>
      <dgm:spPr/>
    </dgm:pt>
    <dgm:pt modelId="{5BA60E95-B8C3-4609-8639-E72A789CCC21}" type="pres">
      <dgm:prSet presAssocID="{D0DF4830-61DB-4EFD-AFF3-A29C059E30D4}" presName="space" presStyleCnt="0"/>
      <dgm:spPr/>
    </dgm:pt>
    <dgm:pt modelId="{D1579EC2-DE87-48C5-A32E-144C3FC70CCD}" type="pres">
      <dgm:prSet presAssocID="{EDCF7ACE-7731-4563-8042-ADD30132A5B9}" presName="compositeB" presStyleCnt="0"/>
      <dgm:spPr/>
    </dgm:pt>
    <dgm:pt modelId="{8B2A8535-AB97-453D-BD73-7D8EC583F792}" type="pres">
      <dgm:prSet presAssocID="{EDCF7ACE-7731-4563-8042-ADD30132A5B9}" presName="textB" presStyleLbl="revTx" presStyleIdx="3" presStyleCnt="7">
        <dgm:presLayoutVars>
          <dgm:bulletEnabled val="1"/>
        </dgm:presLayoutVars>
      </dgm:prSet>
      <dgm:spPr/>
    </dgm:pt>
    <dgm:pt modelId="{66A64148-6860-420B-816C-C0B344BB5C06}" type="pres">
      <dgm:prSet presAssocID="{EDCF7ACE-7731-4563-8042-ADD30132A5B9}" presName="circleB" presStyleLbl="node1" presStyleIdx="3" presStyleCnt="7"/>
      <dgm:spPr/>
    </dgm:pt>
    <dgm:pt modelId="{B692AEA1-79BF-44EF-9664-184CDC52D9AC}" type="pres">
      <dgm:prSet presAssocID="{EDCF7ACE-7731-4563-8042-ADD30132A5B9}" presName="spaceB" presStyleCnt="0"/>
      <dgm:spPr/>
    </dgm:pt>
    <dgm:pt modelId="{00AAAB52-F0BA-4C73-A02A-3E3771E1F294}" type="pres">
      <dgm:prSet presAssocID="{70350448-2158-4BDC-95A8-E0374D294F3D}" presName="space" presStyleCnt="0"/>
      <dgm:spPr/>
    </dgm:pt>
    <dgm:pt modelId="{BF34B515-1ADC-4891-911E-5BD36483EC85}" type="pres">
      <dgm:prSet presAssocID="{D2E0CB2E-CDE1-43BB-86D9-F2316614B7AD}" presName="compositeA" presStyleCnt="0"/>
      <dgm:spPr/>
    </dgm:pt>
    <dgm:pt modelId="{FDA3D1B2-C8CB-40A2-8907-F4548CF1BEA9}" type="pres">
      <dgm:prSet presAssocID="{D2E0CB2E-CDE1-43BB-86D9-F2316614B7AD}" presName="textA" presStyleLbl="revTx" presStyleIdx="4" presStyleCnt="7">
        <dgm:presLayoutVars>
          <dgm:bulletEnabled val="1"/>
        </dgm:presLayoutVars>
      </dgm:prSet>
      <dgm:spPr/>
    </dgm:pt>
    <dgm:pt modelId="{B4BB1AEF-CB58-4556-831E-3E4351517DDA}" type="pres">
      <dgm:prSet presAssocID="{D2E0CB2E-CDE1-43BB-86D9-F2316614B7AD}" presName="circleA" presStyleLbl="node1" presStyleIdx="4" presStyleCnt="7"/>
      <dgm:spPr/>
    </dgm:pt>
    <dgm:pt modelId="{DE81FC6C-A436-41F6-AE92-817E9290F606}" type="pres">
      <dgm:prSet presAssocID="{D2E0CB2E-CDE1-43BB-86D9-F2316614B7AD}" presName="spaceA" presStyleCnt="0"/>
      <dgm:spPr/>
    </dgm:pt>
    <dgm:pt modelId="{F36B0ACA-3726-4D4C-B46F-9AC62FC73CE0}" type="pres">
      <dgm:prSet presAssocID="{B1B209EF-FFE3-4ED8-AB16-1409702F1B08}" presName="space" presStyleCnt="0"/>
      <dgm:spPr/>
    </dgm:pt>
    <dgm:pt modelId="{8BF993E1-85E4-4D07-AAB1-EAC442FA628D}" type="pres">
      <dgm:prSet presAssocID="{CDACA7A6-DE7E-429B-928C-A996A1BECFBE}" presName="compositeB" presStyleCnt="0"/>
      <dgm:spPr/>
    </dgm:pt>
    <dgm:pt modelId="{7D9E8C73-25C8-45A2-9EEA-D68A67D3ED79}" type="pres">
      <dgm:prSet presAssocID="{CDACA7A6-DE7E-429B-928C-A996A1BECFBE}" presName="textB" presStyleLbl="revTx" presStyleIdx="5" presStyleCnt="7">
        <dgm:presLayoutVars>
          <dgm:bulletEnabled val="1"/>
        </dgm:presLayoutVars>
      </dgm:prSet>
      <dgm:spPr/>
    </dgm:pt>
    <dgm:pt modelId="{060307CB-BC37-4D47-B47A-C6009D2D873D}" type="pres">
      <dgm:prSet presAssocID="{CDACA7A6-DE7E-429B-928C-A996A1BECFBE}" presName="circleB" presStyleLbl="node1" presStyleIdx="5" presStyleCnt="7"/>
      <dgm:spPr/>
    </dgm:pt>
    <dgm:pt modelId="{2F5AC620-5CCB-49C5-9CE8-874CEAE59698}" type="pres">
      <dgm:prSet presAssocID="{CDACA7A6-DE7E-429B-928C-A996A1BECFBE}" presName="spaceB" presStyleCnt="0"/>
      <dgm:spPr/>
    </dgm:pt>
    <dgm:pt modelId="{228FB583-0F20-4579-AA4E-1E48DBAC7C01}" type="pres">
      <dgm:prSet presAssocID="{357C0A08-3940-4535-AD76-0280BA4F4FE1}" presName="space" presStyleCnt="0"/>
      <dgm:spPr/>
    </dgm:pt>
    <dgm:pt modelId="{E554DA93-7296-40EF-9829-9A1C93C220B4}" type="pres">
      <dgm:prSet presAssocID="{FEBE0000-7ECC-463C-AD80-C083293CCAF2}" presName="compositeA" presStyleCnt="0"/>
      <dgm:spPr/>
    </dgm:pt>
    <dgm:pt modelId="{449EA57D-F720-47B3-86FE-88BA56D7230E}" type="pres">
      <dgm:prSet presAssocID="{FEBE0000-7ECC-463C-AD80-C083293CCAF2}" presName="textA" presStyleLbl="revTx" presStyleIdx="6" presStyleCnt="7">
        <dgm:presLayoutVars>
          <dgm:bulletEnabled val="1"/>
        </dgm:presLayoutVars>
      </dgm:prSet>
      <dgm:spPr/>
    </dgm:pt>
    <dgm:pt modelId="{0A800D17-6104-4BA1-B6F4-7AC7C39A6DBB}" type="pres">
      <dgm:prSet presAssocID="{FEBE0000-7ECC-463C-AD80-C083293CCAF2}" presName="circleA" presStyleLbl="node1" presStyleIdx="6" presStyleCnt="7"/>
      <dgm:spPr/>
    </dgm:pt>
    <dgm:pt modelId="{6BF78311-E7A4-41B8-A8C9-447BBBF84CCC}" type="pres">
      <dgm:prSet presAssocID="{FEBE0000-7ECC-463C-AD80-C083293CCAF2}" presName="spaceA" presStyleCnt="0"/>
      <dgm:spPr/>
    </dgm:pt>
  </dgm:ptLst>
  <dgm:cxnLst>
    <dgm:cxn modelId="{2915E201-6364-4215-805B-3471716FE1BB}" srcId="{FBF14B68-9F0E-491D-AA31-837ECE7C57C0}" destId="{D2E0CB2E-CDE1-43BB-86D9-F2316614B7AD}" srcOrd="4" destOrd="0" parTransId="{8B8B37FF-F342-4C65-9446-8A8B8DA753E5}" sibTransId="{B1B209EF-FFE3-4ED8-AB16-1409702F1B08}"/>
    <dgm:cxn modelId="{B79FFF02-E24D-46DB-9F27-9C2EAD7D1C59}" type="presOf" srcId="{CDACA7A6-DE7E-429B-928C-A996A1BECFBE}" destId="{7D9E8C73-25C8-45A2-9EEA-D68A67D3ED79}" srcOrd="0" destOrd="0" presId="urn:microsoft.com/office/officeart/2005/8/layout/hProcess11"/>
    <dgm:cxn modelId="{7FABE30F-C8A7-47B9-AE69-FA3D27C5E5AA}" type="presOf" srcId="{588FF8DA-A5DC-48F2-A1E8-9E1B900499C7}" destId="{40BC2C53-11EA-4517-9BEB-E78C0932D9C1}" srcOrd="0" destOrd="0" presId="urn:microsoft.com/office/officeart/2005/8/layout/hProcess11"/>
    <dgm:cxn modelId="{942DE012-F059-4DC0-9A3D-1AA0CA0DDC9E}" srcId="{FBF14B68-9F0E-491D-AA31-837ECE7C57C0}" destId="{3F572DBD-25F3-4727-999D-086BC511C952}" srcOrd="2" destOrd="0" parTransId="{8DB60DBA-5A09-44E1-9E24-36D9A5E0FB33}" sibTransId="{D0DF4830-61DB-4EFD-AFF3-A29C059E30D4}"/>
    <dgm:cxn modelId="{E2872C3A-6B15-4C66-A437-0F44D0D2612F}" srcId="{FBF14B68-9F0E-491D-AA31-837ECE7C57C0}" destId="{FEBE0000-7ECC-463C-AD80-C083293CCAF2}" srcOrd="6" destOrd="0" parTransId="{15E46FC3-E2F6-4645-9E43-70BB067DBF91}" sibTransId="{EB5E0DB2-BCF5-430C-8736-56B41ECAD47D}"/>
    <dgm:cxn modelId="{EA37B35E-DEF1-4CE5-A175-21CD1C13A24A}" type="presOf" srcId="{EDCF7ACE-7731-4563-8042-ADD30132A5B9}" destId="{8B2A8535-AB97-453D-BD73-7D8EC583F792}" srcOrd="0" destOrd="0" presId="urn:microsoft.com/office/officeart/2005/8/layout/hProcess11"/>
    <dgm:cxn modelId="{0CED8B43-FE8D-46E6-B4BF-5066EA80AD7E}" srcId="{FBF14B68-9F0E-491D-AA31-837ECE7C57C0}" destId="{EDCF7ACE-7731-4563-8042-ADD30132A5B9}" srcOrd="3" destOrd="0" parTransId="{704ED395-A4FD-4896-83EC-81842193AE4E}" sibTransId="{70350448-2158-4BDC-95A8-E0374D294F3D}"/>
    <dgm:cxn modelId="{5FCDDA69-E4AF-49BE-8BEE-19576F00F90B}" type="presOf" srcId="{FEBE0000-7ECC-463C-AD80-C083293CCAF2}" destId="{449EA57D-F720-47B3-86FE-88BA56D7230E}" srcOrd="0" destOrd="0" presId="urn:microsoft.com/office/officeart/2005/8/layout/hProcess11"/>
    <dgm:cxn modelId="{D98A5692-6A17-4174-B9C5-7F31B8B20960}" type="presOf" srcId="{0651B52E-1938-4A11-ABC9-906459CC66DD}" destId="{8699B32A-2E58-4123-8ABD-AE8A9B8EE7E9}" srcOrd="0" destOrd="0" presId="urn:microsoft.com/office/officeart/2005/8/layout/hProcess11"/>
    <dgm:cxn modelId="{F33BE897-C731-4CD7-8439-965E924CDEC6}" type="presOf" srcId="{FBF14B68-9F0E-491D-AA31-837ECE7C57C0}" destId="{D80E13B8-CB38-4E7D-919C-815680116E28}" srcOrd="0" destOrd="0" presId="urn:microsoft.com/office/officeart/2005/8/layout/hProcess11"/>
    <dgm:cxn modelId="{EB126DAD-F198-4162-BAB4-4DBC971E66B9}" srcId="{FBF14B68-9F0E-491D-AA31-837ECE7C57C0}" destId="{CDACA7A6-DE7E-429B-928C-A996A1BECFBE}" srcOrd="5" destOrd="0" parTransId="{5EF515CE-C84A-414D-9CE3-4AC470A1E8D5}" sibTransId="{357C0A08-3940-4535-AD76-0280BA4F4FE1}"/>
    <dgm:cxn modelId="{79327FB5-23A8-402C-BFDC-E40A3DCC00F9}" type="presOf" srcId="{D2E0CB2E-CDE1-43BB-86D9-F2316614B7AD}" destId="{FDA3D1B2-C8CB-40A2-8907-F4548CF1BEA9}" srcOrd="0" destOrd="0" presId="urn:microsoft.com/office/officeart/2005/8/layout/hProcess11"/>
    <dgm:cxn modelId="{09AE14C7-3A26-4788-80B0-D2109A3F95DB}" srcId="{FBF14B68-9F0E-491D-AA31-837ECE7C57C0}" destId="{0651B52E-1938-4A11-ABC9-906459CC66DD}" srcOrd="1" destOrd="0" parTransId="{CC95A0C5-A871-4AA8-987F-90B5358F631D}" sibTransId="{F26427BC-2061-487A-8807-31A5CFDAF2E0}"/>
    <dgm:cxn modelId="{E15C47D7-37A8-4D05-9F4E-1514FA3702B9}" type="presOf" srcId="{3F572DBD-25F3-4727-999D-086BC511C952}" destId="{8DA24BAB-547F-4BC3-8AAA-F65A66459E4F}" srcOrd="0" destOrd="0" presId="urn:microsoft.com/office/officeart/2005/8/layout/hProcess11"/>
    <dgm:cxn modelId="{EE1E5AFE-942A-40F9-9EDE-736D6AA9B7E1}" srcId="{FBF14B68-9F0E-491D-AA31-837ECE7C57C0}" destId="{588FF8DA-A5DC-48F2-A1E8-9E1B900499C7}" srcOrd="0" destOrd="0" parTransId="{F652458A-1ECD-4942-8E5A-81F98562B005}" sibTransId="{8A78035D-6B85-4908-AFC5-7672D7C22D9A}"/>
    <dgm:cxn modelId="{441F55D9-28B1-42E6-A9CB-8EF911B99CA1}" type="presParOf" srcId="{D80E13B8-CB38-4E7D-919C-815680116E28}" destId="{7E698C7F-B8B5-4A6B-BF7D-65494FD85D11}" srcOrd="0" destOrd="0" presId="urn:microsoft.com/office/officeart/2005/8/layout/hProcess11"/>
    <dgm:cxn modelId="{C6872887-231F-4BD4-ADFA-9FF174930A4C}" type="presParOf" srcId="{D80E13B8-CB38-4E7D-919C-815680116E28}" destId="{F9197B3F-B759-4054-80B6-3C4A9BBABED9}" srcOrd="1" destOrd="0" presId="urn:microsoft.com/office/officeart/2005/8/layout/hProcess11"/>
    <dgm:cxn modelId="{55956355-791B-4DF6-9CDD-837C9B85A862}" type="presParOf" srcId="{F9197B3F-B759-4054-80B6-3C4A9BBABED9}" destId="{2452C5F8-B367-42C6-92FC-77351C5D58F0}" srcOrd="0" destOrd="0" presId="urn:microsoft.com/office/officeart/2005/8/layout/hProcess11"/>
    <dgm:cxn modelId="{9B8701B6-61D1-4CC9-9809-5AEED2261855}" type="presParOf" srcId="{2452C5F8-B367-42C6-92FC-77351C5D58F0}" destId="{40BC2C53-11EA-4517-9BEB-E78C0932D9C1}" srcOrd="0" destOrd="0" presId="urn:microsoft.com/office/officeart/2005/8/layout/hProcess11"/>
    <dgm:cxn modelId="{C7632852-B4BE-4F89-9751-960332C9096A}" type="presParOf" srcId="{2452C5F8-B367-42C6-92FC-77351C5D58F0}" destId="{64DB1D62-62E0-4E19-A34A-AA94661D365B}" srcOrd="1" destOrd="0" presId="urn:microsoft.com/office/officeart/2005/8/layout/hProcess11"/>
    <dgm:cxn modelId="{9F9D576E-BA72-46A8-BED0-394502B2AA61}" type="presParOf" srcId="{2452C5F8-B367-42C6-92FC-77351C5D58F0}" destId="{A7671D0D-A52E-4768-88B7-6EA4C1852A16}" srcOrd="2" destOrd="0" presId="urn:microsoft.com/office/officeart/2005/8/layout/hProcess11"/>
    <dgm:cxn modelId="{964A77C2-90B4-409C-A81B-5FCA6772DA34}" type="presParOf" srcId="{F9197B3F-B759-4054-80B6-3C4A9BBABED9}" destId="{87DCEF9D-1886-4AF8-B960-6667EBD32219}" srcOrd="1" destOrd="0" presId="urn:microsoft.com/office/officeart/2005/8/layout/hProcess11"/>
    <dgm:cxn modelId="{5D0267BD-78C2-48BF-BE39-1CD8BACAC2E1}" type="presParOf" srcId="{F9197B3F-B759-4054-80B6-3C4A9BBABED9}" destId="{4B94B3F8-ACF1-4F5B-9492-64727F4ECC7B}" srcOrd="2" destOrd="0" presId="urn:microsoft.com/office/officeart/2005/8/layout/hProcess11"/>
    <dgm:cxn modelId="{AE0E66F4-87C2-4672-980E-FC021BD227AD}" type="presParOf" srcId="{4B94B3F8-ACF1-4F5B-9492-64727F4ECC7B}" destId="{8699B32A-2E58-4123-8ABD-AE8A9B8EE7E9}" srcOrd="0" destOrd="0" presId="urn:microsoft.com/office/officeart/2005/8/layout/hProcess11"/>
    <dgm:cxn modelId="{F4C96F7A-62A8-4786-ABD5-DC80242924A2}" type="presParOf" srcId="{4B94B3F8-ACF1-4F5B-9492-64727F4ECC7B}" destId="{A81672BA-CA9E-4A6E-BD25-995063A68F3F}" srcOrd="1" destOrd="0" presId="urn:microsoft.com/office/officeart/2005/8/layout/hProcess11"/>
    <dgm:cxn modelId="{2BC5DB0B-99F0-44E4-B101-32D14D13F646}" type="presParOf" srcId="{4B94B3F8-ACF1-4F5B-9492-64727F4ECC7B}" destId="{73927CD0-8573-4D46-A308-B729611DA837}" srcOrd="2" destOrd="0" presId="urn:microsoft.com/office/officeart/2005/8/layout/hProcess11"/>
    <dgm:cxn modelId="{E79B1100-FC58-4BAA-B4E6-DC6099E20624}" type="presParOf" srcId="{F9197B3F-B759-4054-80B6-3C4A9BBABED9}" destId="{C78FFBBE-9F0F-4D78-A773-7F0B6A2193AE}" srcOrd="3" destOrd="0" presId="urn:microsoft.com/office/officeart/2005/8/layout/hProcess11"/>
    <dgm:cxn modelId="{C8074650-0515-43F0-BA2A-3DCFBFA4510E}" type="presParOf" srcId="{F9197B3F-B759-4054-80B6-3C4A9BBABED9}" destId="{A65DA499-5C29-47AC-A131-886CAB2AD2E5}" srcOrd="4" destOrd="0" presId="urn:microsoft.com/office/officeart/2005/8/layout/hProcess11"/>
    <dgm:cxn modelId="{AAB35765-68F7-4617-8967-93F001AD0866}" type="presParOf" srcId="{A65DA499-5C29-47AC-A131-886CAB2AD2E5}" destId="{8DA24BAB-547F-4BC3-8AAA-F65A66459E4F}" srcOrd="0" destOrd="0" presId="urn:microsoft.com/office/officeart/2005/8/layout/hProcess11"/>
    <dgm:cxn modelId="{B909E3E4-43DB-49EE-AF7B-9BFAA94C9218}" type="presParOf" srcId="{A65DA499-5C29-47AC-A131-886CAB2AD2E5}" destId="{B9C58FB8-5B3A-4164-8770-86DBAE89AD54}" srcOrd="1" destOrd="0" presId="urn:microsoft.com/office/officeart/2005/8/layout/hProcess11"/>
    <dgm:cxn modelId="{44C1822F-0A94-473B-985F-8316570A1601}" type="presParOf" srcId="{A65DA499-5C29-47AC-A131-886CAB2AD2E5}" destId="{BA396541-5E9D-48EB-B65F-2C6A706517D0}" srcOrd="2" destOrd="0" presId="urn:microsoft.com/office/officeart/2005/8/layout/hProcess11"/>
    <dgm:cxn modelId="{7F38D442-35A1-41F8-8D20-139C4A904FB0}" type="presParOf" srcId="{F9197B3F-B759-4054-80B6-3C4A9BBABED9}" destId="{5BA60E95-B8C3-4609-8639-E72A789CCC21}" srcOrd="5" destOrd="0" presId="urn:microsoft.com/office/officeart/2005/8/layout/hProcess11"/>
    <dgm:cxn modelId="{F87CADA9-2377-4871-B8EE-7A33029F9D79}" type="presParOf" srcId="{F9197B3F-B759-4054-80B6-3C4A9BBABED9}" destId="{D1579EC2-DE87-48C5-A32E-144C3FC70CCD}" srcOrd="6" destOrd="0" presId="urn:microsoft.com/office/officeart/2005/8/layout/hProcess11"/>
    <dgm:cxn modelId="{5C5FBCF1-87D9-4CFB-82BB-31A1E30CC18F}" type="presParOf" srcId="{D1579EC2-DE87-48C5-A32E-144C3FC70CCD}" destId="{8B2A8535-AB97-453D-BD73-7D8EC583F792}" srcOrd="0" destOrd="0" presId="urn:microsoft.com/office/officeart/2005/8/layout/hProcess11"/>
    <dgm:cxn modelId="{FDA1AB25-4F1B-402B-937C-49907905333C}" type="presParOf" srcId="{D1579EC2-DE87-48C5-A32E-144C3FC70CCD}" destId="{66A64148-6860-420B-816C-C0B344BB5C06}" srcOrd="1" destOrd="0" presId="urn:microsoft.com/office/officeart/2005/8/layout/hProcess11"/>
    <dgm:cxn modelId="{7DAFE0E6-945F-446B-850B-001E65261D86}" type="presParOf" srcId="{D1579EC2-DE87-48C5-A32E-144C3FC70CCD}" destId="{B692AEA1-79BF-44EF-9664-184CDC52D9AC}" srcOrd="2" destOrd="0" presId="urn:microsoft.com/office/officeart/2005/8/layout/hProcess11"/>
    <dgm:cxn modelId="{241E20B7-9FE4-4F30-B946-911D69253F73}" type="presParOf" srcId="{F9197B3F-B759-4054-80B6-3C4A9BBABED9}" destId="{00AAAB52-F0BA-4C73-A02A-3E3771E1F294}" srcOrd="7" destOrd="0" presId="urn:microsoft.com/office/officeart/2005/8/layout/hProcess11"/>
    <dgm:cxn modelId="{45B74E43-6E75-40A3-99D7-A5540F43D41A}" type="presParOf" srcId="{F9197B3F-B759-4054-80B6-3C4A9BBABED9}" destId="{BF34B515-1ADC-4891-911E-5BD36483EC85}" srcOrd="8" destOrd="0" presId="urn:microsoft.com/office/officeart/2005/8/layout/hProcess11"/>
    <dgm:cxn modelId="{F953CE75-3A40-4D3B-8D29-AB948CFE0412}" type="presParOf" srcId="{BF34B515-1ADC-4891-911E-5BD36483EC85}" destId="{FDA3D1B2-C8CB-40A2-8907-F4548CF1BEA9}" srcOrd="0" destOrd="0" presId="urn:microsoft.com/office/officeart/2005/8/layout/hProcess11"/>
    <dgm:cxn modelId="{3178396C-C631-474B-AF94-6ACBBE3E1397}" type="presParOf" srcId="{BF34B515-1ADC-4891-911E-5BD36483EC85}" destId="{B4BB1AEF-CB58-4556-831E-3E4351517DDA}" srcOrd="1" destOrd="0" presId="urn:microsoft.com/office/officeart/2005/8/layout/hProcess11"/>
    <dgm:cxn modelId="{26E7CD5C-F4EB-4602-BAD9-A34986135C87}" type="presParOf" srcId="{BF34B515-1ADC-4891-911E-5BD36483EC85}" destId="{DE81FC6C-A436-41F6-AE92-817E9290F606}" srcOrd="2" destOrd="0" presId="urn:microsoft.com/office/officeart/2005/8/layout/hProcess11"/>
    <dgm:cxn modelId="{808FF66F-80F5-40D3-8D2E-D521207B2F72}" type="presParOf" srcId="{F9197B3F-B759-4054-80B6-3C4A9BBABED9}" destId="{F36B0ACA-3726-4D4C-B46F-9AC62FC73CE0}" srcOrd="9" destOrd="0" presId="urn:microsoft.com/office/officeart/2005/8/layout/hProcess11"/>
    <dgm:cxn modelId="{A10D9D52-6DF7-45E5-BFB7-AC766EB3A6BB}" type="presParOf" srcId="{F9197B3F-B759-4054-80B6-3C4A9BBABED9}" destId="{8BF993E1-85E4-4D07-AAB1-EAC442FA628D}" srcOrd="10" destOrd="0" presId="urn:microsoft.com/office/officeart/2005/8/layout/hProcess11"/>
    <dgm:cxn modelId="{6CBCD587-B946-49B1-B315-602CC6439AED}" type="presParOf" srcId="{8BF993E1-85E4-4D07-AAB1-EAC442FA628D}" destId="{7D9E8C73-25C8-45A2-9EEA-D68A67D3ED79}" srcOrd="0" destOrd="0" presId="urn:microsoft.com/office/officeart/2005/8/layout/hProcess11"/>
    <dgm:cxn modelId="{949955E3-8E2F-4C37-9CA1-689065807E8E}" type="presParOf" srcId="{8BF993E1-85E4-4D07-AAB1-EAC442FA628D}" destId="{060307CB-BC37-4D47-B47A-C6009D2D873D}" srcOrd="1" destOrd="0" presId="urn:microsoft.com/office/officeart/2005/8/layout/hProcess11"/>
    <dgm:cxn modelId="{0E875C64-FE8F-43A8-98ED-6193E29447FA}" type="presParOf" srcId="{8BF993E1-85E4-4D07-AAB1-EAC442FA628D}" destId="{2F5AC620-5CCB-49C5-9CE8-874CEAE59698}" srcOrd="2" destOrd="0" presId="urn:microsoft.com/office/officeart/2005/8/layout/hProcess11"/>
    <dgm:cxn modelId="{2CBCFF34-D234-423A-AA2E-2882F77521BD}" type="presParOf" srcId="{F9197B3F-B759-4054-80B6-3C4A9BBABED9}" destId="{228FB583-0F20-4579-AA4E-1E48DBAC7C01}" srcOrd="11" destOrd="0" presId="urn:microsoft.com/office/officeart/2005/8/layout/hProcess11"/>
    <dgm:cxn modelId="{831549D8-8A80-43A0-B3AA-716EA3FB012E}" type="presParOf" srcId="{F9197B3F-B759-4054-80B6-3C4A9BBABED9}" destId="{E554DA93-7296-40EF-9829-9A1C93C220B4}" srcOrd="12" destOrd="0" presId="urn:microsoft.com/office/officeart/2005/8/layout/hProcess11"/>
    <dgm:cxn modelId="{CB31C6F2-175C-4CCD-8AF3-DFF0555D3384}" type="presParOf" srcId="{E554DA93-7296-40EF-9829-9A1C93C220B4}" destId="{449EA57D-F720-47B3-86FE-88BA56D7230E}" srcOrd="0" destOrd="0" presId="urn:microsoft.com/office/officeart/2005/8/layout/hProcess11"/>
    <dgm:cxn modelId="{25016EB8-3450-4D7D-A639-14DE1335609C}" type="presParOf" srcId="{E554DA93-7296-40EF-9829-9A1C93C220B4}" destId="{0A800D17-6104-4BA1-B6F4-7AC7C39A6DBB}" srcOrd="1" destOrd="0" presId="urn:microsoft.com/office/officeart/2005/8/layout/hProcess11"/>
    <dgm:cxn modelId="{7CC0BDD1-3520-4DD7-9F8A-9AE6D9858109}" type="presParOf" srcId="{E554DA93-7296-40EF-9829-9A1C93C220B4}" destId="{6BF78311-E7A4-41B8-A8C9-447BBBF84CCC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98C7F-B8B5-4A6B-BF7D-65494FD85D11}">
      <dsp:nvSpPr>
        <dsp:cNvPr id="0" name=""/>
        <dsp:cNvSpPr/>
      </dsp:nvSpPr>
      <dsp:spPr>
        <a:xfrm>
          <a:off x="0" y="1117599"/>
          <a:ext cx="8782753" cy="1490132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C2C53-11EA-4517-9BEB-E78C0932D9C1}">
      <dsp:nvSpPr>
        <dsp:cNvPr id="0" name=""/>
        <dsp:cNvSpPr/>
      </dsp:nvSpPr>
      <dsp:spPr>
        <a:xfrm>
          <a:off x="675" y="0"/>
          <a:ext cx="1082620" cy="1490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Retrieving tweets from twitter</a:t>
          </a:r>
        </a:p>
      </dsp:txBody>
      <dsp:txXfrm>
        <a:off x="675" y="0"/>
        <a:ext cx="1082620" cy="1490132"/>
      </dsp:txXfrm>
    </dsp:sp>
    <dsp:sp modelId="{64DB1D62-62E0-4E19-A34A-AA94661D365B}">
      <dsp:nvSpPr>
        <dsp:cNvPr id="0" name=""/>
        <dsp:cNvSpPr/>
      </dsp:nvSpPr>
      <dsp:spPr>
        <a:xfrm>
          <a:off x="355718" y="1676398"/>
          <a:ext cx="372533" cy="37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99B32A-2E58-4123-8ABD-AE8A9B8EE7E9}">
      <dsp:nvSpPr>
        <dsp:cNvPr id="0" name=""/>
        <dsp:cNvSpPr/>
      </dsp:nvSpPr>
      <dsp:spPr>
        <a:xfrm>
          <a:off x="1137426" y="2235198"/>
          <a:ext cx="1082620" cy="1490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Data preparation</a:t>
          </a:r>
        </a:p>
      </dsp:txBody>
      <dsp:txXfrm>
        <a:off x="1137426" y="2235198"/>
        <a:ext cx="1082620" cy="1490132"/>
      </dsp:txXfrm>
    </dsp:sp>
    <dsp:sp modelId="{A81672BA-CA9E-4A6E-BD25-995063A68F3F}">
      <dsp:nvSpPr>
        <dsp:cNvPr id="0" name=""/>
        <dsp:cNvSpPr/>
      </dsp:nvSpPr>
      <dsp:spPr>
        <a:xfrm>
          <a:off x="1492470" y="1676398"/>
          <a:ext cx="372533" cy="37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A24BAB-547F-4BC3-8AAA-F65A66459E4F}">
      <dsp:nvSpPr>
        <dsp:cNvPr id="0" name=""/>
        <dsp:cNvSpPr/>
      </dsp:nvSpPr>
      <dsp:spPr>
        <a:xfrm>
          <a:off x="2274177" y="0"/>
          <a:ext cx="1082620" cy="1490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Bag of word</a:t>
          </a:r>
        </a:p>
      </dsp:txBody>
      <dsp:txXfrm>
        <a:off x="2274177" y="0"/>
        <a:ext cx="1082620" cy="1490132"/>
      </dsp:txXfrm>
    </dsp:sp>
    <dsp:sp modelId="{B9C58FB8-5B3A-4164-8770-86DBAE89AD54}">
      <dsp:nvSpPr>
        <dsp:cNvPr id="0" name=""/>
        <dsp:cNvSpPr/>
      </dsp:nvSpPr>
      <dsp:spPr>
        <a:xfrm>
          <a:off x="2629221" y="1676398"/>
          <a:ext cx="372533" cy="37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2A8535-AB97-453D-BD73-7D8EC583F792}">
      <dsp:nvSpPr>
        <dsp:cNvPr id="0" name=""/>
        <dsp:cNvSpPr/>
      </dsp:nvSpPr>
      <dsp:spPr>
        <a:xfrm>
          <a:off x="3410928" y="2235198"/>
          <a:ext cx="1082620" cy="1490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TF-IDF</a:t>
          </a:r>
        </a:p>
      </dsp:txBody>
      <dsp:txXfrm>
        <a:off x="3410928" y="2235198"/>
        <a:ext cx="1082620" cy="1490132"/>
      </dsp:txXfrm>
    </dsp:sp>
    <dsp:sp modelId="{66A64148-6860-420B-816C-C0B344BB5C06}">
      <dsp:nvSpPr>
        <dsp:cNvPr id="0" name=""/>
        <dsp:cNvSpPr/>
      </dsp:nvSpPr>
      <dsp:spPr>
        <a:xfrm>
          <a:off x="3765972" y="1676398"/>
          <a:ext cx="372533" cy="37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A3D1B2-C8CB-40A2-8907-F4548CF1BEA9}">
      <dsp:nvSpPr>
        <dsp:cNvPr id="0" name=""/>
        <dsp:cNvSpPr/>
      </dsp:nvSpPr>
      <dsp:spPr>
        <a:xfrm>
          <a:off x="4547679" y="0"/>
          <a:ext cx="1082620" cy="1490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Story generation and visualization from tweets</a:t>
          </a:r>
        </a:p>
      </dsp:txBody>
      <dsp:txXfrm>
        <a:off x="4547679" y="0"/>
        <a:ext cx="1082620" cy="1490132"/>
      </dsp:txXfrm>
    </dsp:sp>
    <dsp:sp modelId="{B4BB1AEF-CB58-4556-831E-3E4351517DDA}">
      <dsp:nvSpPr>
        <dsp:cNvPr id="0" name=""/>
        <dsp:cNvSpPr/>
      </dsp:nvSpPr>
      <dsp:spPr>
        <a:xfrm>
          <a:off x="4902723" y="1676398"/>
          <a:ext cx="372533" cy="37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9E8C73-25C8-45A2-9EEA-D68A67D3ED79}">
      <dsp:nvSpPr>
        <dsp:cNvPr id="0" name=""/>
        <dsp:cNvSpPr/>
      </dsp:nvSpPr>
      <dsp:spPr>
        <a:xfrm>
          <a:off x="5684431" y="2235198"/>
          <a:ext cx="1082620" cy="1490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Word embeddings</a:t>
          </a:r>
        </a:p>
      </dsp:txBody>
      <dsp:txXfrm>
        <a:off x="5684431" y="2235198"/>
        <a:ext cx="1082620" cy="1490132"/>
      </dsp:txXfrm>
    </dsp:sp>
    <dsp:sp modelId="{060307CB-BC37-4D47-B47A-C6009D2D873D}">
      <dsp:nvSpPr>
        <dsp:cNvPr id="0" name=""/>
        <dsp:cNvSpPr/>
      </dsp:nvSpPr>
      <dsp:spPr>
        <a:xfrm>
          <a:off x="6039474" y="1676398"/>
          <a:ext cx="372533" cy="37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9EA57D-F720-47B3-86FE-88BA56D7230E}">
      <dsp:nvSpPr>
        <dsp:cNvPr id="0" name=""/>
        <dsp:cNvSpPr/>
      </dsp:nvSpPr>
      <dsp:spPr>
        <a:xfrm>
          <a:off x="6821182" y="0"/>
          <a:ext cx="1082620" cy="1490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Model building</a:t>
          </a:r>
        </a:p>
      </dsp:txBody>
      <dsp:txXfrm>
        <a:off x="6821182" y="0"/>
        <a:ext cx="1082620" cy="1490132"/>
      </dsp:txXfrm>
    </dsp:sp>
    <dsp:sp modelId="{0A800D17-6104-4BA1-B6F4-7AC7C39A6DBB}">
      <dsp:nvSpPr>
        <dsp:cNvPr id="0" name=""/>
        <dsp:cNvSpPr/>
      </dsp:nvSpPr>
      <dsp:spPr>
        <a:xfrm>
          <a:off x="7176225" y="1676398"/>
          <a:ext cx="372533" cy="37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Advancing Healthcare using Social Media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002284"/>
            <a:ext cx="7886700" cy="2321360"/>
          </a:xfrm>
        </p:spPr>
        <p:txBody>
          <a:bodyPr>
            <a:normAutofit/>
          </a:bodyPr>
          <a:lstStyle/>
          <a:p>
            <a:r>
              <a:rPr lang="en-US" sz="1800" dirty="0"/>
              <a:t>Advisor - Motahareh Pourbehzadi</a:t>
            </a:r>
          </a:p>
          <a:p>
            <a:r>
              <a:rPr lang="en-US" sz="1800" dirty="0"/>
              <a:t>Team Members- </a:t>
            </a:r>
          </a:p>
          <a:p>
            <a:r>
              <a:rPr lang="en-US" sz="1400" dirty="0"/>
              <a:t>Eric Massicot</a:t>
            </a:r>
          </a:p>
          <a:p>
            <a:r>
              <a:rPr lang="en-US" sz="1400" dirty="0"/>
              <a:t>Faith Oluwayemi</a:t>
            </a:r>
          </a:p>
          <a:p>
            <a:r>
              <a:rPr lang="en-US" sz="1400" dirty="0"/>
              <a:t>Himadeep Movva</a:t>
            </a:r>
          </a:p>
          <a:p>
            <a:r>
              <a:rPr lang="en-US" sz="1400" dirty="0"/>
              <a:t>Kumar Amrit Vankadara</a:t>
            </a:r>
          </a:p>
          <a:p>
            <a:endParaRPr lang="en-US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3888" y="4233333"/>
            <a:ext cx="8057268" cy="473630"/>
          </a:xfrm>
        </p:spPr>
        <p:txBody>
          <a:bodyPr/>
          <a:lstStyle/>
          <a:p>
            <a:r>
              <a:rPr lang="en-US" dirty="0"/>
              <a:t>Team Salmon</a:t>
            </a: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digital age, handling widespread misinformation through either  impersonation or fake news has been challenging in every walk of life. More so, especially in the case of covid-19 pandemic. We are developing a system that addresses fake tweets related to covid-19, enabling the users to take a call regarding truth value of a tweet.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F72D2A-D8C9-4B1F-B10E-F4DE055A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000971"/>
            <a:ext cx="4379383" cy="156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3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4998-8175-4248-BD8C-B7F4E58D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8DD3E61-FCE2-4934-9654-651E82667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29376"/>
              </p:ext>
            </p:extLst>
          </p:nvPr>
        </p:nvGraphicFramePr>
        <p:xfrm>
          <a:off x="1524000" y="1084157"/>
          <a:ext cx="6096000" cy="395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031583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51421555"/>
                    </a:ext>
                  </a:extLst>
                </a:gridCol>
              </a:tblGrid>
              <a:tr h="2994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 of Paper</a:t>
                      </a:r>
                    </a:p>
                  </a:txBody>
                  <a:tcPr marL="68580" marR="68580" marT="0" marB="0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</a:t>
                      </a:r>
                      <a:endParaRPr lang="en-US" dirty="0"/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688081"/>
                  </a:ext>
                </a:extLst>
              </a:tr>
              <a:tr h="608999"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Going viral: How a single tweet spawned a COVID-19 conspiracy theory on Twitter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 Data &amp; Society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190223"/>
                  </a:ext>
                </a:extLst>
              </a:tr>
              <a:tr h="608999"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 ON SOCIAL MEDIA: ANALYZING MISINFORMATION</a:t>
                      </a:r>
                    </a:p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TWITTER CONVERSATIONS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Arxiv (open-access repository)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01809"/>
                  </a:ext>
                </a:extLst>
              </a:tr>
              <a:tr h="530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 Types of COVID-19  Misinformation have Different Emotional Valence on Twitter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 Data &amp; Society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72085"/>
                  </a:ext>
                </a:extLst>
              </a:tr>
              <a:tr h="608999"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 Twitter dataset with latent topics, sentiments and emotions attributes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Arxiv (open-access repository)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510968"/>
                  </a:ext>
                </a:extLst>
              </a:tr>
              <a:tr h="785805"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Intelligence–Enabled Analysis of Public Attitudes on Facebook and Twitter Toward COVID-19 Vaccines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MEDICAL INTERNET RESEARCH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4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44" y="575352"/>
            <a:ext cx="8052506" cy="108411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44" y="1369219"/>
            <a:ext cx="8052506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950AF-3A46-46E2-A883-56DCC1D1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4" y="1930896"/>
            <a:ext cx="8297334" cy="19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2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04017-67F0-40AF-B04D-BF05CE15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" y="1369219"/>
            <a:ext cx="8568266" cy="36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8379883" cy="34850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973B42A-BFE5-4F84-9FB4-7956ACB8D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683462"/>
              </p:ext>
            </p:extLst>
          </p:nvPr>
        </p:nvGraphicFramePr>
        <p:xfrm>
          <a:off x="135468" y="1128889"/>
          <a:ext cx="8782753" cy="3725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92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881500-3C3E-4357-8E8B-0435B0615279}"/>
              </a:ext>
            </a:extLst>
          </p:cNvPr>
          <p:cNvSpPr txBox="1"/>
          <p:nvPr/>
        </p:nvSpPr>
        <p:spPr>
          <a:xfrm>
            <a:off x="2314222" y="1740753"/>
            <a:ext cx="555413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Thank</a:t>
            </a:r>
            <a:r>
              <a:rPr lang="en-US" sz="4800" dirty="0">
                <a:solidFill>
                  <a:srgbClr val="006747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3053</TotalTime>
  <Words>208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</vt:lpstr>
      <vt:lpstr>Office Theme</vt:lpstr>
      <vt:lpstr>Advancing Healthcare using Social Media Analysis</vt:lpstr>
      <vt:lpstr>Problem Statement</vt:lpstr>
      <vt:lpstr>Literature</vt:lpstr>
      <vt:lpstr>Dataset</vt:lpstr>
      <vt:lpstr>Python Code</vt:lpstr>
      <vt:lpstr>Milestones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DiMercurio, Kyrstin</dc:creator>
  <cp:lastModifiedBy>himadeep movva</cp:lastModifiedBy>
  <cp:revision>30</cp:revision>
  <dcterms:created xsi:type="dcterms:W3CDTF">2019-11-06T18:18:56Z</dcterms:created>
  <dcterms:modified xsi:type="dcterms:W3CDTF">2022-04-14T05:40:02Z</dcterms:modified>
</cp:coreProperties>
</file>