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80" d="100"/>
          <a:sy n="80" d="100"/>
        </p:scale>
        <p:origin x="64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F954-8257-4398-AACB-D51C45B7B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94D87-7585-4443-A5B9-981AF87B9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0A73-B80E-4269-B498-C051DDEB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1D4D-F9EE-4996-AAC5-153CBE0E1EF2}" type="datetimeFigureOut">
              <a:rPr lang="en-IN" smtClean="0"/>
              <a:t>29-12-2018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F4E6-27AA-460F-A1B9-DE4D5865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59DC-143C-4F9E-8E1A-AB945E15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145-7BDA-4E2A-863C-1AA5F7D79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56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EAA7-03DA-421D-98BA-D0BA3E17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AD652-63C7-4467-9912-DA1E306CB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AA31B-9E5E-4033-9365-80681E25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1D4D-F9EE-4996-AAC5-153CBE0E1EF2}" type="datetimeFigureOut">
              <a:rPr lang="en-IN" smtClean="0"/>
              <a:t>29-12-2018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FB957-50F7-4EA2-B0A5-AD97B428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F2EE-AFAC-4D05-B9E7-BCEAE597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145-7BDA-4E2A-863C-1AA5F7D79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6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5047F-C9A1-41FD-9F5F-A1FECF798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FEB04-839F-4B23-82C0-A7D004DC6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C851-057D-4F14-AD48-79A5AF7E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1D4D-F9EE-4996-AAC5-153CBE0E1EF2}" type="datetimeFigureOut">
              <a:rPr lang="en-IN" smtClean="0"/>
              <a:t>29-12-2018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9884-937E-4DDD-8961-C82429ED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B6AE7-C352-43A8-A979-8601C2DB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145-7BDA-4E2A-863C-1AA5F7D79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8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AA0A-F618-48EE-B9B7-5352360A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272B-F9F8-42E3-BDE3-BF097DA2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47166-B626-48C3-A218-A9B95918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1D4D-F9EE-4996-AAC5-153CBE0E1EF2}" type="datetimeFigureOut">
              <a:rPr lang="en-IN" smtClean="0"/>
              <a:t>29-12-2018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E592-6918-4A8A-957E-41451015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10C0-7CCC-4F47-B720-64C60B81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145-7BDA-4E2A-863C-1AA5F7D79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5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9F53-F95B-4AE6-B905-08375176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27A7-9455-4AF1-BEF0-F3E86F9A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9DF9C-D40C-4594-BD37-82BBF9AA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1D4D-F9EE-4996-AAC5-153CBE0E1EF2}" type="datetimeFigureOut">
              <a:rPr lang="en-IN" smtClean="0"/>
              <a:t>29-12-2018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CFF2-44FB-4AEB-9775-1B34E4B2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A1DB-8F81-48E3-8128-1428BC1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145-7BDA-4E2A-863C-1AA5F7D79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70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572A-7EFB-477C-895F-C3B961F6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4E45-21A9-4450-BA0B-F40FBA261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E51A0-61E4-4851-97EE-EF0F2BBC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8C6C-85B4-43DC-AC88-55BBBBB7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1D4D-F9EE-4996-AAC5-153CBE0E1EF2}" type="datetimeFigureOut">
              <a:rPr lang="en-IN" smtClean="0"/>
              <a:t>29-12-2018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7C3EF-A060-4F08-B8E9-205C7860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0DA-D862-4692-96CF-8C3B1EBA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145-7BDA-4E2A-863C-1AA5F7D79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1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B554-8809-4F58-BACC-97473DEC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A6FAA-41A5-44AF-B337-DF6126B7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BD862-8DFE-4A2F-894D-F59B1EF99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0EBE9-3963-49DD-B6A0-1AC9FE995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2516D-477C-4314-8604-E341BB16D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414FE-E00E-4FB6-9644-FC8065A0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1D4D-F9EE-4996-AAC5-153CBE0E1EF2}" type="datetimeFigureOut">
              <a:rPr lang="en-IN" smtClean="0"/>
              <a:t>29-12-2018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73072-65AC-45B6-8E91-0E1415F8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40EC7-B83B-4AB4-8ED3-2D1133C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145-7BDA-4E2A-863C-1AA5F7D79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773A-F7FA-4B83-9A65-46D9BA67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0C862-142B-4061-B468-76994CE7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1D4D-F9EE-4996-AAC5-153CBE0E1EF2}" type="datetimeFigureOut">
              <a:rPr lang="en-IN" smtClean="0"/>
              <a:t>29-12-2018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9BA12-F9A3-4FE9-9EE7-D1F250A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97F12-2920-49B5-B972-11235818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145-7BDA-4E2A-863C-1AA5F7D79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0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5BE4B-4006-428A-9CAC-CCC1706A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1D4D-F9EE-4996-AAC5-153CBE0E1EF2}" type="datetimeFigureOut">
              <a:rPr lang="en-IN" smtClean="0"/>
              <a:t>29-12-2018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7AA90-6ED3-4BAC-8E75-1F807FC9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B27B4-07F7-4307-A0C2-75A73007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145-7BDA-4E2A-863C-1AA5F7D79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D4DE-AF80-4773-AAA9-84AFC355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A75B-1B12-4C84-88CF-C7E8C068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88924-1BA6-4FD6-9415-211A27D4A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8370A-E977-4F5D-9536-32C6AEB6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1D4D-F9EE-4996-AAC5-153CBE0E1EF2}" type="datetimeFigureOut">
              <a:rPr lang="en-IN" smtClean="0"/>
              <a:t>29-12-2018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96196-846F-49DD-A9D8-66EA39CE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854AC-8479-4C8A-9BEA-A680E142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145-7BDA-4E2A-863C-1AA5F7D79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0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EECC-14CB-4BF1-89AF-E5B78020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2429D-EA41-47EA-A620-5CF3907A6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58C49-1D5A-4390-B19F-1813ABC7E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80DB8-03A9-4D69-84AD-53495B0A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1D4D-F9EE-4996-AAC5-153CBE0E1EF2}" type="datetimeFigureOut">
              <a:rPr lang="en-IN" smtClean="0"/>
              <a:t>29-12-2018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F4EA0-EDDD-4AED-A2BA-D6ECBC97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C7B2F-FDF4-407D-B420-3C956490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145-7BDA-4E2A-863C-1AA5F7D79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52234-F7AE-4B73-99B8-31A5939E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197E-03AD-40C5-8D39-914B0182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744D-0308-463A-B025-415CAE006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1D4D-F9EE-4996-AAC5-153CBE0E1EF2}" type="datetimeFigureOut">
              <a:rPr lang="en-IN" smtClean="0"/>
              <a:t>29-12-2018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82AC-61C9-477A-86A9-56AA7FD38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C991B-13C4-43E4-9741-5BE76DDFF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5145-7BDA-4E2A-863C-1AA5F7D79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D7136-FA37-41DE-902D-81FEA07DD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41" y="0"/>
            <a:ext cx="7742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3B16BE-772A-4C0D-9693-E6017E32A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16" y="495046"/>
            <a:ext cx="10021168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1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72273-27A8-4205-9BF5-A2CE1B2F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0" y="312150"/>
            <a:ext cx="10379339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8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D98E1-791B-46AC-99D3-4CF823368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0" y="464563"/>
            <a:ext cx="10379339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6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D7865-28C5-48EC-B2AB-87A8B5F1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20" y="491235"/>
            <a:ext cx="6698560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CEEC2F-DCB7-4D97-ABC0-80823A92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7" y="491235"/>
            <a:ext cx="10912786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5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5EC909-4F60-491A-A8FB-AF69C276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7" y="491235"/>
            <a:ext cx="10912786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2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EC2C66-DFF4-4C8B-9047-65F58AB4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7" y="491235"/>
            <a:ext cx="10912786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6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E45372-BB36-4AD1-A585-A5A602937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7" y="491235"/>
            <a:ext cx="10912786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1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E8370A-3325-4AFA-8092-CD194FC5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128587"/>
            <a:ext cx="4972050" cy="6600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F91FA-CE6E-4670-A4C7-79D19EFACCE2}"/>
              </a:ext>
            </a:extLst>
          </p:cNvPr>
          <p:cNvSpPr txBox="1"/>
          <p:nvPr/>
        </p:nvSpPr>
        <p:spPr>
          <a:xfrm>
            <a:off x="923925" y="9144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states where the income is Not Verified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45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9616EE-1F0A-4C45-AA03-01702C04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30" y="0"/>
            <a:ext cx="7547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9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62520-31F5-44E9-8103-0AE6D50F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02" y="491235"/>
            <a:ext cx="6637595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1B0CAD-6B3C-4601-A321-97FA1F3E7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9" y="571252"/>
            <a:ext cx="12010161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1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E52BDF-E7B3-42AA-ACA5-2521C5C7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13" y="837975"/>
            <a:ext cx="10539373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4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D727A6-F9E9-4292-A01B-2BEA8BFD8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77" y="491235"/>
            <a:ext cx="6287045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3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FF707-4D03-4A06-93BF-8C905043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93" y="0"/>
            <a:ext cx="8711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2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59D7A-1239-4ED3-8E6A-3627C4ED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5" y="491235"/>
            <a:ext cx="5197290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679E1-BC17-4BC0-BC96-1485C4706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96" y="0"/>
            <a:ext cx="7274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0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17FA97-E4B7-423A-9808-2F44315C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16" y="495046"/>
            <a:ext cx="10021168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9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2AF4B0-AEBA-4D56-B2D8-C3D147822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73" y="354063"/>
            <a:ext cx="9609653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1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C560DD-2B9A-4709-A7FA-20A9488D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83" y="491235"/>
            <a:ext cx="9381033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1027FD-D4F8-44CE-BCC1-31433EBD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543"/>
            <a:ext cx="12192000" cy="40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6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9</Words>
  <Application>Microsoft Office PowerPoint</Application>
  <PresentationFormat>Widescreen</PresentationFormat>
  <Paragraphs>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Dionysus .</dc:creator>
  <cp:lastModifiedBy>Dionysus .</cp:lastModifiedBy>
  <cp:revision>8</cp:revision>
  <dcterms:created xsi:type="dcterms:W3CDTF">2018-12-29T05:50:29Z</dcterms:created>
  <dcterms:modified xsi:type="dcterms:W3CDTF">2018-12-29T13:52:20Z</dcterms:modified>
</cp:coreProperties>
</file>