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6C9F-1E21-46DF-84A5-64AAC842E9C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2904-D157-44D4-AA88-BF33B25EF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0291" y="2013551"/>
            <a:ext cx="3618450" cy="665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Day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0291" y="4378597"/>
            <a:ext cx="3618450" cy="665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Category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0291" y="2811040"/>
            <a:ext cx="3618450" cy="645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BotChannel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20289" y="3586331"/>
            <a:ext cx="3618453" cy="645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Subcategory (Intent or Help)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6921" y="5340419"/>
            <a:ext cx="1091819" cy="645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Sentiment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20289" y="5343640"/>
            <a:ext cx="1091819" cy="645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NumMessages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43978" y="5340419"/>
            <a:ext cx="1171074" cy="645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AvgResponseTime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91242" y="3319794"/>
            <a:ext cx="654470" cy="386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Elbow Connector 44"/>
          <p:cNvCxnSpPr>
            <a:stCxn id="5" idx="3"/>
            <a:endCxn id="43" idx="0"/>
          </p:cNvCxnSpPr>
          <p:nvPr/>
        </p:nvCxnSpPr>
        <p:spPr>
          <a:xfrm>
            <a:off x="7138741" y="2346425"/>
            <a:ext cx="879736" cy="973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4" idx="3"/>
            <a:endCxn id="43" idx="1"/>
          </p:cNvCxnSpPr>
          <p:nvPr/>
        </p:nvCxnSpPr>
        <p:spPr>
          <a:xfrm>
            <a:off x="7138741" y="3133725"/>
            <a:ext cx="552501" cy="379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6" idx="3"/>
            <a:endCxn id="43" idx="1"/>
          </p:cNvCxnSpPr>
          <p:nvPr/>
        </p:nvCxnSpPr>
        <p:spPr>
          <a:xfrm flipV="1">
            <a:off x="7138742" y="3513221"/>
            <a:ext cx="552500" cy="39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3"/>
            <a:endCxn id="43" idx="2"/>
          </p:cNvCxnSpPr>
          <p:nvPr/>
        </p:nvCxnSpPr>
        <p:spPr>
          <a:xfrm flipV="1">
            <a:off x="7138741" y="3706648"/>
            <a:ext cx="879736" cy="1004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570977" y="3199477"/>
            <a:ext cx="1091819" cy="645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NumUniqUsers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43" idx="3"/>
            <a:endCxn id="52" idx="1"/>
          </p:cNvCxnSpPr>
          <p:nvPr/>
        </p:nvCxnSpPr>
        <p:spPr>
          <a:xfrm>
            <a:off x="8345712" y="3513221"/>
            <a:ext cx="225265" cy="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7" idx="2"/>
            <a:endCxn id="40" idx="0"/>
          </p:cNvCxnSpPr>
          <p:nvPr/>
        </p:nvCxnSpPr>
        <p:spPr>
          <a:xfrm rot="5400000">
            <a:off x="4548211" y="4562334"/>
            <a:ext cx="299295" cy="1263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7" idx="2"/>
            <a:endCxn id="41" idx="0"/>
          </p:cNvCxnSpPr>
          <p:nvPr/>
        </p:nvCxnSpPr>
        <p:spPr>
          <a:xfrm rot="5400000">
            <a:off x="5181479" y="5192382"/>
            <a:ext cx="2960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7" idx="2"/>
            <a:endCxn id="39" idx="0"/>
          </p:cNvCxnSpPr>
          <p:nvPr/>
        </p:nvCxnSpPr>
        <p:spPr>
          <a:xfrm rot="16200000" flipH="1">
            <a:off x="5813136" y="4560724"/>
            <a:ext cx="296074" cy="1263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520290" y="1211096"/>
            <a:ext cx="3618450" cy="665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6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Bhot, Santoshkumar</dc:creator>
  <cp:lastModifiedBy>Bhot, Santoshkumar</cp:lastModifiedBy>
  <cp:revision>7</cp:revision>
  <dcterms:created xsi:type="dcterms:W3CDTF">2018-02-17T03:46:30Z</dcterms:created>
  <dcterms:modified xsi:type="dcterms:W3CDTF">2018-02-17T04:15:14Z</dcterms:modified>
</cp:coreProperties>
</file>