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0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93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71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1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4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46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4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8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2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8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Music Store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SQL-Based Data Analysis Project</a:t>
            </a:r>
          </a:p>
          <a:p>
            <a:r>
              <a:t>Prepared by: Kumar Balaram Boste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Promote top genres and artists through marketing campaigns.</a:t>
            </a:r>
          </a:p>
          <a:p>
            <a:pPr>
              <a:spcAft>
                <a:spcPts val="1000"/>
              </a:spcAft>
              <a:defRPr sz="2000"/>
            </a:pPr>
            <a:r>
              <a:t>Create loyalty programs for high-value customers.</a:t>
            </a:r>
          </a:p>
          <a:p>
            <a:pPr>
              <a:spcAft>
                <a:spcPts val="1000"/>
              </a:spcAft>
              <a:defRPr sz="2000"/>
            </a:pPr>
            <a:r>
              <a:t>Reward top-performing employees.</a:t>
            </a:r>
          </a:p>
          <a:p>
            <a:pPr>
              <a:spcAft>
                <a:spcPts val="1000"/>
              </a:spcAft>
              <a:defRPr sz="2000"/>
            </a:pPr>
            <a:r>
              <a:t>Diversify catalog to cover underrepresented genres.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Music Store Analysis demonstrates SQL’s power in extracting business insights.</a:t>
            </a:r>
          </a:p>
          <a:p>
            <a:pPr>
              <a:spcAft>
                <a:spcPts val="1000"/>
              </a:spcAft>
              <a:defRPr sz="2000"/>
            </a:pPr>
            <a:r>
              <a:t>It reveals patterns in customer behavior, revenue, and content trends.</a:t>
            </a:r>
          </a:p>
          <a:p>
            <a:pPr>
              <a:spcAft>
                <a:spcPts val="1000"/>
              </a:spcAft>
              <a:defRPr sz="2000"/>
            </a:pPr>
            <a:r>
              <a:t>Future Work: Add visualization dashboards and predictive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Thank you!</a:t>
            </a:r>
          </a:p>
          <a:p>
            <a:pPr>
              <a:spcAft>
                <a:spcPts val="1000"/>
              </a:spcAft>
              <a:defRPr sz="2000"/>
            </a:pPr>
            <a:r>
              <a:t>Prepared by: Kumar Balaram Boste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This project simulates a real-world music store database.</a:t>
            </a:r>
          </a:p>
          <a:p>
            <a:pPr>
              <a:spcAft>
                <a:spcPts val="1000"/>
              </a:spcAft>
              <a:defRPr sz="2000"/>
            </a:pPr>
            <a:r>
              <a:t>It contains data about artists, albums, tracks, playlists, customers, employees, and invoices.</a:t>
            </a:r>
          </a:p>
          <a:p>
            <a:pPr>
              <a:spcAft>
                <a:spcPts val="1000"/>
              </a:spcAft>
              <a:defRPr sz="2000"/>
            </a:pPr>
            <a:r>
              <a:t>Goal: To analyze sales trends, customer spending, and popular genres using SQL queries.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Digital music platforms need efficient data management.</a:t>
            </a:r>
          </a:p>
          <a:p>
            <a:pPr>
              <a:spcAft>
                <a:spcPts val="1000"/>
              </a:spcAft>
              <a:defRPr sz="2000"/>
            </a:pPr>
            <a:r>
              <a:t>The project simulates operations of an online/offline music store.</a:t>
            </a:r>
          </a:p>
          <a:p>
            <a:pPr>
              <a:spcAft>
                <a:spcPts val="1000"/>
              </a:spcAft>
              <a:defRPr sz="2000"/>
            </a:pPr>
            <a:r>
              <a:t>Provides insights into customer behavior, artist performance, and genre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(ER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The schema consists of 11 interconnected tables:</a:t>
            </a:r>
          </a:p>
          <a:p>
            <a:pPr>
              <a:spcAft>
                <a:spcPts val="1000"/>
              </a:spcAft>
              <a:defRPr sz="2000"/>
            </a:pPr>
            <a:r>
              <a:t>Artist, Album, Track, Genre, Media Type, Playlist, Playlist Track, Customer, Employee, Invoice, Invoice Line.</a:t>
            </a:r>
          </a:p>
          <a:p>
            <a:pPr>
              <a:spcAft>
                <a:spcPts val="1000"/>
              </a:spcAft>
              <a:defRPr sz="2000"/>
            </a:pPr>
            <a:r>
              <a:t>These relationships enable multi-dimensional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Tools Used: SQL, SQLite/MySQL, Excel/Power BI (optional).</a:t>
            </a:r>
          </a:p>
          <a:p>
            <a:pPr>
              <a:spcAft>
                <a:spcPts val="1000"/>
              </a:spcAft>
              <a:defRPr sz="2000"/>
            </a:pPr>
            <a:r>
              <a:t>Approach: Used SELECT, JOIN, GROUP BY, ORDER BY, and aggregate functions.</a:t>
            </a:r>
          </a:p>
          <a:p>
            <a:pPr>
              <a:spcAft>
                <a:spcPts val="1000"/>
              </a:spcAft>
              <a:defRPr sz="2000"/>
            </a:pPr>
            <a:r>
              <a:t>Each query targets specific business questions and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1 – Basic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List all Customers – builds the master customer list.</a:t>
            </a:r>
          </a:p>
          <a:p>
            <a:pPr>
              <a:spcAft>
                <a:spcPts val="1000"/>
              </a:spcAft>
              <a:defRPr sz="2000"/>
            </a:pPr>
            <a:r>
              <a:t>Tracks with Price &gt; 1.20 – identifies premium-priced songs.</a:t>
            </a:r>
          </a:p>
          <a:p>
            <a:pPr>
              <a:spcAft>
                <a:spcPts val="1000"/>
              </a:spcAft>
              <a:defRPr sz="2000"/>
            </a:pPr>
            <a:r>
              <a:t>Albums by Ed Sheeran – artist-specific catalog exploration.</a:t>
            </a:r>
          </a:p>
          <a:p>
            <a:pPr>
              <a:spcAft>
                <a:spcPts val="1000"/>
              </a:spcAft>
              <a:defRPr sz="2000"/>
            </a:pPr>
            <a:r>
              <a:t>Insight: Helps understand customer distribution and pricing strategy.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Analysis 2 – Sales &amp; Genre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Total Tracks per Genre – shows content diversity.</a:t>
            </a:r>
          </a:p>
          <a:p>
            <a:pPr>
              <a:spcAft>
                <a:spcPts val="1000"/>
              </a:spcAft>
              <a:defRPr sz="2000"/>
            </a:pPr>
            <a:r>
              <a:t>Top 5 Expensive Tracks – identifies premium catalog items.</a:t>
            </a:r>
          </a:p>
          <a:p>
            <a:pPr>
              <a:spcAft>
                <a:spcPts val="1000"/>
              </a:spcAft>
              <a:defRPr sz="2000"/>
            </a:pPr>
            <a:r>
              <a:t>Best-Selling Track &amp; Top 3 Artists – shows key revenue drivers.</a:t>
            </a:r>
          </a:p>
          <a:p>
            <a:pPr>
              <a:spcAft>
                <a:spcPts val="1000"/>
              </a:spcAft>
              <a:defRPr sz="2000"/>
            </a:pPr>
            <a:r>
              <a:t>Insight: Helps optimize catalog and promotion efforts.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Analysis 3 – Customer &amp; Employee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Top Customer by Spending – highlights key buyers.</a:t>
            </a:r>
          </a:p>
          <a:p>
            <a:pPr>
              <a:spcAft>
                <a:spcPts val="1000"/>
              </a:spcAft>
              <a:defRPr sz="2000"/>
            </a:pPr>
            <a:r>
              <a:t>Employee with Maximum Customers – measures engagement.</a:t>
            </a:r>
          </a:p>
          <a:p>
            <a:pPr>
              <a:spcAft>
                <a:spcPts val="1000"/>
              </a:spcAft>
              <a:defRPr sz="2000"/>
            </a:pPr>
            <a:r>
              <a:t>Rank Artists by Revenue – shows artist contribution leaderboard.</a:t>
            </a:r>
          </a:p>
          <a:p>
            <a:pPr>
              <a:spcAft>
                <a:spcPts val="1000"/>
              </a:spcAft>
              <a:defRPr sz="2000"/>
            </a:pPr>
            <a:r>
              <a:t>Insight: Helps with reward programs and team performance tracking.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Most popular genre and artist identified.</a:t>
            </a:r>
          </a:p>
          <a:p>
            <a:pPr>
              <a:spcAft>
                <a:spcPts val="1000"/>
              </a:spcAft>
              <a:defRPr sz="2000"/>
            </a:pPr>
            <a:r>
              <a:t>Top-spending customers discovered.</a:t>
            </a:r>
          </a:p>
          <a:p>
            <a:pPr>
              <a:spcAft>
                <a:spcPts val="1000"/>
              </a:spcAft>
              <a:defRPr sz="2000"/>
            </a:pPr>
            <a:r>
              <a:t>Regional data shows strong customer presence in India.</a:t>
            </a:r>
          </a:p>
          <a:p>
            <a:pPr>
              <a:spcAft>
                <a:spcPts val="1000"/>
              </a:spcAft>
              <a:defRPr sz="2000"/>
            </a:pPr>
            <a:r>
              <a:t>Employees and tracks ranked by revenue contribution.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427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Music Store Analysis</vt:lpstr>
      <vt:lpstr>Introduction</vt:lpstr>
      <vt:lpstr>Project Background</vt:lpstr>
      <vt:lpstr>Database Schema (ER Diagram)</vt:lpstr>
      <vt:lpstr>Tools &amp; Approach</vt:lpstr>
      <vt:lpstr>Analysis 1 – Basic Insights</vt:lpstr>
      <vt:lpstr>Analysis 2 – Sales &amp; Genre Trends</vt:lpstr>
      <vt:lpstr>Analysis 3 – Customer &amp; Employee Insights</vt:lpstr>
      <vt:lpstr>Key Insights Summary</vt:lpstr>
      <vt:lpstr>Recommendations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acer</cp:lastModifiedBy>
  <cp:revision>2</cp:revision>
  <dcterms:created xsi:type="dcterms:W3CDTF">2013-01-27T09:14:16Z</dcterms:created>
  <dcterms:modified xsi:type="dcterms:W3CDTF">2025-10-09T13:41:00Z</dcterms:modified>
  <cp:category/>
</cp:coreProperties>
</file>