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kkitt"/>
      <p:regular r:id="rId17"/>
      <p:bold r:id="rId18"/>
    </p:embeddedFont>
    <p:embeddedFont>
      <p:font typeface="Rokkitt ExtraBold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kkitt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kkittExtraBold-bold.fntdata"/><Relationship Id="rId6" Type="http://schemas.openxmlformats.org/officeDocument/2006/relationships/slide" Target="slides/slide1.xml"/><Relationship Id="rId18" Type="http://schemas.openxmlformats.org/officeDocument/2006/relationships/font" Target="fonts/Rokkit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ea0240619_2_9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1ea0240619_2_9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ea0240619_2_14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g1ea0240619_2_1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ea0240619_2_14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g1ea0240619_2_1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ea0240619_2_10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1ea0240619_2_10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ea0240619_2_10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1ea0240619_2_10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ea0240619_2_1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1ea0240619_2_1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ea0240619_2_1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1ea0240619_2_1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ea0240619_2_1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1ea0240619_2_1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ea0240619_2_1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1ea0240619_2_1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ea0240619_2_1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1ea0240619_2_1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ea0240619_2_1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g1ea0240619_2_1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5.png"/><Relationship Id="rId3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5.png"/><Relationship Id="rId3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5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5.png"/><Relationship Id="rId3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titolo" showMasterSp="0" type="title">
  <p:cSld name="TITLE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690625" y="1010209"/>
            <a:ext cx="7667244" cy="60512"/>
          </a:xfrm>
          <a:prstGeom prst="rect">
            <a:avLst/>
          </a:prstGeom>
          <a:blipFill rotWithShape="1">
            <a:blip r:embed="rId2">
              <a:alphaModFix amt="85000"/>
            </a:blip>
            <a:tile algn="ctr" flip="xy" tx="0" sx="92000" ty="-762000" sy="89000"/>
          </a:blip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61" name="Google Shape;61;p14"/>
          <p:cNvSpPr/>
          <p:nvPr/>
        </p:nvSpPr>
        <p:spPr>
          <a:xfrm>
            <a:off x="690625" y="3224772"/>
            <a:ext cx="7667244" cy="60512"/>
          </a:xfrm>
          <a:prstGeom prst="rect">
            <a:avLst/>
          </a:prstGeom>
          <a:blipFill rotWithShape="1">
            <a:blip r:embed="rId2">
              <a:alphaModFix amt="85000"/>
            </a:blip>
            <a:tile algn="ctr" flip="xy" tx="0" sx="92000" ty="-717550" sy="89000"/>
          </a:blip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62" name="Google Shape;62;p14"/>
          <p:cNvSpPr/>
          <p:nvPr/>
        </p:nvSpPr>
        <p:spPr>
          <a:xfrm>
            <a:off x="690625" y="1113584"/>
            <a:ext cx="7667244" cy="2057400"/>
          </a:xfrm>
          <a:prstGeom prst="rect">
            <a:avLst/>
          </a:prstGeom>
          <a:blipFill rotWithShape="1">
            <a:blip r:embed="rId2">
              <a:alphaModFix amt="85000"/>
            </a:blip>
            <a:tile algn="ctr" flip="xy" tx="0" sx="92000" ty="-704850" sy="89000"/>
          </a:blip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grpSp>
        <p:nvGrpSpPr>
          <p:cNvPr id="63" name="Google Shape;63;p14"/>
          <p:cNvGrpSpPr/>
          <p:nvPr/>
        </p:nvGrpSpPr>
        <p:grpSpPr>
          <a:xfrm>
            <a:off x="7236911" y="3051692"/>
            <a:ext cx="810678" cy="810676"/>
            <a:chOff x="9685338" y="4460675"/>
            <a:chExt cx="1080904" cy="1080902"/>
          </a:xfrm>
        </p:grpSpPr>
        <p:sp>
          <p:nvSpPr>
            <p:cNvPr id="64" name="Google Shape;64;p14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0" sx="85000" ty="0" sy="85000"/>
            </a:blip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Rockwell"/>
                <a:buNone/>
              </a:pPr>
              <a:r>
                <a:t/>
              </a:r>
              <a:endParaRPr b="1" i="0" sz="1500" u="none" cap="none" strike="noStrike">
                <a:solidFill>
                  <a:srgbClr val="FFFFFF"/>
                </a:solidFill>
                <a:latin typeface="Rokkitt ExtraBold"/>
                <a:ea typeface="Rokkitt ExtraBold"/>
                <a:cs typeface="Rokkitt ExtraBold"/>
                <a:sym typeface="Rokkitt ExtraBold"/>
              </a:endParaRPr>
            </a:p>
          </p:txBody>
        </p:sp>
        <p:sp>
          <p:nvSpPr>
            <p:cNvPr id="65" name="Google Shape;65;p14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Rockwel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6" name="Google Shape;66;p14"/>
          <p:cNvSpPr txBox="1"/>
          <p:nvPr>
            <p:ph type="ctrTitle"/>
          </p:nvPr>
        </p:nvSpPr>
        <p:spPr>
          <a:xfrm>
            <a:off x="788670" y="1074167"/>
            <a:ext cx="7475220" cy="2276856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kkitt"/>
              <a:buNone/>
              <a:defRPr b="0" i="0" sz="7200" u="none" cap="none" strike="noStrike">
                <a:latin typeface="Rokkitt"/>
                <a:ea typeface="Rokkitt"/>
                <a:cs typeface="Rokkitt"/>
                <a:sym typeface="Rokkitt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67" name="Google Shape;67;p14"/>
          <p:cNvSpPr txBox="1"/>
          <p:nvPr>
            <p:ph idx="1" type="subTitle"/>
          </p:nvPr>
        </p:nvSpPr>
        <p:spPr>
          <a:xfrm>
            <a:off x="802386" y="3291840"/>
            <a:ext cx="5918454" cy="802386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9E3611"/>
              </a:buClr>
              <a:buSzPts val="1300"/>
              <a:buFont typeface="Noto Sans Symbols"/>
              <a:buNone/>
              <a:defRPr b="0" i="0" sz="17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342900" marR="0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9E3611"/>
              </a:buClr>
              <a:buSzPts val="1100"/>
              <a:buFont typeface="Noto Sans Symbols"/>
              <a:buNone/>
              <a:defRPr b="0" i="0" sz="21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685800" marR="0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9E3611"/>
              </a:buClr>
              <a:buSzPts val="100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028700" marR="0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9E3611"/>
              </a:buClr>
              <a:buSzPts val="1000"/>
              <a:buFont typeface="Noto Sans Symbols"/>
              <a:buNone/>
              <a:defRPr b="0" i="0" sz="15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371600" marR="0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9E3611"/>
              </a:buClr>
              <a:buSzPts val="1000"/>
              <a:buFont typeface="Noto Sans Symbols"/>
              <a:buNone/>
              <a:defRPr b="0" i="0" sz="15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1714500" marR="0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9E3611"/>
              </a:buClr>
              <a:buSzPts val="1000"/>
              <a:buFont typeface="Noto Sans Symbols"/>
              <a:buNone/>
              <a:defRPr b="0" i="0" sz="15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057400" marR="0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9E3611"/>
              </a:buClr>
              <a:buSzPts val="1000"/>
              <a:buFont typeface="Noto Sans Symbols"/>
              <a:buNone/>
              <a:defRPr b="0" i="0" sz="15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2400300" marR="0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9E3611"/>
              </a:buClr>
              <a:buSzPts val="1000"/>
              <a:buFont typeface="Noto Sans Symbols"/>
              <a:buNone/>
              <a:defRPr b="0" i="0" sz="15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2743200" marR="0" rtl="0" algn="ctr">
              <a:lnSpc>
                <a:spcPct val="90000"/>
              </a:lnSpc>
              <a:spcBef>
                <a:spcPts val="300"/>
              </a:spcBef>
              <a:spcAft>
                <a:spcPts val="200"/>
              </a:spcAft>
              <a:buClr>
                <a:srgbClr val="9E3611"/>
              </a:buClr>
              <a:buSzPts val="1000"/>
              <a:buFont typeface="Noto Sans Symbols"/>
              <a:buNone/>
              <a:defRPr b="0" i="0" sz="15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68" name="Google Shape;68;p14"/>
          <p:cNvSpPr txBox="1"/>
          <p:nvPr>
            <p:ph idx="10" type="dt"/>
          </p:nvPr>
        </p:nvSpPr>
        <p:spPr>
          <a:xfrm>
            <a:off x="5973318" y="4704588"/>
            <a:ext cx="245516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69" name="Google Shape;69;p14"/>
          <p:cNvSpPr txBox="1"/>
          <p:nvPr>
            <p:ph idx="11" type="ftr"/>
          </p:nvPr>
        </p:nvSpPr>
        <p:spPr>
          <a:xfrm>
            <a:off x="816102" y="4704588"/>
            <a:ext cx="474573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70" name="Google Shape;70;p14"/>
          <p:cNvSpPr txBox="1"/>
          <p:nvPr>
            <p:ph idx="12" type="sldNum"/>
          </p:nvPr>
        </p:nvSpPr>
        <p:spPr>
          <a:xfrm>
            <a:off x="7194550" y="3217000"/>
            <a:ext cx="895401" cy="48006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i="0" sz="21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indent="0" lvl="1" marL="0" marR="0" rtl="0" algn="ctr">
              <a:spcBef>
                <a:spcPts val="0"/>
              </a:spcBef>
              <a:buNone/>
              <a:defRPr b="1" i="0" sz="21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indent="0" lvl="2" marL="0" marR="0" rtl="0" algn="ctr">
              <a:spcBef>
                <a:spcPts val="0"/>
              </a:spcBef>
              <a:buNone/>
              <a:defRPr b="1" i="0" sz="21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indent="0" lvl="3" marL="0" marR="0" rtl="0" algn="ctr">
              <a:spcBef>
                <a:spcPts val="0"/>
              </a:spcBef>
              <a:buNone/>
              <a:defRPr b="1" i="0" sz="21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indent="0" lvl="4" marL="0" marR="0" rtl="0" algn="ctr">
              <a:spcBef>
                <a:spcPts val="0"/>
              </a:spcBef>
              <a:buNone/>
              <a:defRPr b="1" i="0" sz="21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indent="0" lvl="5" marL="0" marR="0" rtl="0" algn="ctr">
              <a:spcBef>
                <a:spcPts val="0"/>
              </a:spcBef>
              <a:buNone/>
              <a:defRPr b="1" i="0" sz="21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indent="0" lvl="6" marL="0" marR="0" rtl="0" algn="ctr">
              <a:spcBef>
                <a:spcPts val="0"/>
              </a:spcBef>
              <a:buNone/>
              <a:defRPr b="1" i="0" sz="21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indent="0" lvl="7" marL="0" marR="0" rtl="0" algn="ctr">
              <a:spcBef>
                <a:spcPts val="0"/>
              </a:spcBef>
              <a:buNone/>
              <a:defRPr b="1" i="0" sz="21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indent="0" lvl="8" marL="0" marR="0" rtl="0" algn="ctr">
              <a:spcBef>
                <a:spcPts val="0"/>
              </a:spcBef>
              <a:buNone/>
              <a:defRPr b="1" i="0" sz="21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olo e contenuto" type="obj">
  <p:cSld name="OBJEC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802386" y="363474"/>
            <a:ext cx="7543800" cy="1207008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kkitt"/>
              <a:buNone/>
              <a:defRPr b="0" i="0" sz="4100" u="none" cap="none" strike="noStrike">
                <a:latin typeface="Rokkitt"/>
                <a:ea typeface="Rokkitt"/>
                <a:cs typeface="Rokkitt"/>
                <a:sym typeface="Rokkitt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802386" y="1591056"/>
            <a:ext cx="7543800" cy="3038094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1115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9E3611"/>
              </a:buClr>
              <a:buSzPts val="1300"/>
              <a:buFont typeface="Noto Sans Symbols"/>
              <a:buChar char="▪"/>
              <a:defRPr b="0" i="0" sz="15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298450" lvl="1" marL="914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9E3611"/>
              </a:buClr>
              <a:buSzPts val="11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2921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9E3611"/>
              </a:buClr>
              <a:buSzPts val="100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2921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9E3611"/>
              </a:buClr>
              <a:buSzPts val="100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2921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9E3611"/>
              </a:buClr>
              <a:buSzPts val="100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2921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9E3611"/>
              </a:buClr>
              <a:buSzPts val="100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2921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9E3611"/>
              </a:buClr>
              <a:buSzPts val="100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2921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9E3611"/>
              </a:buClr>
              <a:buSzPts val="100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2921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200"/>
              </a:spcAft>
              <a:buClr>
                <a:srgbClr val="9E3611"/>
              </a:buClr>
              <a:buSzPts val="100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74" name="Google Shape;74;p15"/>
          <p:cNvSpPr txBox="1"/>
          <p:nvPr>
            <p:ph idx="10" type="dt"/>
          </p:nvPr>
        </p:nvSpPr>
        <p:spPr>
          <a:xfrm>
            <a:off x="5973318" y="4704588"/>
            <a:ext cx="245516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75" name="Google Shape;75;p15"/>
          <p:cNvSpPr txBox="1"/>
          <p:nvPr>
            <p:ph idx="11" type="ftr"/>
          </p:nvPr>
        </p:nvSpPr>
        <p:spPr>
          <a:xfrm>
            <a:off x="816102" y="4704588"/>
            <a:ext cx="474573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76" name="Google Shape;76;p15"/>
          <p:cNvSpPr txBox="1"/>
          <p:nvPr>
            <p:ph idx="12" type="sldNum"/>
          </p:nvPr>
        </p:nvSpPr>
        <p:spPr>
          <a:xfrm>
            <a:off x="8483346" y="4704588"/>
            <a:ext cx="48006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i="0" sz="11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indent="0" lvl="1" marL="0" marR="0" rtl="0" algn="ctr">
              <a:spcBef>
                <a:spcPts val="0"/>
              </a:spcBef>
              <a:buNone/>
              <a:defRPr b="1" i="0" sz="11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indent="0" lvl="2" marL="0" marR="0" rtl="0" algn="ctr">
              <a:spcBef>
                <a:spcPts val="0"/>
              </a:spcBef>
              <a:buNone/>
              <a:defRPr b="1" i="0" sz="11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indent="0" lvl="3" marL="0" marR="0" rtl="0" algn="ctr">
              <a:spcBef>
                <a:spcPts val="0"/>
              </a:spcBef>
              <a:buNone/>
              <a:defRPr b="1" i="0" sz="11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indent="0" lvl="4" marL="0" marR="0" rtl="0" algn="ctr">
              <a:spcBef>
                <a:spcPts val="0"/>
              </a:spcBef>
              <a:buNone/>
              <a:defRPr b="1" i="0" sz="11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indent="0" lvl="5" marL="0" marR="0" rtl="0" algn="ctr">
              <a:spcBef>
                <a:spcPts val="0"/>
              </a:spcBef>
              <a:buNone/>
              <a:defRPr b="1" i="0" sz="11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indent="0" lvl="6" marL="0" marR="0" rtl="0" algn="ctr">
              <a:spcBef>
                <a:spcPts val="0"/>
              </a:spcBef>
              <a:buNone/>
              <a:defRPr b="1" i="0" sz="11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indent="0" lvl="7" marL="0" marR="0" rtl="0" algn="ctr">
              <a:spcBef>
                <a:spcPts val="0"/>
              </a:spcBef>
              <a:buNone/>
              <a:defRPr b="1" i="0" sz="11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indent="0" lvl="8" marL="0" marR="0" rtl="0" algn="ctr">
              <a:spcBef>
                <a:spcPts val="0"/>
              </a:spcBef>
              <a:buNone/>
              <a:defRPr b="1" i="0" sz="11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testazione sezione" showMasterSp="0" type="secHead">
  <p:cSld name="SECTION_HEADER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/>
          <p:nvPr/>
        </p:nvSpPr>
        <p:spPr>
          <a:xfrm>
            <a:off x="0" y="3688492"/>
            <a:ext cx="9144000" cy="1455007"/>
          </a:xfrm>
          <a:prstGeom prst="rect">
            <a:avLst/>
          </a:prstGeom>
          <a:blipFill rotWithShape="1">
            <a:blip r:embed="rId2">
              <a:alphaModFix amt="85000"/>
            </a:blip>
            <a:tile algn="ctr" flip="xy" tx="0" sx="92000" ty="-704850" sy="89000"/>
          </a:blip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79" name="Google Shape;79;p16"/>
          <p:cNvSpPr txBox="1"/>
          <p:nvPr>
            <p:ph type="title"/>
          </p:nvPr>
        </p:nvSpPr>
        <p:spPr>
          <a:xfrm>
            <a:off x="1625346" y="918972"/>
            <a:ext cx="6960870" cy="2640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kkitt"/>
              <a:buNone/>
              <a:defRPr b="0" i="0" sz="6000" u="none" cap="none" strike="noStrike">
                <a:latin typeface="Rokkitt"/>
                <a:ea typeface="Rokkitt"/>
                <a:cs typeface="Rokkitt"/>
                <a:sym typeface="Rokkitt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1624331" y="3765042"/>
            <a:ext cx="6789420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9E3611"/>
              </a:buClr>
              <a:buSzPts val="1300"/>
              <a:buFont typeface="Noto Sans Symbols"/>
              <a:buNone/>
              <a:defRPr b="0" i="0" sz="15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9E3611"/>
              </a:buClr>
              <a:buSzPts val="11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9E361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9E3611"/>
              </a:buClr>
              <a:buSzPts val="1000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9E3611"/>
              </a:buClr>
              <a:buSzPts val="1000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9E3611"/>
              </a:buClr>
              <a:buSzPts val="1000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9E3611"/>
              </a:buClr>
              <a:buSzPts val="1000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9E3611"/>
              </a:buClr>
              <a:buSzPts val="1000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200"/>
              </a:spcAft>
              <a:buClr>
                <a:srgbClr val="9E3611"/>
              </a:buClr>
              <a:buSzPts val="1000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81" name="Google Shape;81;p16"/>
          <p:cNvSpPr txBox="1"/>
          <p:nvPr>
            <p:ph idx="10" type="dt"/>
          </p:nvPr>
        </p:nvSpPr>
        <p:spPr>
          <a:xfrm>
            <a:off x="6445250" y="4704588"/>
            <a:ext cx="198323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8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82" name="Google Shape;82;p16"/>
          <p:cNvSpPr txBox="1"/>
          <p:nvPr>
            <p:ph idx="11" type="ftr"/>
          </p:nvPr>
        </p:nvSpPr>
        <p:spPr>
          <a:xfrm>
            <a:off x="1637031" y="4704588"/>
            <a:ext cx="474573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8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grpSp>
        <p:nvGrpSpPr>
          <p:cNvPr id="83" name="Google Shape;83;p16"/>
          <p:cNvGrpSpPr/>
          <p:nvPr/>
        </p:nvGrpSpPr>
        <p:grpSpPr>
          <a:xfrm>
            <a:off x="673049" y="1744386"/>
            <a:ext cx="810678" cy="810676"/>
            <a:chOff x="9685338" y="4460675"/>
            <a:chExt cx="1080904" cy="1080902"/>
          </a:xfrm>
        </p:grpSpPr>
        <p:sp>
          <p:nvSpPr>
            <p:cNvPr id="84" name="Google Shape;84;p16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0" sx="85000" ty="0" sy="85000"/>
            </a:blip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Rockwell"/>
                <a:buNone/>
              </a:pPr>
              <a:r>
                <a:t/>
              </a:r>
              <a:endParaRPr b="1" i="0" sz="1500" u="none" cap="none" strike="noStrike">
                <a:solidFill>
                  <a:srgbClr val="FFFFFF"/>
                </a:solidFill>
                <a:latin typeface="Rokkitt ExtraBold"/>
                <a:ea typeface="Rokkitt ExtraBold"/>
                <a:cs typeface="Rokkitt ExtraBold"/>
                <a:sym typeface="Rokkitt ExtraBold"/>
              </a:endParaRPr>
            </a:p>
          </p:txBody>
        </p:sp>
        <p:sp>
          <p:nvSpPr>
            <p:cNvPr id="85" name="Google Shape;85;p16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Rockwel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6" name="Google Shape;86;p16"/>
          <p:cNvSpPr txBox="1"/>
          <p:nvPr>
            <p:ph idx="12" type="sldNum"/>
          </p:nvPr>
        </p:nvSpPr>
        <p:spPr>
          <a:xfrm>
            <a:off x="632776" y="1879600"/>
            <a:ext cx="891223" cy="54024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sz="2100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indent="0" lvl="1" marL="0" marR="0" rtl="0" algn="ctr">
              <a:spcBef>
                <a:spcPts val="0"/>
              </a:spcBef>
              <a:buNone/>
              <a:defRPr b="1" sz="2100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indent="0" lvl="2" marL="0" marR="0" rtl="0" algn="ctr">
              <a:spcBef>
                <a:spcPts val="0"/>
              </a:spcBef>
              <a:buNone/>
              <a:defRPr b="1" sz="2100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indent="0" lvl="3" marL="0" marR="0" rtl="0" algn="ctr">
              <a:spcBef>
                <a:spcPts val="0"/>
              </a:spcBef>
              <a:buNone/>
              <a:defRPr b="1" sz="2100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indent="0" lvl="4" marL="0" marR="0" rtl="0" algn="ctr">
              <a:spcBef>
                <a:spcPts val="0"/>
              </a:spcBef>
              <a:buNone/>
              <a:defRPr b="1" sz="2100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indent="0" lvl="5" marL="0" marR="0" rtl="0" algn="ctr">
              <a:spcBef>
                <a:spcPts val="0"/>
              </a:spcBef>
              <a:buNone/>
              <a:defRPr b="1" sz="2100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indent="0" lvl="6" marL="0" marR="0" rtl="0" algn="ctr">
              <a:spcBef>
                <a:spcPts val="0"/>
              </a:spcBef>
              <a:buNone/>
              <a:defRPr b="1" sz="2100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indent="0" lvl="7" marL="0" marR="0" rtl="0" algn="ctr">
              <a:spcBef>
                <a:spcPts val="0"/>
              </a:spcBef>
              <a:buNone/>
              <a:defRPr b="1" sz="2100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indent="0" lvl="8" marL="0" marR="0" rtl="0" algn="ctr">
              <a:spcBef>
                <a:spcPts val="0"/>
              </a:spcBef>
              <a:buNone/>
              <a:defRPr b="1" sz="2100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e contenuti" type="twoObj">
  <p:cSld name="TWO_OBJECTS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802386" y="363474"/>
            <a:ext cx="7543800" cy="1207008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kkitt"/>
              <a:buNone/>
              <a:defRPr b="0" i="0" sz="4100" u="none" cap="none" strike="noStrike">
                <a:latin typeface="Rokkitt"/>
                <a:ea typeface="Rokkitt"/>
                <a:cs typeface="Rokkitt"/>
                <a:sym typeface="Rokkitt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802386" y="1645920"/>
            <a:ext cx="3566160" cy="298323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1115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9E3611"/>
              </a:buClr>
              <a:buSzPts val="1300"/>
              <a:buFont typeface="Noto Sans Symbols"/>
              <a:buChar char="▪"/>
              <a:defRPr b="0" i="0" sz="15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298450" lvl="1" marL="914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9E3611"/>
              </a:buClr>
              <a:buSzPts val="11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2921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9E3611"/>
              </a:buClr>
              <a:buSzPts val="100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2921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9E3611"/>
              </a:buClr>
              <a:buSzPts val="100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2921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9E3611"/>
              </a:buClr>
              <a:buSzPts val="100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29845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9E3611"/>
              </a:buClr>
              <a:buSzPts val="11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29845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9E3611"/>
              </a:buClr>
              <a:buSzPts val="11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29845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9E3611"/>
              </a:buClr>
              <a:buSzPts val="11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29845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200"/>
              </a:spcAft>
              <a:buClr>
                <a:srgbClr val="9E3611"/>
              </a:buClr>
              <a:buSzPts val="11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90" name="Google Shape;90;p17"/>
          <p:cNvSpPr txBox="1"/>
          <p:nvPr>
            <p:ph idx="2" type="body"/>
          </p:nvPr>
        </p:nvSpPr>
        <p:spPr>
          <a:xfrm>
            <a:off x="4773168" y="1645920"/>
            <a:ext cx="3566160" cy="298323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1115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9E3611"/>
              </a:buClr>
              <a:buSzPts val="1300"/>
              <a:buFont typeface="Noto Sans Symbols"/>
              <a:buChar char="▪"/>
              <a:defRPr b="0" i="0" sz="15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298450" lvl="1" marL="914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9E3611"/>
              </a:buClr>
              <a:buSzPts val="11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2921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9E3611"/>
              </a:buClr>
              <a:buSzPts val="100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2921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9E3611"/>
              </a:buClr>
              <a:buSzPts val="100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2921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9E3611"/>
              </a:buClr>
              <a:buSzPts val="100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29845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9E3611"/>
              </a:buClr>
              <a:buSzPts val="11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29845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9E3611"/>
              </a:buClr>
              <a:buSzPts val="11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29845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9E3611"/>
              </a:buClr>
              <a:buSzPts val="11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29845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200"/>
              </a:spcAft>
              <a:buClr>
                <a:srgbClr val="9E3611"/>
              </a:buClr>
              <a:buSzPts val="11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91" name="Google Shape;91;p17"/>
          <p:cNvSpPr txBox="1"/>
          <p:nvPr>
            <p:ph idx="10" type="dt"/>
          </p:nvPr>
        </p:nvSpPr>
        <p:spPr>
          <a:xfrm>
            <a:off x="5973318" y="4704588"/>
            <a:ext cx="245516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8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92" name="Google Shape;92;p17"/>
          <p:cNvSpPr txBox="1"/>
          <p:nvPr>
            <p:ph idx="11" type="ftr"/>
          </p:nvPr>
        </p:nvSpPr>
        <p:spPr>
          <a:xfrm>
            <a:off x="816102" y="4704588"/>
            <a:ext cx="474573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8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93" name="Google Shape;93;p17"/>
          <p:cNvSpPr txBox="1"/>
          <p:nvPr>
            <p:ph idx="12" type="sldNum"/>
          </p:nvPr>
        </p:nvSpPr>
        <p:spPr>
          <a:xfrm>
            <a:off x="8483346" y="4704588"/>
            <a:ext cx="48006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sz="1100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indent="0" lvl="1" marL="0" marR="0" rtl="0" algn="ctr">
              <a:spcBef>
                <a:spcPts val="0"/>
              </a:spcBef>
              <a:buNone/>
              <a:defRPr b="1" sz="1100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indent="0" lvl="2" marL="0" marR="0" rtl="0" algn="ctr">
              <a:spcBef>
                <a:spcPts val="0"/>
              </a:spcBef>
              <a:buNone/>
              <a:defRPr b="1" sz="1100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indent="0" lvl="3" marL="0" marR="0" rtl="0" algn="ctr">
              <a:spcBef>
                <a:spcPts val="0"/>
              </a:spcBef>
              <a:buNone/>
              <a:defRPr b="1" sz="1100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indent="0" lvl="4" marL="0" marR="0" rtl="0" algn="ctr">
              <a:spcBef>
                <a:spcPts val="0"/>
              </a:spcBef>
              <a:buNone/>
              <a:defRPr b="1" sz="1100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indent="0" lvl="5" marL="0" marR="0" rtl="0" algn="ctr">
              <a:spcBef>
                <a:spcPts val="0"/>
              </a:spcBef>
              <a:buNone/>
              <a:defRPr b="1" sz="1100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indent="0" lvl="6" marL="0" marR="0" rtl="0" algn="ctr">
              <a:spcBef>
                <a:spcPts val="0"/>
              </a:spcBef>
              <a:buNone/>
              <a:defRPr b="1" sz="1100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indent="0" lvl="7" marL="0" marR="0" rtl="0" algn="ctr">
              <a:spcBef>
                <a:spcPts val="0"/>
              </a:spcBef>
              <a:buNone/>
              <a:defRPr b="1" sz="1100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indent="0" lvl="8" marL="0" marR="0" rtl="0" algn="ctr">
              <a:spcBef>
                <a:spcPts val="0"/>
              </a:spcBef>
              <a:buNone/>
              <a:defRPr b="1" sz="1100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fronto">
  <p:cSld name="Confronto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800100" y="1536192"/>
            <a:ext cx="3566160" cy="48006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-2286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9E3611"/>
              </a:buClr>
              <a:buSzPts val="1300"/>
              <a:buFont typeface="Noto Sans Symbols"/>
              <a:buNone/>
              <a:defRPr b="1" i="0" sz="1500" u="none" cap="none" strike="noStrike">
                <a:solidFill>
                  <a:srgbClr val="9E361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9E3611"/>
              </a:buClr>
              <a:buSzPts val="1100"/>
              <a:buFont typeface="Noto Sans Symbols"/>
              <a:buNone/>
              <a:defRPr b="1" i="0" sz="15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9E3611"/>
              </a:buClr>
              <a:buSzPts val="1000"/>
              <a:buFont typeface="Noto Sans Symbols"/>
              <a:buNone/>
              <a:defRPr b="1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9E3611"/>
              </a:buClr>
              <a:buSzPts val="1000"/>
              <a:buFont typeface="Noto Sans Symbols"/>
              <a:buNone/>
              <a:defRPr b="1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9E3611"/>
              </a:buClr>
              <a:buSzPts val="1000"/>
              <a:buFont typeface="Noto Sans Symbols"/>
              <a:buNone/>
              <a:defRPr b="1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9E3611"/>
              </a:buClr>
              <a:buSzPts val="1000"/>
              <a:buFont typeface="Noto Sans Symbols"/>
              <a:buNone/>
              <a:defRPr b="1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9E3611"/>
              </a:buClr>
              <a:buSzPts val="1000"/>
              <a:buFont typeface="Noto Sans Symbols"/>
              <a:buNone/>
              <a:defRPr b="1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9E3611"/>
              </a:buClr>
              <a:buSzPts val="1000"/>
              <a:buFont typeface="Noto Sans Symbols"/>
              <a:buNone/>
              <a:defRPr b="1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200"/>
              </a:spcAft>
              <a:buClr>
                <a:srgbClr val="9E3611"/>
              </a:buClr>
              <a:buSzPts val="1000"/>
              <a:buFont typeface="Noto Sans Symbols"/>
              <a:buNone/>
              <a:defRPr b="1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96" name="Google Shape;96;p18"/>
          <p:cNvSpPr txBox="1"/>
          <p:nvPr>
            <p:ph idx="2" type="body"/>
          </p:nvPr>
        </p:nvSpPr>
        <p:spPr>
          <a:xfrm>
            <a:off x="802386" y="2057400"/>
            <a:ext cx="3566160" cy="246888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1115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9E3611"/>
              </a:buClr>
              <a:buSzPts val="1300"/>
              <a:buFont typeface="Noto Sans Symbols"/>
              <a:buChar char="▪"/>
              <a:defRPr b="0" i="0" sz="15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298450" lvl="1" marL="914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9E3611"/>
              </a:buClr>
              <a:buSzPts val="11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2921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9E3611"/>
              </a:buClr>
              <a:buSzPts val="100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2921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9E3611"/>
              </a:buClr>
              <a:buSzPts val="100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2921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9E3611"/>
              </a:buClr>
              <a:buSzPts val="100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2921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9E3611"/>
              </a:buClr>
              <a:buSzPts val="100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2921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9E3611"/>
              </a:buClr>
              <a:buSzPts val="100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2921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9E3611"/>
              </a:buClr>
              <a:buSzPts val="100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2921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200"/>
              </a:spcAft>
              <a:buClr>
                <a:srgbClr val="9E3611"/>
              </a:buClr>
              <a:buSzPts val="100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97" name="Google Shape;97;p18"/>
          <p:cNvSpPr txBox="1"/>
          <p:nvPr>
            <p:ph idx="3" type="body"/>
          </p:nvPr>
        </p:nvSpPr>
        <p:spPr>
          <a:xfrm>
            <a:off x="4773168" y="1536192"/>
            <a:ext cx="3566160" cy="48006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-2286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9E3611"/>
              </a:buClr>
              <a:buSzPts val="1300"/>
              <a:buFont typeface="Noto Sans Symbols"/>
              <a:buNone/>
              <a:defRPr b="1" i="0" sz="1500" u="none" cap="none" strike="noStrike">
                <a:solidFill>
                  <a:srgbClr val="9E361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9E3611"/>
              </a:buClr>
              <a:buSzPts val="1100"/>
              <a:buFont typeface="Noto Sans Symbols"/>
              <a:buNone/>
              <a:defRPr b="1" i="0" sz="15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9E3611"/>
              </a:buClr>
              <a:buSzPts val="1000"/>
              <a:buFont typeface="Noto Sans Symbols"/>
              <a:buNone/>
              <a:defRPr b="1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9E3611"/>
              </a:buClr>
              <a:buSzPts val="1000"/>
              <a:buFont typeface="Noto Sans Symbols"/>
              <a:buNone/>
              <a:defRPr b="1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9E3611"/>
              </a:buClr>
              <a:buSzPts val="1000"/>
              <a:buFont typeface="Noto Sans Symbols"/>
              <a:buNone/>
              <a:defRPr b="1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9E3611"/>
              </a:buClr>
              <a:buSzPts val="1000"/>
              <a:buFont typeface="Noto Sans Symbols"/>
              <a:buNone/>
              <a:defRPr b="1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9E3611"/>
              </a:buClr>
              <a:buSzPts val="1000"/>
              <a:buFont typeface="Noto Sans Symbols"/>
              <a:buNone/>
              <a:defRPr b="1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9E3611"/>
              </a:buClr>
              <a:buSzPts val="1000"/>
              <a:buFont typeface="Noto Sans Symbols"/>
              <a:buNone/>
              <a:defRPr b="1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200"/>
              </a:spcAft>
              <a:buClr>
                <a:srgbClr val="9E3611"/>
              </a:buClr>
              <a:buSzPts val="1000"/>
              <a:buFont typeface="Noto Sans Symbols"/>
              <a:buNone/>
              <a:defRPr b="1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98" name="Google Shape;98;p18"/>
          <p:cNvSpPr txBox="1"/>
          <p:nvPr>
            <p:ph idx="4" type="body"/>
          </p:nvPr>
        </p:nvSpPr>
        <p:spPr>
          <a:xfrm>
            <a:off x="4773168" y="2057400"/>
            <a:ext cx="3566160" cy="246888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1115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9E3611"/>
              </a:buClr>
              <a:buSzPts val="1300"/>
              <a:buFont typeface="Noto Sans Symbols"/>
              <a:buChar char="▪"/>
              <a:defRPr b="0" i="0" sz="15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298450" lvl="1" marL="914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9E3611"/>
              </a:buClr>
              <a:buSzPts val="11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2921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9E3611"/>
              </a:buClr>
              <a:buSzPts val="100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2921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9E3611"/>
              </a:buClr>
              <a:buSzPts val="100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2921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9E3611"/>
              </a:buClr>
              <a:buSzPts val="100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2921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9E3611"/>
              </a:buClr>
              <a:buSzPts val="100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2921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9E3611"/>
              </a:buClr>
              <a:buSzPts val="100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2921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9E3611"/>
              </a:buClr>
              <a:buSzPts val="100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2921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200"/>
              </a:spcAft>
              <a:buClr>
                <a:srgbClr val="9E3611"/>
              </a:buClr>
              <a:buSzPts val="100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99" name="Google Shape;99;p18"/>
          <p:cNvSpPr txBox="1"/>
          <p:nvPr>
            <p:ph idx="10" type="dt"/>
          </p:nvPr>
        </p:nvSpPr>
        <p:spPr>
          <a:xfrm>
            <a:off x="5973318" y="4704588"/>
            <a:ext cx="245516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8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00" name="Google Shape;100;p18"/>
          <p:cNvSpPr txBox="1"/>
          <p:nvPr>
            <p:ph idx="11" type="ftr"/>
          </p:nvPr>
        </p:nvSpPr>
        <p:spPr>
          <a:xfrm>
            <a:off x="816102" y="4704588"/>
            <a:ext cx="474573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8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01" name="Google Shape;101;p18"/>
          <p:cNvSpPr txBox="1"/>
          <p:nvPr>
            <p:ph idx="12" type="sldNum"/>
          </p:nvPr>
        </p:nvSpPr>
        <p:spPr>
          <a:xfrm>
            <a:off x="8483346" y="4704588"/>
            <a:ext cx="48006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sz="1100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indent="0" lvl="1" marL="0" marR="0" rtl="0" algn="ctr">
              <a:spcBef>
                <a:spcPts val="0"/>
              </a:spcBef>
              <a:buNone/>
              <a:defRPr b="1" sz="1100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indent="0" lvl="2" marL="0" marR="0" rtl="0" algn="ctr">
              <a:spcBef>
                <a:spcPts val="0"/>
              </a:spcBef>
              <a:buNone/>
              <a:defRPr b="1" sz="1100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indent="0" lvl="3" marL="0" marR="0" rtl="0" algn="ctr">
              <a:spcBef>
                <a:spcPts val="0"/>
              </a:spcBef>
              <a:buNone/>
              <a:defRPr b="1" sz="1100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indent="0" lvl="4" marL="0" marR="0" rtl="0" algn="ctr">
              <a:spcBef>
                <a:spcPts val="0"/>
              </a:spcBef>
              <a:buNone/>
              <a:defRPr b="1" sz="1100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indent="0" lvl="5" marL="0" marR="0" rtl="0" algn="ctr">
              <a:spcBef>
                <a:spcPts val="0"/>
              </a:spcBef>
              <a:buNone/>
              <a:defRPr b="1" sz="1100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indent="0" lvl="6" marL="0" marR="0" rtl="0" algn="ctr">
              <a:spcBef>
                <a:spcPts val="0"/>
              </a:spcBef>
              <a:buNone/>
              <a:defRPr b="1" sz="1100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indent="0" lvl="7" marL="0" marR="0" rtl="0" algn="ctr">
              <a:spcBef>
                <a:spcPts val="0"/>
              </a:spcBef>
              <a:buNone/>
              <a:defRPr b="1" sz="1100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indent="0" lvl="8" marL="0" marR="0" rtl="0" algn="ctr">
              <a:spcBef>
                <a:spcPts val="0"/>
              </a:spcBef>
              <a:buNone/>
              <a:defRPr b="1" sz="1100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102" name="Google Shape;102;p18"/>
          <p:cNvSpPr txBox="1"/>
          <p:nvPr>
            <p:ph type="title"/>
          </p:nvPr>
        </p:nvSpPr>
        <p:spPr>
          <a:xfrm>
            <a:off x="802386" y="363474"/>
            <a:ext cx="7543800" cy="1207008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kkitt"/>
              <a:buNone/>
              <a:defRPr b="0" i="0" sz="4100" u="none" cap="none" strike="noStrike">
                <a:latin typeface="Rokkitt"/>
                <a:ea typeface="Rokkitt"/>
                <a:cs typeface="Rokkitt"/>
                <a:sym typeface="Rokkitt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lo titolo">
  <p:cSld name="Solo titolo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idx="10" type="dt"/>
          </p:nvPr>
        </p:nvSpPr>
        <p:spPr>
          <a:xfrm>
            <a:off x="5973318" y="4704588"/>
            <a:ext cx="245516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8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05" name="Google Shape;105;p19"/>
          <p:cNvSpPr txBox="1"/>
          <p:nvPr>
            <p:ph idx="11" type="ftr"/>
          </p:nvPr>
        </p:nvSpPr>
        <p:spPr>
          <a:xfrm>
            <a:off x="816102" y="4704588"/>
            <a:ext cx="474573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8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06" name="Google Shape;106;p19"/>
          <p:cNvSpPr txBox="1"/>
          <p:nvPr>
            <p:ph idx="12" type="sldNum"/>
          </p:nvPr>
        </p:nvSpPr>
        <p:spPr>
          <a:xfrm>
            <a:off x="8483346" y="4704588"/>
            <a:ext cx="48006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sz="1100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indent="0" lvl="1" marL="0" marR="0" rtl="0" algn="ctr">
              <a:spcBef>
                <a:spcPts val="0"/>
              </a:spcBef>
              <a:buNone/>
              <a:defRPr b="1" sz="1100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indent="0" lvl="2" marL="0" marR="0" rtl="0" algn="ctr">
              <a:spcBef>
                <a:spcPts val="0"/>
              </a:spcBef>
              <a:buNone/>
              <a:defRPr b="1" sz="1100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indent="0" lvl="3" marL="0" marR="0" rtl="0" algn="ctr">
              <a:spcBef>
                <a:spcPts val="0"/>
              </a:spcBef>
              <a:buNone/>
              <a:defRPr b="1" sz="1100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indent="0" lvl="4" marL="0" marR="0" rtl="0" algn="ctr">
              <a:spcBef>
                <a:spcPts val="0"/>
              </a:spcBef>
              <a:buNone/>
              <a:defRPr b="1" sz="1100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indent="0" lvl="5" marL="0" marR="0" rtl="0" algn="ctr">
              <a:spcBef>
                <a:spcPts val="0"/>
              </a:spcBef>
              <a:buNone/>
              <a:defRPr b="1" sz="1100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indent="0" lvl="6" marL="0" marR="0" rtl="0" algn="ctr">
              <a:spcBef>
                <a:spcPts val="0"/>
              </a:spcBef>
              <a:buNone/>
              <a:defRPr b="1" sz="1100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indent="0" lvl="7" marL="0" marR="0" rtl="0" algn="ctr">
              <a:spcBef>
                <a:spcPts val="0"/>
              </a:spcBef>
              <a:buNone/>
              <a:defRPr b="1" sz="1100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indent="0" lvl="8" marL="0" marR="0" rtl="0" algn="ctr">
              <a:spcBef>
                <a:spcPts val="0"/>
              </a:spcBef>
              <a:buNone/>
              <a:defRPr b="1" sz="1100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107" name="Google Shape;107;p19"/>
          <p:cNvSpPr txBox="1"/>
          <p:nvPr>
            <p:ph type="title"/>
          </p:nvPr>
        </p:nvSpPr>
        <p:spPr>
          <a:xfrm>
            <a:off x="802386" y="363474"/>
            <a:ext cx="7543800" cy="1207008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kkitt"/>
              <a:buNone/>
              <a:defRPr b="0" i="0" sz="4100" u="none" cap="none" strike="noStrike">
                <a:latin typeface="Rokkitt"/>
                <a:ea typeface="Rokkitt"/>
                <a:cs typeface="Rokkitt"/>
                <a:sym typeface="Rokkitt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uota" type="blank">
  <p:cSld name="BLANK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idx="10" type="dt"/>
          </p:nvPr>
        </p:nvSpPr>
        <p:spPr>
          <a:xfrm>
            <a:off x="5973318" y="4704588"/>
            <a:ext cx="245516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8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10" name="Google Shape;110;p20"/>
          <p:cNvSpPr txBox="1"/>
          <p:nvPr>
            <p:ph idx="11" type="ftr"/>
          </p:nvPr>
        </p:nvSpPr>
        <p:spPr>
          <a:xfrm>
            <a:off x="816102" y="4704588"/>
            <a:ext cx="474573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8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11" name="Google Shape;111;p20"/>
          <p:cNvSpPr txBox="1"/>
          <p:nvPr>
            <p:ph idx="12" type="sldNum"/>
          </p:nvPr>
        </p:nvSpPr>
        <p:spPr>
          <a:xfrm>
            <a:off x="8483346" y="4704588"/>
            <a:ext cx="48006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sz="1100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indent="0" lvl="1" marL="0" marR="0" rtl="0" algn="ctr">
              <a:spcBef>
                <a:spcPts val="0"/>
              </a:spcBef>
              <a:buNone/>
              <a:defRPr b="1" sz="1100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indent="0" lvl="2" marL="0" marR="0" rtl="0" algn="ctr">
              <a:spcBef>
                <a:spcPts val="0"/>
              </a:spcBef>
              <a:buNone/>
              <a:defRPr b="1" sz="1100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indent="0" lvl="3" marL="0" marR="0" rtl="0" algn="ctr">
              <a:spcBef>
                <a:spcPts val="0"/>
              </a:spcBef>
              <a:buNone/>
              <a:defRPr b="1" sz="1100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indent="0" lvl="4" marL="0" marR="0" rtl="0" algn="ctr">
              <a:spcBef>
                <a:spcPts val="0"/>
              </a:spcBef>
              <a:buNone/>
              <a:defRPr b="1" sz="1100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indent="0" lvl="5" marL="0" marR="0" rtl="0" algn="ctr">
              <a:spcBef>
                <a:spcPts val="0"/>
              </a:spcBef>
              <a:buNone/>
              <a:defRPr b="1" sz="1100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indent="0" lvl="6" marL="0" marR="0" rtl="0" algn="ctr">
              <a:spcBef>
                <a:spcPts val="0"/>
              </a:spcBef>
              <a:buNone/>
              <a:defRPr b="1" sz="1100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indent="0" lvl="7" marL="0" marR="0" rtl="0" algn="ctr">
              <a:spcBef>
                <a:spcPts val="0"/>
              </a:spcBef>
              <a:buNone/>
              <a:defRPr b="1" sz="1100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indent="0" lvl="8" marL="0" marR="0" rtl="0" algn="ctr">
              <a:spcBef>
                <a:spcPts val="0"/>
              </a:spcBef>
              <a:buNone/>
              <a:defRPr b="1" sz="1100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uto con didascalia" showMasterSp="0" type="objTx">
  <p:cSld name="OBJECT_WITH_CAPTION_TEX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/>
          <p:nvPr/>
        </p:nvSpPr>
        <p:spPr>
          <a:xfrm>
            <a:off x="6227805" y="0"/>
            <a:ext cx="2916194" cy="5143499"/>
          </a:xfrm>
          <a:prstGeom prst="rect">
            <a:avLst/>
          </a:prstGeom>
          <a:blipFill rotWithShape="1">
            <a:blip r:embed="rId2">
              <a:alphaModFix amt="60000"/>
            </a:blip>
            <a:tile algn="ctr" flip="xy" tx="0" sx="92000" ty="-704850" sy="89000"/>
          </a:blip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14" name="Google Shape;114;p21"/>
          <p:cNvSpPr txBox="1"/>
          <p:nvPr>
            <p:ph type="title"/>
          </p:nvPr>
        </p:nvSpPr>
        <p:spPr>
          <a:xfrm>
            <a:off x="6412230" y="514350"/>
            <a:ext cx="2400300" cy="130302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kkitt"/>
              <a:buNone/>
              <a:defRPr b="1" i="0" sz="2400" u="none" cap="none" strike="noStrike">
                <a:latin typeface="Rokkitt"/>
                <a:ea typeface="Rokkitt"/>
                <a:cs typeface="Rokkitt"/>
                <a:sym typeface="Rokkitt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628650" y="514350"/>
            <a:ext cx="5033772" cy="3765042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1115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9E3611"/>
              </a:buClr>
              <a:buSzPts val="1300"/>
              <a:buFont typeface="Noto Sans Symbols"/>
              <a:buChar char="▪"/>
              <a:defRPr b="0" i="0" sz="15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298450" lvl="1" marL="914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9E3611"/>
              </a:buClr>
              <a:buSzPts val="11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2921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9E3611"/>
              </a:buClr>
              <a:buSzPts val="100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2921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9E3611"/>
              </a:buClr>
              <a:buSzPts val="100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2921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9E3611"/>
              </a:buClr>
              <a:buSzPts val="100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1115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9E3611"/>
              </a:buClr>
              <a:buSzPts val="1300"/>
              <a:buFont typeface="Noto Sans Symbols"/>
              <a:buChar char="▪"/>
              <a:defRPr b="0" i="0" sz="15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1115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9E3611"/>
              </a:buClr>
              <a:buSzPts val="1300"/>
              <a:buFont typeface="Noto Sans Symbols"/>
              <a:buChar char="▪"/>
              <a:defRPr b="0" i="0" sz="15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1115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9E3611"/>
              </a:buClr>
              <a:buSzPts val="1300"/>
              <a:buFont typeface="Noto Sans Symbols"/>
              <a:buChar char="▪"/>
              <a:defRPr b="0" i="0" sz="15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1115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200"/>
              </a:spcAft>
              <a:buClr>
                <a:srgbClr val="9E3611"/>
              </a:buClr>
              <a:buSzPts val="1300"/>
              <a:buFont typeface="Noto Sans Symbols"/>
              <a:buChar char="▪"/>
              <a:defRPr b="0" i="0" sz="15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16" name="Google Shape;116;p21"/>
          <p:cNvSpPr txBox="1"/>
          <p:nvPr>
            <p:ph idx="2" type="body"/>
          </p:nvPr>
        </p:nvSpPr>
        <p:spPr>
          <a:xfrm>
            <a:off x="6412230" y="1817370"/>
            <a:ext cx="2400300" cy="246888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9E3611"/>
              </a:buClr>
              <a:buSzPts val="1300"/>
              <a:buFont typeface="Noto Sans Symbols"/>
              <a:buNone/>
              <a:defRPr b="0" i="0" sz="1100" u="none" cap="none" strike="noStrike">
                <a:solidFill>
                  <a:srgbClr val="9E361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9E3611"/>
              </a:buClr>
              <a:buSzPts val="11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9E3611"/>
              </a:buClr>
              <a:buSzPts val="1000"/>
              <a:buFont typeface="Noto Sans Symbols"/>
              <a:buNone/>
              <a:defRPr b="0" i="0" sz="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9E3611"/>
              </a:buClr>
              <a:buSzPts val="1000"/>
              <a:buFont typeface="Noto Sans Symbols"/>
              <a:buNone/>
              <a:defRPr b="0" i="0" sz="7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9E3611"/>
              </a:buClr>
              <a:buSzPts val="1000"/>
              <a:buFont typeface="Noto Sans Symbols"/>
              <a:buNone/>
              <a:defRPr b="0" i="0" sz="7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9E3611"/>
              </a:buClr>
              <a:buSzPts val="1000"/>
              <a:buFont typeface="Noto Sans Symbols"/>
              <a:buNone/>
              <a:defRPr b="0" i="0" sz="7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9E3611"/>
              </a:buClr>
              <a:buSzPts val="1000"/>
              <a:buFont typeface="Noto Sans Symbols"/>
              <a:buNone/>
              <a:defRPr b="0" i="0" sz="7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9E3611"/>
              </a:buClr>
              <a:buSzPts val="1000"/>
              <a:buFont typeface="Noto Sans Symbols"/>
              <a:buNone/>
              <a:defRPr b="0" i="0" sz="7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200"/>
              </a:spcAft>
              <a:buClr>
                <a:srgbClr val="9E3611"/>
              </a:buClr>
              <a:buSzPts val="1000"/>
              <a:buFont typeface="Noto Sans Symbols"/>
              <a:buNone/>
              <a:defRPr b="0" i="0" sz="7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17" name="Google Shape;117;p21"/>
          <p:cNvSpPr txBox="1"/>
          <p:nvPr>
            <p:ph idx="10" type="dt"/>
          </p:nvPr>
        </p:nvSpPr>
        <p:spPr>
          <a:xfrm>
            <a:off x="5973318" y="4704588"/>
            <a:ext cx="245516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8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18" name="Google Shape;118;p21"/>
          <p:cNvSpPr txBox="1"/>
          <p:nvPr>
            <p:ph idx="11" type="ftr"/>
          </p:nvPr>
        </p:nvSpPr>
        <p:spPr>
          <a:xfrm>
            <a:off x="816102" y="4704588"/>
            <a:ext cx="474573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8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grpSp>
        <p:nvGrpSpPr>
          <p:cNvPr id="119" name="Google Shape;119;p21"/>
          <p:cNvGrpSpPr/>
          <p:nvPr/>
        </p:nvGrpSpPr>
        <p:grpSpPr>
          <a:xfrm>
            <a:off x="8551294" y="4672261"/>
            <a:ext cx="342900" cy="342900"/>
            <a:chOff x="11361456" y="6195813"/>
            <a:chExt cx="548640" cy="548640"/>
          </a:xfrm>
        </p:grpSpPr>
        <p:sp>
          <p:nvSpPr>
            <p:cNvPr id="120" name="Google Shape;120;p21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50800" sx="85000" ty="0" sy="85000"/>
            </a:blip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Rockwell"/>
                <a:buNone/>
              </a:pPr>
              <a:r>
                <a:t/>
              </a:r>
              <a:endParaRPr b="1" i="0" sz="1500" u="none" cap="none" strike="noStrike">
                <a:solidFill>
                  <a:srgbClr val="FFFFFF"/>
                </a:solidFill>
                <a:latin typeface="Rokkitt ExtraBold"/>
                <a:ea typeface="Rokkitt ExtraBold"/>
                <a:cs typeface="Rokkitt ExtraBold"/>
                <a:sym typeface="Rokkitt ExtraBold"/>
              </a:endParaRPr>
            </a:p>
          </p:txBody>
        </p:sp>
        <p:sp>
          <p:nvSpPr>
            <p:cNvPr id="121" name="Google Shape;121;p21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Rockwel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2" name="Google Shape;122;p21"/>
          <p:cNvSpPr txBox="1"/>
          <p:nvPr>
            <p:ph idx="12" type="sldNum"/>
          </p:nvPr>
        </p:nvSpPr>
        <p:spPr>
          <a:xfrm>
            <a:off x="8483346" y="4704588"/>
            <a:ext cx="48006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sz="1100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indent="0" lvl="1" marL="0" marR="0" rtl="0" algn="ctr">
              <a:spcBef>
                <a:spcPts val="0"/>
              </a:spcBef>
              <a:buNone/>
              <a:defRPr b="1" sz="1100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indent="0" lvl="2" marL="0" marR="0" rtl="0" algn="ctr">
              <a:spcBef>
                <a:spcPts val="0"/>
              </a:spcBef>
              <a:buNone/>
              <a:defRPr b="1" sz="1100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indent="0" lvl="3" marL="0" marR="0" rtl="0" algn="ctr">
              <a:spcBef>
                <a:spcPts val="0"/>
              </a:spcBef>
              <a:buNone/>
              <a:defRPr b="1" sz="1100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indent="0" lvl="4" marL="0" marR="0" rtl="0" algn="ctr">
              <a:spcBef>
                <a:spcPts val="0"/>
              </a:spcBef>
              <a:buNone/>
              <a:defRPr b="1" sz="1100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indent="0" lvl="5" marL="0" marR="0" rtl="0" algn="ctr">
              <a:spcBef>
                <a:spcPts val="0"/>
              </a:spcBef>
              <a:buNone/>
              <a:defRPr b="1" sz="1100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indent="0" lvl="6" marL="0" marR="0" rtl="0" algn="ctr">
              <a:spcBef>
                <a:spcPts val="0"/>
              </a:spcBef>
              <a:buNone/>
              <a:defRPr b="1" sz="1100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indent="0" lvl="7" marL="0" marR="0" rtl="0" algn="ctr">
              <a:spcBef>
                <a:spcPts val="0"/>
              </a:spcBef>
              <a:buNone/>
              <a:defRPr b="1" sz="1100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indent="0" lvl="8" marL="0" marR="0" rtl="0" algn="ctr">
              <a:spcBef>
                <a:spcPts val="0"/>
              </a:spcBef>
              <a:buNone/>
              <a:defRPr b="1" sz="1100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magine con didascalia" showMasterSp="0" type="picTx">
  <p:cSld name="PICTURE_WITH_CAPTION_TEX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/>
          <p:nvPr/>
        </p:nvSpPr>
        <p:spPr>
          <a:xfrm>
            <a:off x="6227805" y="0"/>
            <a:ext cx="2916194" cy="5143499"/>
          </a:xfrm>
          <a:prstGeom prst="rect">
            <a:avLst/>
          </a:prstGeom>
          <a:blipFill rotWithShape="1">
            <a:blip r:embed="rId2">
              <a:alphaModFix amt="60000"/>
            </a:blip>
            <a:tile algn="ctr" flip="xy" tx="0" sx="92000" ty="-704850" sy="89000"/>
          </a:blip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25" name="Google Shape;125;p22"/>
          <p:cNvSpPr txBox="1"/>
          <p:nvPr>
            <p:ph type="title"/>
          </p:nvPr>
        </p:nvSpPr>
        <p:spPr>
          <a:xfrm>
            <a:off x="6412230" y="514350"/>
            <a:ext cx="2400300" cy="130302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kkitt"/>
              <a:buNone/>
              <a:defRPr b="1" i="0" sz="2400" u="none" cap="none" strike="noStrike">
                <a:latin typeface="Rokkitt"/>
                <a:ea typeface="Rokkitt"/>
                <a:cs typeface="Rokkitt"/>
                <a:sym typeface="Rokkitt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26" name="Google Shape;126;p22"/>
          <p:cNvSpPr/>
          <p:nvPr>
            <p:ph idx="2" type="pic"/>
          </p:nvPr>
        </p:nvSpPr>
        <p:spPr>
          <a:xfrm>
            <a:off x="0" y="0"/>
            <a:ext cx="6227805" cy="5143500"/>
          </a:xfrm>
          <a:prstGeom prst="rect">
            <a:avLst/>
          </a:prstGeom>
          <a:solidFill>
            <a:srgbClr val="E1DFDF"/>
          </a:solidFill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9E3611"/>
              </a:buClr>
              <a:buSzPts val="110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9E3611"/>
              </a:buClr>
              <a:buSzPts val="1100"/>
              <a:buFont typeface="Noto Sans Symbols"/>
              <a:buNone/>
              <a:defRPr b="0" i="0" sz="21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9E3611"/>
              </a:buClr>
              <a:buSzPts val="110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9E3611"/>
              </a:buClr>
              <a:buSzPts val="1100"/>
              <a:buFont typeface="Noto Sans Symbols"/>
              <a:buNone/>
              <a:defRPr b="0" i="0" sz="15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9E3611"/>
              </a:buClr>
              <a:buSzPts val="1100"/>
              <a:buFont typeface="Noto Sans Symbols"/>
              <a:buNone/>
              <a:defRPr b="0" i="0" sz="15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9E3611"/>
              </a:buClr>
              <a:buSzPts val="1100"/>
              <a:buFont typeface="Noto Sans Symbols"/>
              <a:buNone/>
              <a:defRPr b="0" i="0" sz="15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9E3611"/>
              </a:buClr>
              <a:buSzPts val="1100"/>
              <a:buFont typeface="Noto Sans Symbols"/>
              <a:buNone/>
              <a:defRPr b="0" i="0" sz="15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9E3611"/>
              </a:buClr>
              <a:buSzPts val="1100"/>
              <a:buFont typeface="Noto Sans Symbols"/>
              <a:buNone/>
              <a:defRPr b="0" i="0" sz="15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300"/>
              </a:spcBef>
              <a:spcAft>
                <a:spcPts val="200"/>
              </a:spcAft>
              <a:buClr>
                <a:srgbClr val="9E3611"/>
              </a:buClr>
              <a:buSzPts val="1100"/>
              <a:buFont typeface="Noto Sans Symbols"/>
              <a:buNone/>
              <a:defRPr b="0" i="0" sz="15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6412230" y="1817370"/>
            <a:ext cx="2400300" cy="246888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9E3611"/>
              </a:buClr>
              <a:buSzPts val="1300"/>
              <a:buFont typeface="Noto Sans Symbols"/>
              <a:buNone/>
              <a:defRPr b="0" i="0" sz="1100" u="none" cap="none" strike="noStrike">
                <a:solidFill>
                  <a:srgbClr val="9E361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9E3611"/>
              </a:buClr>
              <a:buSzPts val="11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9E3611"/>
              </a:buClr>
              <a:buSzPts val="1000"/>
              <a:buFont typeface="Noto Sans Symbols"/>
              <a:buNone/>
              <a:defRPr b="0" i="0" sz="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9E3611"/>
              </a:buClr>
              <a:buSzPts val="1000"/>
              <a:buFont typeface="Noto Sans Symbols"/>
              <a:buNone/>
              <a:defRPr b="0" i="0" sz="7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9E3611"/>
              </a:buClr>
              <a:buSzPts val="1000"/>
              <a:buFont typeface="Noto Sans Symbols"/>
              <a:buNone/>
              <a:defRPr b="0" i="0" sz="7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9E3611"/>
              </a:buClr>
              <a:buSzPts val="1000"/>
              <a:buFont typeface="Noto Sans Symbols"/>
              <a:buNone/>
              <a:defRPr b="0" i="0" sz="7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9E3611"/>
              </a:buClr>
              <a:buSzPts val="1000"/>
              <a:buFont typeface="Noto Sans Symbols"/>
              <a:buNone/>
              <a:defRPr b="0" i="0" sz="7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9E3611"/>
              </a:buClr>
              <a:buSzPts val="1000"/>
              <a:buFont typeface="Noto Sans Symbols"/>
              <a:buNone/>
              <a:defRPr b="0" i="0" sz="7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200"/>
              </a:spcAft>
              <a:buClr>
                <a:srgbClr val="9E3611"/>
              </a:buClr>
              <a:buSzPts val="1000"/>
              <a:buFont typeface="Noto Sans Symbols"/>
              <a:buNone/>
              <a:defRPr b="0" i="0" sz="7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28" name="Google Shape;128;p22"/>
          <p:cNvSpPr txBox="1"/>
          <p:nvPr>
            <p:ph idx="10" type="dt"/>
          </p:nvPr>
        </p:nvSpPr>
        <p:spPr>
          <a:xfrm>
            <a:off x="5973318" y="4704588"/>
            <a:ext cx="245516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8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grpSp>
        <p:nvGrpSpPr>
          <p:cNvPr id="129" name="Google Shape;129;p22"/>
          <p:cNvGrpSpPr/>
          <p:nvPr/>
        </p:nvGrpSpPr>
        <p:grpSpPr>
          <a:xfrm>
            <a:off x="8551294" y="4672261"/>
            <a:ext cx="342900" cy="342900"/>
            <a:chOff x="11361456" y="6195813"/>
            <a:chExt cx="548640" cy="548640"/>
          </a:xfrm>
        </p:grpSpPr>
        <p:sp>
          <p:nvSpPr>
            <p:cNvPr id="130" name="Google Shape;130;p22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50800" sx="85000" ty="0" sy="85000"/>
            </a:blip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Rockwell"/>
                <a:buNone/>
              </a:pPr>
              <a:r>
                <a:t/>
              </a:r>
              <a:endParaRPr b="1" i="0" sz="1500" u="none" cap="none" strike="noStrike">
                <a:solidFill>
                  <a:srgbClr val="FFFFFF"/>
                </a:solidFill>
                <a:latin typeface="Rokkitt ExtraBold"/>
                <a:ea typeface="Rokkitt ExtraBold"/>
                <a:cs typeface="Rokkitt ExtraBold"/>
                <a:sym typeface="Rokkitt ExtraBold"/>
              </a:endParaRPr>
            </a:p>
          </p:txBody>
        </p:sp>
        <p:sp>
          <p:nvSpPr>
            <p:cNvPr id="131" name="Google Shape;131;p22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Rockwel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2" name="Google Shape;132;p22"/>
          <p:cNvSpPr txBox="1"/>
          <p:nvPr>
            <p:ph idx="12" type="sldNum"/>
          </p:nvPr>
        </p:nvSpPr>
        <p:spPr>
          <a:xfrm>
            <a:off x="8483346" y="4704588"/>
            <a:ext cx="48006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sz="1100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indent="0" lvl="1" marL="0" marR="0" rtl="0" algn="ctr">
              <a:spcBef>
                <a:spcPts val="0"/>
              </a:spcBef>
              <a:buNone/>
              <a:defRPr b="1" sz="1100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indent="0" lvl="2" marL="0" marR="0" rtl="0" algn="ctr">
              <a:spcBef>
                <a:spcPts val="0"/>
              </a:spcBef>
              <a:buNone/>
              <a:defRPr b="1" sz="1100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indent="0" lvl="3" marL="0" marR="0" rtl="0" algn="ctr">
              <a:spcBef>
                <a:spcPts val="0"/>
              </a:spcBef>
              <a:buNone/>
              <a:defRPr b="1" sz="1100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indent="0" lvl="4" marL="0" marR="0" rtl="0" algn="ctr">
              <a:spcBef>
                <a:spcPts val="0"/>
              </a:spcBef>
              <a:buNone/>
              <a:defRPr b="1" sz="1100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indent="0" lvl="5" marL="0" marR="0" rtl="0" algn="ctr">
              <a:spcBef>
                <a:spcPts val="0"/>
              </a:spcBef>
              <a:buNone/>
              <a:defRPr b="1" sz="1100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indent="0" lvl="6" marL="0" marR="0" rtl="0" algn="ctr">
              <a:spcBef>
                <a:spcPts val="0"/>
              </a:spcBef>
              <a:buNone/>
              <a:defRPr b="1" sz="1100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indent="0" lvl="7" marL="0" marR="0" rtl="0" algn="ctr">
              <a:spcBef>
                <a:spcPts val="0"/>
              </a:spcBef>
              <a:buNone/>
              <a:defRPr b="1" sz="1100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indent="0" lvl="8" marL="0" marR="0" rtl="0" algn="ctr">
              <a:spcBef>
                <a:spcPts val="0"/>
              </a:spcBef>
              <a:buNone/>
              <a:defRPr b="1" sz="1100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olo e testo verticale" type="vertTx">
  <p:cSld name="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802386" y="363474"/>
            <a:ext cx="7543800" cy="1207008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kkitt"/>
              <a:buNone/>
              <a:defRPr b="0" i="0" sz="4100" u="none" cap="none" strike="noStrike">
                <a:latin typeface="Rokkitt"/>
                <a:ea typeface="Rokkitt"/>
                <a:cs typeface="Rokkitt"/>
                <a:sym typeface="Rokkitt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 rot="5400000">
            <a:off x="3055239" y="-661797"/>
            <a:ext cx="3038094" cy="75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1115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9E3611"/>
              </a:buClr>
              <a:buSzPts val="1300"/>
              <a:buFont typeface="Noto Sans Symbols"/>
              <a:buChar char="▪"/>
              <a:defRPr b="0" i="0" sz="15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298450" lvl="1" marL="914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9E3611"/>
              </a:buClr>
              <a:buSzPts val="11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2921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9E3611"/>
              </a:buClr>
              <a:buSzPts val="100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2921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9E3611"/>
              </a:buClr>
              <a:buSzPts val="100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2921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9E3611"/>
              </a:buClr>
              <a:buSzPts val="100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2921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9E3611"/>
              </a:buClr>
              <a:buSzPts val="100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2921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9E3611"/>
              </a:buClr>
              <a:buSzPts val="100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2921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9E3611"/>
              </a:buClr>
              <a:buSzPts val="100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2921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200"/>
              </a:spcAft>
              <a:buClr>
                <a:srgbClr val="9E3611"/>
              </a:buClr>
              <a:buSzPts val="100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36" name="Google Shape;136;p23"/>
          <p:cNvSpPr txBox="1"/>
          <p:nvPr>
            <p:ph idx="10" type="dt"/>
          </p:nvPr>
        </p:nvSpPr>
        <p:spPr>
          <a:xfrm>
            <a:off x="5973318" y="4704588"/>
            <a:ext cx="245516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8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37" name="Google Shape;137;p23"/>
          <p:cNvSpPr txBox="1"/>
          <p:nvPr>
            <p:ph idx="11" type="ftr"/>
          </p:nvPr>
        </p:nvSpPr>
        <p:spPr>
          <a:xfrm>
            <a:off x="816102" y="4704588"/>
            <a:ext cx="474573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8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38" name="Google Shape;138;p23"/>
          <p:cNvSpPr txBox="1"/>
          <p:nvPr>
            <p:ph idx="12" type="sldNum"/>
          </p:nvPr>
        </p:nvSpPr>
        <p:spPr>
          <a:xfrm>
            <a:off x="8483346" y="4704588"/>
            <a:ext cx="48006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sz="1100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indent="0" lvl="1" marL="0" marR="0" rtl="0" algn="ctr">
              <a:spcBef>
                <a:spcPts val="0"/>
              </a:spcBef>
              <a:buNone/>
              <a:defRPr b="1" sz="1100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indent="0" lvl="2" marL="0" marR="0" rtl="0" algn="ctr">
              <a:spcBef>
                <a:spcPts val="0"/>
              </a:spcBef>
              <a:buNone/>
              <a:defRPr b="1" sz="1100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indent="0" lvl="3" marL="0" marR="0" rtl="0" algn="ctr">
              <a:spcBef>
                <a:spcPts val="0"/>
              </a:spcBef>
              <a:buNone/>
              <a:defRPr b="1" sz="1100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indent="0" lvl="4" marL="0" marR="0" rtl="0" algn="ctr">
              <a:spcBef>
                <a:spcPts val="0"/>
              </a:spcBef>
              <a:buNone/>
              <a:defRPr b="1" sz="1100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indent="0" lvl="5" marL="0" marR="0" rtl="0" algn="ctr">
              <a:spcBef>
                <a:spcPts val="0"/>
              </a:spcBef>
              <a:buNone/>
              <a:defRPr b="1" sz="1100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indent="0" lvl="6" marL="0" marR="0" rtl="0" algn="ctr">
              <a:spcBef>
                <a:spcPts val="0"/>
              </a:spcBef>
              <a:buNone/>
              <a:defRPr b="1" sz="1100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indent="0" lvl="7" marL="0" marR="0" rtl="0" algn="ctr">
              <a:spcBef>
                <a:spcPts val="0"/>
              </a:spcBef>
              <a:buNone/>
              <a:defRPr b="1" sz="1100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indent="0" lvl="8" marL="0" marR="0" rtl="0" algn="ctr">
              <a:spcBef>
                <a:spcPts val="0"/>
              </a:spcBef>
              <a:buNone/>
              <a:defRPr b="1" sz="1100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olo e testo verticali" type="vertTitleAndTx">
  <p:cSld name="VERTICAL_TITLE_AND_VERTICAL_TEXT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 rot="5400000">
            <a:off x="5386387" y="1557338"/>
            <a:ext cx="4229100" cy="1914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kkitt"/>
              <a:buNone/>
              <a:defRPr b="0" i="0" sz="4100" u="none" cap="none" strike="noStrike">
                <a:latin typeface="Rokkitt"/>
                <a:ea typeface="Rokkitt"/>
                <a:cs typeface="Rokkitt"/>
                <a:sym typeface="Rokkitt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41" name="Google Shape;141;p24"/>
          <p:cNvSpPr txBox="1"/>
          <p:nvPr>
            <p:ph idx="1" type="body"/>
          </p:nvPr>
        </p:nvSpPr>
        <p:spPr>
          <a:xfrm rot="5400000">
            <a:off x="1500187" y="-300037"/>
            <a:ext cx="4229100" cy="562927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1115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9E3611"/>
              </a:buClr>
              <a:buSzPts val="1300"/>
              <a:buFont typeface="Noto Sans Symbols"/>
              <a:buChar char="▪"/>
              <a:defRPr b="0" i="0" sz="15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298450" lvl="1" marL="914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9E3611"/>
              </a:buClr>
              <a:buSzPts val="11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2921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9E3611"/>
              </a:buClr>
              <a:buSzPts val="100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2921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9E3611"/>
              </a:buClr>
              <a:buSzPts val="100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2921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9E3611"/>
              </a:buClr>
              <a:buSzPts val="100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2921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9E3611"/>
              </a:buClr>
              <a:buSzPts val="100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2921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9E3611"/>
              </a:buClr>
              <a:buSzPts val="100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2921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9E3611"/>
              </a:buClr>
              <a:buSzPts val="100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2921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200"/>
              </a:spcAft>
              <a:buClr>
                <a:srgbClr val="9E3611"/>
              </a:buClr>
              <a:buSzPts val="100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42" name="Google Shape;142;p24"/>
          <p:cNvSpPr txBox="1"/>
          <p:nvPr>
            <p:ph idx="10" type="dt"/>
          </p:nvPr>
        </p:nvSpPr>
        <p:spPr>
          <a:xfrm>
            <a:off x="5973318" y="4704588"/>
            <a:ext cx="245516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8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43" name="Google Shape;143;p24"/>
          <p:cNvSpPr txBox="1"/>
          <p:nvPr>
            <p:ph idx="11" type="ftr"/>
          </p:nvPr>
        </p:nvSpPr>
        <p:spPr>
          <a:xfrm>
            <a:off x="816102" y="4704588"/>
            <a:ext cx="474573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8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44" name="Google Shape;144;p24"/>
          <p:cNvSpPr txBox="1"/>
          <p:nvPr>
            <p:ph idx="12" type="sldNum"/>
          </p:nvPr>
        </p:nvSpPr>
        <p:spPr>
          <a:xfrm>
            <a:off x="8483346" y="4704588"/>
            <a:ext cx="48006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sz="1100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indent="0" lvl="1" marL="0" marR="0" rtl="0" algn="ctr">
              <a:spcBef>
                <a:spcPts val="0"/>
              </a:spcBef>
              <a:buNone/>
              <a:defRPr b="1" sz="1100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indent="0" lvl="2" marL="0" marR="0" rtl="0" algn="ctr">
              <a:spcBef>
                <a:spcPts val="0"/>
              </a:spcBef>
              <a:buNone/>
              <a:defRPr b="1" sz="1100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indent="0" lvl="3" marL="0" marR="0" rtl="0" algn="ctr">
              <a:spcBef>
                <a:spcPts val="0"/>
              </a:spcBef>
              <a:buNone/>
              <a:defRPr b="1" sz="1100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indent="0" lvl="4" marL="0" marR="0" rtl="0" algn="ctr">
              <a:spcBef>
                <a:spcPts val="0"/>
              </a:spcBef>
              <a:buNone/>
              <a:defRPr b="1" sz="1100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indent="0" lvl="5" marL="0" marR="0" rtl="0" algn="ctr">
              <a:spcBef>
                <a:spcPts val="0"/>
              </a:spcBef>
              <a:buNone/>
              <a:defRPr b="1" sz="1100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indent="0" lvl="6" marL="0" marR="0" rtl="0" algn="ctr">
              <a:spcBef>
                <a:spcPts val="0"/>
              </a:spcBef>
              <a:buNone/>
              <a:defRPr b="1" sz="1100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indent="0" lvl="7" marL="0" marR="0" rtl="0" algn="ctr">
              <a:spcBef>
                <a:spcPts val="0"/>
              </a:spcBef>
              <a:buNone/>
              <a:defRPr b="1" sz="1100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indent="0" lvl="8" marL="0" marR="0" rtl="0" algn="ctr">
              <a:spcBef>
                <a:spcPts val="0"/>
              </a:spcBef>
              <a:buNone/>
              <a:defRPr b="1" sz="1100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802386" y="363474"/>
            <a:ext cx="7543800" cy="1207008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kkitt"/>
              <a:buNone/>
              <a:defRPr b="0" i="0" sz="4100" u="none" cap="none" strike="noStrike">
                <a:latin typeface="Rokkitt"/>
                <a:ea typeface="Rokkitt"/>
                <a:cs typeface="Rokkitt"/>
                <a:sym typeface="Rokkitt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802386" y="1591056"/>
            <a:ext cx="7543800" cy="3038094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1115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9E3611"/>
              </a:buClr>
              <a:buSzPts val="1300"/>
              <a:buFont typeface="Noto Sans Symbols"/>
              <a:buChar char="▪"/>
              <a:defRPr b="0" i="0" sz="15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298450" lvl="1" marL="914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9E3611"/>
              </a:buClr>
              <a:buSzPts val="11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2921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9E3611"/>
              </a:buClr>
              <a:buSzPts val="100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2921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9E3611"/>
              </a:buClr>
              <a:buSzPts val="100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2921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9E3611"/>
              </a:buClr>
              <a:buSzPts val="100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2921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9E3611"/>
              </a:buClr>
              <a:buSzPts val="100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2921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9E3611"/>
              </a:buClr>
              <a:buSzPts val="100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2921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9E3611"/>
              </a:buClr>
              <a:buSzPts val="100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2921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200"/>
              </a:spcAft>
              <a:buClr>
                <a:srgbClr val="9E3611"/>
              </a:buClr>
              <a:buSzPts val="100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5973318" y="4704588"/>
            <a:ext cx="245516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816102" y="4704588"/>
            <a:ext cx="474573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grpSp>
        <p:nvGrpSpPr>
          <p:cNvPr id="55" name="Google Shape;55;p13"/>
          <p:cNvGrpSpPr/>
          <p:nvPr/>
        </p:nvGrpSpPr>
        <p:grpSpPr>
          <a:xfrm>
            <a:off x="8551294" y="4672261"/>
            <a:ext cx="342900" cy="342900"/>
            <a:chOff x="11361456" y="6195813"/>
            <a:chExt cx="548640" cy="548640"/>
          </a:xfrm>
        </p:grpSpPr>
        <p:sp>
          <p:nvSpPr>
            <p:cNvPr id="56" name="Google Shape;56;p13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1">
                <a:alphaModFix/>
              </a:blip>
              <a:tile algn="tl" flip="none" tx="50800" sx="85000" ty="0" sy="85000"/>
            </a:blip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Rockwell"/>
                <a:buNone/>
              </a:pPr>
              <a:r>
                <a:t/>
              </a:r>
              <a:endParaRPr b="1" i="0" sz="1500" u="none" cap="none" strike="noStrike">
                <a:solidFill>
                  <a:srgbClr val="FFFFFF"/>
                </a:solidFill>
                <a:latin typeface="Rokkitt ExtraBold"/>
                <a:ea typeface="Rokkitt ExtraBold"/>
                <a:cs typeface="Rokkitt ExtraBold"/>
                <a:sym typeface="Rokkitt ExtraBold"/>
              </a:endParaRPr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Rockwel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8" name="Google Shape;58;p13"/>
          <p:cNvSpPr txBox="1"/>
          <p:nvPr>
            <p:ph idx="12" type="sldNum"/>
          </p:nvPr>
        </p:nvSpPr>
        <p:spPr>
          <a:xfrm>
            <a:off x="8483346" y="4704588"/>
            <a:ext cx="48006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i="0" sz="11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indent="0" lvl="1" marL="0" marR="0" rtl="0" algn="ctr">
              <a:spcBef>
                <a:spcPts val="0"/>
              </a:spcBef>
              <a:buNone/>
              <a:defRPr b="1" i="0" sz="11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indent="0" lvl="2" marL="0" marR="0" rtl="0" algn="ctr">
              <a:spcBef>
                <a:spcPts val="0"/>
              </a:spcBef>
              <a:buNone/>
              <a:defRPr b="1" i="0" sz="11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indent="0" lvl="3" marL="0" marR="0" rtl="0" algn="ctr">
              <a:spcBef>
                <a:spcPts val="0"/>
              </a:spcBef>
              <a:buNone/>
              <a:defRPr b="1" i="0" sz="11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indent="0" lvl="4" marL="0" marR="0" rtl="0" algn="ctr">
              <a:spcBef>
                <a:spcPts val="0"/>
              </a:spcBef>
              <a:buNone/>
              <a:defRPr b="1" i="0" sz="11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indent="0" lvl="5" marL="0" marR="0" rtl="0" algn="ctr">
              <a:spcBef>
                <a:spcPts val="0"/>
              </a:spcBef>
              <a:buNone/>
              <a:defRPr b="1" i="0" sz="11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indent="0" lvl="6" marL="0" marR="0" rtl="0" algn="ctr">
              <a:spcBef>
                <a:spcPts val="0"/>
              </a:spcBef>
              <a:buNone/>
              <a:defRPr b="1" i="0" sz="11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indent="0" lvl="7" marL="0" marR="0" rtl="0" algn="ctr">
              <a:spcBef>
                <a:spcPts val="0"/>
              </a:spcBef>
              <a:buNone/>
              <a:defRPr b="1" i="0" sz="11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indent="0" lvl="8" marL="0" marR="0" rtl="0" algn="ctr">
              <a:spcBef>
                <a:spcPts val="0"/>
              </a:spcBef>
              <a:buNone/>
              <a:defRPr b="1" i="0" sz="11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5.png"/><Relationship Id="rId7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ctrTitle"/>
          </p:nvPr>
        </p:nvSpPr>
        <p:spPr>
          <a:xfrm>
            <a:off x="1143000" y="11084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Rokkitt"/>
              <a:buNone/>
            </a:pPr>
            <a:r>
              <a:rPr b="1" i="0" lang="it" sz="6500" u="none" cap="none" strike="noStrike">
                <a:solidFill>
                  <a:srgbClr val="FF0000"/>
                </a:solidFill>
                <a:latin typeface="Rokkitt"/>
                <a:ea typeface="Rokkitt"/>
                <a:cs typeface="Rokkitt"/>
                <a:sym typeface="Rokkitt"/>
              </a:rPr>
              <a:t>COMMUNITY PROFILING </a:t>
            </a:r>
            <a:br>
              <a:rPr b="1" i="0" lang="it" sz="6500" u="none" cap="none" strike="noStrike">
                <a:solidFill>
                  <a:srgbClr val="FF0000"/>
                </a:solidFill>
                <a:latin typeface="Rokkitt"/>
                <a:ea typeface="Rokkitt"/>
                <a:cs typeface="Rokkitt"/>
                <a:sym typeface="Rokkitt"/>
              </a:rPr>
            </a:br>
            <a:r>
              <a:rPr b="1" i="0" lang="it" sz="3200" u="none" cap="none" strike="noStrike">
                <a:solidFill>
                  <a:srgbClr val="FF0000"/>
                </a:solidFill>
                <a:latin typeface="Rokkitt"/>
                <a:ea typeface="Rokkitt"/>
                <a:cs typeface="Rokkitt"/>
                <a:sym typeface="Rokkitt"/>
              </a:rPr>
              <a:t>AN ALGEBRA FOR TWITTER KNOWLEDGE GRAPHS MANAGEMENT</a:t>
            </a:r>
            <a:endParaRPr b="1" i="0" sz="3600" u="none" cap="none" strike="noStrike">
              <a:solidFill>
                <a:srgbClr val="FF0000"/>
              </a:solidFill>
              <a:latin typeface="Rokkitt"/>
              <a:ea typeface="Rokkitt"/>
              <a:cs typeface="Rokkitt"/>
              <a:sym typeface="Rokkitt"/>
            </a:endParaRPr>
          </a:p>
        </p:txBody>
      </p:sp>
      <p:sp>
        <p:nvSpPr>
          <p:cNvPr id="150" name="Google Shape;150;p25"/>
          <p:cNvSpPr txBox="1"/>
          <p:nvPr>
            <p:ph idx="1" type="subTitle"/>
          </p:nvPr>
        </p:nvSpPr>
        <p:spPr>
          <a:xfrm>
            <a:off x="1143000" y="33492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E3611"/>
              </a:buClr>
              <a:buFont typeface="Noto Sans Symbols"/>
              <a:buNone/>
            </a:pPr>
            <a:r>
              <a:rPr b="1" i="0" lang="it" sz="21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Gruppo: Kucha</a:t>
            </a:r>
            <a:endParaRPr b="1" i="0" sz="2100" u="none" cap="none" strike="noStrik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9E3611"/>
              </a:buClr>
              <a:buFont typeface="Noto Sans Symbols"/>
              <a:buNone/>
            </a:pPr>
            <a:r>
              <a:rPr b="1" i="0" lang="it" sz="21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Carlo La Viola</a:t>
            </a:r>
            <a:endParaRPr sz="1100"/>
          </a:p>
          <a:p>
            <a:pPr indent="0" lvl="0" marL="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9E3611"/>
              </a:buClr>
              <a:buFont typeface="Noto Sans Symbols"/>
              <a:buNone/>
            </a:pPr>
            <a:r>
              <a:rPr b="1" i="0" lang="it" sz="21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Davinder Kumar</a:t>
            </a:r>
            <a:endParaRPr b="1" i="0" sz="2100" u="none" cap="none" strike="noStrik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4"/>
          <p:cNvSpPr txBox="1"/>
          <p:nvPr>
            <p:ph type="title"/>
          </p:nvPr>
        </p:nvSpPr>
        <p:spPr>
          <a:xfrm>
            <a:off x="802386" y="233696"/>
            <a:ext cx="7543800" cy="89382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Rokkitt"/>
              <a:buNone/>
            </a:pPr>
            <a:r>
              <a:rPr b="0" i="0" lang="it" sz="3700" u="none" cap="none" strike="noStrike">
                <a:latin typeface="Rokkitt"/>
                <a:ea typeface="Rokkitt"/>
                <a:cs typeface="Rokkitt"/>
                <a:sym typeface="Rokkitt"/>
              </a:rPr>
              <a:t>RELAZIONI TRA GLI INTERESSI</a:t>
            </a:r>
            <a:endParaRPr b="0" i="0" sz="3700" u="none" cap="none" strike="noStrike">
              <a:latin typeface="Rokkitt"/>
              <a:ea typeface="Rokkitt"/>
              <a:cs typeface="Rokkitt"/>
              <a:sym typeface="Rokkitt"/>
            </a:endParaRPr>
          </a:p>
        </p:txBody>
      </p:sp>
      <p:pic>
        <p:nvPicPr>
          <p:cNvPr descr="nterests1.png" id="205" name="Google Shape;205;p3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8093" y="962422"/>
            <a:ext cx="6934199" cy="405685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terests2.png" id="206" name="Google Shape;206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8093" y="962422"/>
            <a:ext cx="6934199" cy="40413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5"/>
          <p:cNvSpPr txBox="1"/>
          <p:nvPr>
            <p:ph type="title"/>
          </p:nvPr>
        </p:nvSpPr>
        <p:spPr>
          <a:xfrm>
            <a:off x="1086701" y="1914522"/>
            <a:ext cx="7514100" cy="131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Rokkitt"/>
              <a:buNone/>
            </a:pPr>
            <a:r>
              <a:rPr b="0" i="0" lang="it" sz="6000" u="none" cap="none" strike="noStrike">
                <a:latin typeface="Rokkitt"/>
                <a:ea typeface="Rokkitt"/>
                <a:cs typeface="Rokkitt"/>
                <a:sym typeface="Rokkitt"/>
              </a:rPr>
              <a:t>GRAZIE PER L’ATTENZIONE</a:t>
            </a:r>
            <a:endParaRPr b="0" i="0" sz="6000" u="none" cap="none" strike="noStrike">
              <a:latin typeface="Rokkitt"/>
              <a:ea typeface="Rokkitt"/>
              <a:cs typeface="Rokkitt"/>
              <a:sym typeface="Rokkitt"/>
            </a:endParaRPr>
          </a:p>
        </p:txBody>
      </p:sp>
      <p:pic>
        <p:nvPicPr>
          <p:cNvPr id="212" name="Google Shape;212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1199935">
            <a:off x="2770988" y="3746085"/>
            <a:ext cx="2321914" cy="7361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85913" y="3371237"/>
            <a:ext cx="1403836" cy="10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1200000">
            <a:off x="434552" y="3438737"/>
            <a:ext cx="1812330" cy="94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-1200000">
            <a:off x="820498" y="593623"/>
            <a:ext cx="1975906" cy="94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3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849055" y="243908"/>
            <a:ext cx="1740694" cy="16444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>
            <p:ph type="title"/>
          </p:nvPr>
        </p:nvSpPr>
        <p:spPr>
          <a:xfrm>
            <a:off x="381000" y="272163"/>
            <a:ext cx="7886700" cy="44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Rokkitt"/>
              <a:buNone/>
            </a:pPr>
            <a:r>
              <a:rPr b="1" i="0" lang="it" sz="3600" u="none" cap="none" strike="noStrike">
                <a:latin typeface="Rokkitt"/>
                <a:ea typeface="Rokkitt"/>
                <a:cs typeface="Rokkitt"/>
                <a:sym typeface="Rokkitt"/>
              </a:rPr>
              <a:t>OBIETTIVO</a:t>
            </a:r>
            <a:endParaRPr b="1" i="0" sz="3600" u="none" cap="none" strike="noStrike">
              <a:latin typeface="Rokkitt"/>
              <a:ea typeface="Rokkitt"/>
              <a:cs typeface="Rokkitt"/>
              <a:sym typeface="Rokkitt"/>
            </a:endParaRPr>
          </a:p>
        </p:txBody>
      </p:sp>
      <p:sp>
        <p:nvSpPr>
          <p:cNvPr id="156" name="Google Shape;156;p26"/>
          <p:cNvSpPr txBox="1"/>
          <p:nvPr>
            <p:ph idx="1" type="body"/>
          </p:nvPr>
        </p:nvSpPr>
        <p:spPr>
          <a:xfrm>
            <a:off x="676275" y="1110363"/>
            <a:ext cx="7886700" cy="308322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33350" lvl="0" marL="1397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E3611"/>
              </a:buClr>
              <a:buSzPts val="1500"/>
              <a:buFont typeface="Noto Sans Symbols"/>
              <a:buChar char="▪"/>
            </a:pPr>
            <a:r>
              <a:rPr b="1" i="0" lang="it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Confronto dei profili degli utenti su twitter</a:t>
            </a:r>
            <a:endParaRPr b="1" i="0" sz="1800" u="none" cap="none" strike="noStrik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133350" lvl="0" marL="1397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9E3611"/>
              </a:buClr>
              <a:buSzPts val="1500"/>
              <a:buFont typeface="Noto Sans Symbols"/>
              <a:buChar char="▪"/>
            </a:pPr>
            <a:r>
              <a:rPr b="1" i="0" lang="it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I profili sono rappresentati in termini di Knowledge Graph</a:t>
            </a:r>
            <a:endParaRPr b="1" i="0" sz="1800" u="none" cap="none" strike="noStrik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133350" lvl="0" marL="1397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9E3611"/>
              </a:buClr>
              <a:buSzPts val="1500"/>
              <a:buFont typeface="Noto Sans Symbols"/>
              <a:buChar char="▪"/>
            </a:pPr>
            <a:r>
              <a:rPr b="1" i="0" lang="it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Operazioni tra Knowledge Graph </a:t>
            </a:r>
            <a:endParaRPr sz="1100"/>
          </a:p>
          <a:p>
            <a:pPr indent="-342900" lvl="1" marL="685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9E3611"/>
              </a:buClr>
              <a:buSzPts val="1800"/>
              <a:buFont typeface="Rokkitt"/>
              <a:buAutoNum type="arabicPeriod"/>
            </a:pPr>
            <a:r>
              <a:rPr b="1" i="0" lang="it" sz="21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Unione</a:t>
            </a:r>
            <a:endParaRPr sz="1100"/>
          </a:p>
          <a:p>
            <a:pPr indent="-3429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E3611"/>
              </a:buClr>
              <a:buSzPts val="1800"/>
              <a:buFont typeface="Rokkitt"/>
              <a:buAutoNum type="arabicPeriod"/>
            </a:pPr>
            <a:r>
              <a:rPr b="1" i="0" lang="it" sz="21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Intersezione</a:t>
            </a:r>
            <a:endParaRPr sz="1100"/>
          </a:p>
          <a:p>
            <a:pPr indent="-3429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E3611"/>
              </a:buClr>
              <a:buSzPts val="1800"/>
              <a:buFont typeface="Rokkitt"/>
              <a:buAutoNum type="arabicPeriod"/>
            </a:pPr>
            <a:r>
              <a:rPr b="1" i="0" lang="it" sz="21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Differenza</a:t>
            </a:r>
            <a:endParaRPr sz="1100"/>
          </a:p>
          <a:p>
            <a:pPr indent="-139700" lvl="0" marL="13970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9E3611"/>
              </a:buClr>
              <a:buSzPts val="1800"/>
              <a:buFont typeface="Noto Sans Symbols"/>
              <a:buChar char="▪"/>
            </a:pPr>
            <a:r>
              <a:rPr b="1" i="0" lang="it" sz="21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I risultati delle operazioni sono visualizzati su Neo4j</a:t>
            </a:r>
            <a:endParaRPr sz="1100"/>
          </a:p>
          <a:p>
            <a:pPr indent="-139700" lvl="0" marL="1397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9E3611"/>
              </a:buClr>
              <a:buSzPts val="1800"/>
              <a:buFont typeface="Noto Sans Symbols"/>
              <a:buChar char="▪"/>
            </a:pPr>
            <a:r>
              <a:rPr b="1" i="0" lang="it" sz="21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Rendere l’applicativo usabile con ontologie differenti</a:t>
            </a:r>
            <a:endParaRPr sz="1100"/>
          </a:p>
          <a:p>
            <a:pPr indent="-25400" lvl="0" marL="1397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9E3611"/>
              </a:buClr>
              <a:buSzPts val="1800"/>
              <a:buFont typeface="Noto Sans Symbols"/>
              <a:buNone/>
            </a:pPr>
            <a:r>
              <a:t/>
            </a:r>
            <a:endParaRPr b="1" i="0" sz="2100" u="none" cap="none" strike="noStrik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rkflow.png" id="161" name="Google Shape;161;p2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52650" y="247650"/>
            <a:ext cx="4105275" cy="465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7"/>
          <p:cNvSpPr txBox="1"/>
          <p:nvPr/>
        </p:nvSpPr>
        <p:spPr>
          <a:xfrm>
            <a:off x="6257925" y="395650"/>
            <a:ext cx="1085100" cy="2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Ontology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 txBox="1"/>
          <p:nvPr>
            <p:ph type="title"/>
          </p:nvPr>
        </p:nvSpPr>
        <p:spPr>
          <a:xfrm>
            <a:off x="789685" y="161925"/>
            <a:ext cx="7543800" cy="1038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Rokkitt"/>
              <a:buNone/>
            </a:pPr>
            <a:r>
              <a:rPr b="0" i="0" lang="it" sz="4100" u="none" cap="none" strike="noStrike">
                <a:latin typeface="Rokkitt"/>
                <a:ea typeface="Rokkitt"/>
                <a:cs typeface="Rokkitt"/>
                <a:sym typeface="Rokkitt"/>
              </a:rPr>
              <a:t>1) ESTRAZIONE DA FILE JSON</a:t>
            </a:r>
            <a:endParaRPr b="0" i="0" sz="4100" u="none" cap="none" strike="noStrike">
              <a:latin typeface="Rokkitt"/>
              <a:ea typeface="Rokkitt"/>
              <a:cs typeface="Rokkitt"/>
              <a:sym typeface="Rokkitt"/>
            </a:endParaRPr>
          </a:p>
        </p:txBody>
      </p:sp>
      <p:pic>
        <p:nvPicPr>
          <p:cNvPr id="168" name="Google Shape;168;p2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6786" y="1050926"/>
            <a:ext cx="2841626" cy="380047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8"/>
          <p:cNvSpPr txBox="1"/>
          <p:nvPr/>
        </p:nvSpPr>
        <p:spPr>
          <a:xfrm>
            <a:off x="3402711" y="1566169"/>
            <a:ext cx="5512689" cy="276998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0955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b="0" i="0" lang="it" sz="15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Si è definito un file di configurazione per estrarre i campi di interesse</a:t>
            </a:r>
            <a:endParaRPr sz="1100"/>
          </a:p>
          <a:p>
            <a:pPr indent="-11430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20955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b="0" i="0" lang="it" sz="15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Nel nostro caso estraiamo utenti Twitter e i loro interessi, esempio di file di configurazione: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solidFill>
                  <a:srgbClr val="FF0000"/>
                </a:solidFill>
                <a:latin typeface="Rockwell"/>
                <a:ea typeface="Rockwell"/>
                <a:cs typeface="Rockwell"/>
                <a:sym typeface="Rockwell"/>
              </a:rPr>
              <a:t>	REL</a:t>
            </a:r>
            <a:r>
              <a:rPr b="1" lang="it" sz="15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:INTERESTED_TO </a:t>
            </a:r>
            <a:r>
              <a:rPr b="1" lang="it" sz="1500">
                <a:solidFill>
                  <a:srgbClr val="0432FF"/>
                </a:solidFill>
                <a:latin typeface="Rockwell"/>
                <a:ea typeface="Rockwell"/>
                <a:cs typeface="Rockwell"/>
                <a:sym typeface="Rockwell"/>
              </a:rPr>
              <a:t>KEY</a:t>
            </a:r>
            <a:r>
              <a:rPr b="1" lang="it" sz="15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:user,</a:t>
            </a:r>
            <a:r>
              <a:rPr b="1" lang="it" sz="1500">
                <a:solidFill>
                  <a:srgbClr val="0432FF"/>
                </a:solidFill>
                <a:latin typeface="Rockwell"/>
                <a:ea typeface="Rockwell"/>
                <a:cs typeface="Rockwell"/>
                <a:sym typeface="Rockwell"/>
              </a:rPr>
              <a:t>ATTR</a:t>
            </a:r>
            <a:r>
              <a:rPr b="1" lang="it" sz="15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:None 	</a:t>
            </a:r>
            <a:r>
              <a:rPr b="1" lang="it" sz="1500">
                <a:solidFill>
                  <a:srgbClr val="00B050"/>
                </a:solidFill>
                <a:latin typeface="Rockwell"/>
                <a:ea typeface="Rockwell"/>
                <a:cs typeface="Rockwell"/>
                <a:sym typeface="Rockwell"/>
              </a:rPr>
              <a:t>VALUE</a:t>
            </a:r>
            <a:r>
              <a:rPr b="1" lang="it" sz="15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:info.interests.all.*,</a:t>
            </a:r>
            <a:r>
              <a:rPr b="1" lang="it" sz="1500">
                <a:solidFill>
                  <a:srgbClr val="00B050"/>
                </a:solidFill>
                <a:latin typeface="Rockwell"/>
                <a:ea typeface="Rockwell"/>
                <a:cs typeface="Rockwell"/>
                <a:sym typeface="Rockwell"/>
              </a:rPr>
              <a:t>ATTR</a:t>
            </a:r>
            <a:r>
              <a:rPr b="1" lang="it" sz="15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:display</a:t>
            </a:r>
            <a:endParaRPr b="1" sz="15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11430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21590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it" sz="14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Vantaggio: Possibilità di fornire qualsiasi file json prodotto da qualsiasi ontologia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 txBox="1"/>
          <p:nvPr>
            <p:ph type="title"/>
          </p:nvPr>
        </p:nvSpPr>
        <p:spPr>
          <a:xfrm>
            <a:off x="802386" y="363474"/>
            <a:ext cx="7543800" cy="120700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Rokkitt"/>
              <a:buNone/>
            </a:pPr>
            <a:r>
              <a:rPr b="0" i="0" lang="it" sz="4100" u="none" cap="none" strike="noStrike">
                <a:latin typeface="Rokkitt"/>
                <a:ea typeface="Rokkitt"/>
                <a:cs typeface="Rokkitt"/>
                <a:sym typeface="Rokkitt"/>
              </a:rPr>
              <a:t>2) DEFINIZIONE DELLE STRUTTURE DATI</a:t>
            </a:r>
            <a:endParaRPr b="0" i="0" sz="4100" u="none" cap="none" strike="noStrike">
              <a:latin typeface="Rokkitt"/>
              <a:ea typeface="Rokkitt"/>
              <a:cs typeface="Rokkitt"/>
              <a:sym typeface="Rokkitt"/>
            </a:endParaRPr>
          </a:p>
        </p:txBody>
      </p:sp>
      <p:sp>
        <p:nvSpPr>
          <p:cNvPr id="175" name="Google Shape;175;p29"/>
          <p:cNvSpPr txBox="1"/>
          <p:nvPr>
            <p:ph idx="1" type="body"/>
          </p:nvPr>
        </p:nvSpPr>
        <p:spPr>
          <a:xfrm>
            <a:off x="504825" y="1591056"/>
            <a:ext cx="8153400" cy="303809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33350" lvl="0" marL="1397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E3611"/>
              </a:buClr>
              <a:buSzPts val="1500"/>
              <a:buFont typeface="Noto Sans Symbols"/>
              <a:buChar char="▪"/>
            </a:pPr>
            <a:r>
              <a:rPr b="1" i="0" lang="it" sz="1800" u="none" cap="none" strike="noStrike">
                <a:solidFill>
                  <a:srgbClr val="FF0000"/>
                </a:solidFill>
                <a:latin typeface="Rockwell"/>
                <a:ea typeface="Rockwell"/>
                <a:cs typeface="Rockwell"/>
                <a:sym typeface="Rockwell"/>
              </a:rPr>
              <a:t>Relazione</a:t>
            </a:r>
            <a:r>
              <a:rPr b="0" i="0" lang="it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→ La logica con cui sono collegati i nodi</a:t>
            </a:r>
            <a:endParaRPr b="0" i="0" sz="1800" u="none" cap="none" strike="noStrik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133350" lvl="0" marL="1397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9E3611"/>
              </a:buClr>
              <a:buSzPts val="1500"/>
              <a:buFont typeface="Noto Sans Symbols"/>
              <a:buChar char="▪"/>
            </a:pPr>
            <a:r>
              <a:rPr b="1" i="0" lang="it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GraphEntity</a:t>
            </a:r>
            <a:r>
              <a:rPr b="0" i="0" lang="it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→ Rappresenta un nodo del grafo, composto da ID e attributi</a:t>
            </a:r>
            <a:endParaRPr sz="1100"/>
          </a:p>
          <a:p>
            <a:pPr indent="-38100" lvl="0" marL="1397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9E3611"/>
              </a:buClr>
              <a:buSzPts val="15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133350" lvl="0" marL="1397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9E3611"/>
              </a:buClr>
              <a:buSzPts val="1500"/>
              <a:buFont typeface="Noto Sans Symbols"/>
              <a:buChar char="▪"/>
            </a:pPr>
            <a:r>
              <a:rPr b="1" i="0" lang="it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L’idea: </a:t>
            </a:r>
            <a:r>
              <a:rPr b="0" i="0" lang="it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Ad ogni relazione è assegnata una mappa che descrive il grafo sul</a:t>
            </a:r>
            <a:endParaRPr sz="1100"/>
          </a:p>
          <a:p>
            <a:pPr indent="0" lvl="0" marL="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9E3611"/>
              </a:buClr>
              <a:buFont typeface="Noto Sans Symbols"/>
              <a:buNone/>
            </a:pPr>
            <a:r>
              <a:rPr b="0" i="0" lang="it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quale si effettuano le operazioni </a:t>
            </a:r>
            <a:endParaRPr sz="1100"/>
          </a:p>
          <a:p>
            <a:pPr indent="-38100" lvl="0" marL="1397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9E3611"/>
              </a:buClr>
              <a:buSzPts val="15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133350" lvl="0" marL="1397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9E3611"/>
              </a:buClr>
              <a:buSzPts val="1500"/>
              <a:buFont typeface="Noto Sans Symbols"/>
              <a:buChar char="▪"/>
            </a:pPr>
            <a:r>
              <a:rPr b="1" i="0" lang="it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Le operazioni algebriche hanno fatto riferimento all’ID degli interessi</a:t>
            </a:r>
            <a:endParaRPr sz="1100"/>
          </a:p>
          <a:p>
            <a:pPr indent="0" lvl="0" marL="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9E3611"/>
              </a:buClr>
              <a:buFont typeface="Noto Sans Symbols"/>
              <a:buNone/>
            </a:pPr>
            <a:r>
              <a:t/>
            </a:r>
            <a:endParaRPr b="1" i="0" sz="1500" u="none" cap="none" strike="noStrik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0"/>
          <p:cNvSpPr txBox="1"/>
          <p:nvPr>
            <p:ph type="title"/>
          </p:nvPr>
        </p:nvSpPr>
        <p:spPr>
          <a:xfrm>
            <a:off x="802386" y="363474"/>
            <a:ext cx="7543800" cy="120700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Rokkitt"/>
              <a:buNone/>
            </a:pPr>
            <a:r>
              <a:rPr b="0" i="0" lang="it" sz="4100" u="none" cap="none" strike="noStrike">
                <a:latin typeface="Rokkitt"/>
                <a:ea typeface="Rokkitt"/>
                <a:cs typeface="Rokkitt"/>
                <a:sym typeface="Rokkitt"/>
              </a:rPr>
              <a:t>3) SCRITTURA SU NEO4J</a:t>
            </a:r>
            <a:endParaRPr b="0" i="0" sz="4100" u="none" cap="none" strike="noStrike">
              <a:latin typeface="Rokkitt"/>
              <a:ea typeface="Rokkitt"/>
              <a:cs typeface="Rokkitt"/>
              <a:sym typeface="Rokkitt"/>
            </a:endParaRPr>
          </a:p>
        </p:txBody>
      </p:sp>
      <p:sp>
        <p:nvSpPr>
          <p:cNvPr id="181" name="Google Shape;181;p30"/>
          <p:cNvSpPr txBox="1"/>
          <p:nvPr>
            <p:ph idx="1" type="body"/>
          </p:nvPr>
        </p:nvSpPr>
        <p:spPr>
          <a:xfrm>
            <a:off x="802386" y="1591056"/>
            <a:ext cx="7543800" cy="303809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33350" lvl="0" marL="1397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E3611"/>
              </a:buClr>
              <a:buSzPts val="1500"/>
              <a:buFont typeface="Noto Sans Symbols"/>
              <a:buChar char="▪"/>
            </a:pPr>
            <a:r>
              <a:rPr b="0" i="0" lang="it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Dopo l’esecuzione dell’operazione si visualizzano i risultati su Neo4j</a:t>
            </a:r>
            <a:endParaRPr sz="1100"/>
          </a:p>
          <a:p>
            <a:pPr indent="-133350" lvl="0" marL="1397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9E3611"/>
              </a:buClr>
              <a:buSzPts val="1500"/>
              <a:buFont typeface="Noto Sans Symbols"/>
              <a:buChar char="▪"/>
            </a:pPr>
            <a:r>
              <a:rPr b="0" i="0" lang="it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Ogni GraphEntity è trasformata in un nodo Neo4j</a:t>
            </a:r>
            <a:endParaRPr sz="1100"/>
          </a:p>
          <a:p>
            <a:pPr indent="-133350" lvl="0" marL="1397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9E3611"/>
              </a:buClr>
              <a:buSzPts val="1500"/>
              <a:buFont typeface="Noto Sans Symbols"/>
              <a:buChar char="▪"/>
            </a:pPr>
            <a:r>
              <a:rPr b="0" i="0" lang="it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I nodi sono collegati tra di loro in base alla relazione</a:t>
            </a:r>
            <a:endParaRPr sz="1100"/>
          </a:p>
          <a:p>
            <a:pPr indent="-38100" lvl="0" marL="1397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9E3611"/>
              </a:buClr>
              <a:buSzPts val="15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133350" lvl="0" marL="1397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9E3611"/>
              </a:buClr>
              <a:buSzPts val="1500"/>
              <a:buFont typeface="Noto Sans Symbols"/>
              <a:buChar char="▪"/>
            </a:pPr>
            <a:r>
              <a:rPr b="0" i="0" lang="it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Perché Neo4j?</a:t>
            </a:r>
            <a:endParaRPr b="0" i="0" sz="1800" u="none" cap="none" strike="noStrik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146050" lvl="1" marL="3429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9E3611"/>
              </a:buClr>
              <a:buSzPts val="1500"/>
              <a:buFont typeface="Noto Sans Symbols"/>
              <a:buChar char="✓"/>
            </a:pPr>
            <a:r>
              <a:rPr b="0" i="0" lang="it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Per permettere all’utente di effettuare Cypher query per esplorare       i dati prodotti dalle operazioni</a:t>
            </a:r>
            <a:endParaRPr sz="1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1"/>
          <p:cNvSpPr txBox="1"/>
          <p:nvPr>
            <p:ph type="title"/>
          </p:nvPr>
        </p:nvSpPr>
        <p:spPr>
          <a:xfrm>
            <a:off x="760154" y="260971"/>
            <a:ext cx="7514035" cy="72963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Rokkitt"/>
              <a:buNone/>
            </a:pPr>
            <a:r>
              <a:rPr b="1" i="0" lang="it" sz="3600" u="none" cap="none" strike="noStrike">
                <a:latin typeface="Rokkitt"/>
                <a:ea typeface="Rokkitt"/>
                <a:cs typeface="Rokkitt"/>
                <a:sym typeface="Rokkitt"/>
              </a:rPr>
              <a:t>INTERSEZIONE – 10 UTENTI</a:t>
            </a:r>
            <a:endParaRPr b="1" i="0" sz="3600" u="none" cap="none" strike="noStrike">
              <a:latin typeface="Rokkitt"/>
              <a:ea typeface="Rokkitt"/>
              <a:cs typeface="Rokkitt"/>
              <a:sym typeface="Rokkitt"/>
            </a:endParaRPr>
          </a:p>
        </p:txBody>
      </p:sp>
      <p:pic>
        <p:nvPicPr>
          <p:cNvPr id="187" name="Google Shape;187;p3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05050" y="990601"/>
            <a:ext cx="3942922" cy="38891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2"/>
          <p:cNvSpPr txBox="1"/>
          <p:nvPr>
            <p:ph type="title"/>
          </p:nvPr>
        </p:nvSpPr>
        <p:spPr>
          <a:xfrm>
            <a:off x="802386" y="287274"/>
            <a:ext cx="7543800" cy="770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Rokkitt"/>
              <a:buNone/>
            </a:pPr>
            <a:r>
              <a:rPr b="1" i="0" lang="it" sz="4100" u="none" cap="none" strike="noStrike">
                <a:latin typeface="Rokkitt"/>
                <a:ea typeface="Rokkitt"/>
                <a:cs typeface="Rokkitt"/>
                <a:sym typeface="Rokkitt"/>
              </a:rPr>
              <a:t>DIFFERENZA – 100 UTENTI</a:t>
            </a:r>
            <a:endParaRPr b="0" i="0" sz="4100" u="none" cap="none" strike="noStrike">
              <a:latin typeface="Rokkitt"/>
              <a:ea typeface="Rokkitt"/>
              <a:cs typeface="Rokkitt"/>
              <a:sym typeface="Rokkitt"/>
            </a:endParaRPr>
          </a:p>
        </p:txBody>
      </p:sp>
      <p:pic>
        <p:nvPicPr>
          <p:cNvPr id="193" name="Google Shape;193;p3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13000" y="1057275"/>
            <a:ext cx="3784465" cy="3542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3"/>
          <p:cNvSpPr txBox="1"/>
          <p:nvPr>
            <p:ph type="title"/>
          </p:nvPr>
        </p:nvSpPr>
        <p:spPr>
          <a:xfrm>
            <a:off x="802386" y="363474"/>
            <a:ext cx="7543800" cy="617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Rokkitt"/>
              <a:buNone/>
            </a:pPr>
            <a:r>
              <a:rPr b="1" i="0" lang="it" sz="3600" u="none" cap="none" strike="noStrike">
                <a:latin typeface="Rokkitt"/>
                <a:ea typeface="Rokkitt"/>
                <a:cs typeface="Rokkitt"/>
                <a:sym typeface="Rokkitt"/>
              </a:rPr>
              <a:t>UNIONE – 2 UTENTI</a:t>
            </a:r>
            <a:endParaRPr b="0" i="0" sz="3600" u="none" cap="none" strike="noStrike">
              <a:latin typeface="Rokkitt"/>
              <a:ea typeface="Rokkitt"/>
              <a:cs typeface="Rokkitt"/>
              <a:sym typeface="Rokkitt"/>
            </a:endParaRPr>
          </a:p>
        </p:txBody>
      </p:sp>
      <p:pic>
        <p:nvPicPr>
          <p:cNvPr id="199" name="Google Shape;199;p3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1650" y="981075"/>
            <a:ext cx="4791075" cy="364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egno">
  <a:themeElements>
    <a:clrScheme name="Legno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