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png"/>
  <Override PartName="/ppt/media/image9.jpg" ContentType="image/png"/>
  <Override PartName="/ppt/media/image10.jpg" ContentType="image/png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media/image45.jpg" ContentType="image/png"/>
  <Override PartName="/ppt/media/image46.jpg" ContentType="image/png"/>
  <Override PartName="/ppt/media/image47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74" r:id="rId2"/>
    <p:sldId id="263" r:id="rId3"/>
    <p:sldId id="258" r:id="rId4"/>
    <p:sldId id="267" r:id="rId5"/>
    <p:sldId id="260" r:id="rId6"/>
    <p:sldId id="269" r:id="rId7"/>
    <p:sldId id="257" r:id="rId8"/>
    <p:sldId id="266" r:id="rId9"/>
    <p:sldId id="272" r:id="rId10"/>
    <p:sldId id="280" r:id="rId11"/>
    <p:sldId id="270" r:id="rId12"/>
    <p:sldId id="276" r:id="rId13"/>
    <p:sldId id="278" r:id="rId14"/>
    <p:sldId id="273" r:id="rId15"/>
    <p:sldId id="271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0066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B3F36-B5B3-470B-A341-F365AE63EA91}" v="482" dt="2022-11-06T11:49:41.3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jit Dey" userId="339635289ee4174a" providerId="LiveId" clId="{15DB3F36-B5B3-470B-A341-F365AE63EA91}"/>
    <pc:docChg chg="undo custSel addSld delSld modSld">
      <pc:chgData name="Arijit Dey" userId="339635289ee4174a" providerId="LiveId" clId="{15DB3F36-B5B3-470B-A341-F365AE63EA91}" dt="2022-11-06T11:49:41.380" v="3465"/>
      <pc:docMkLst>
        <pc:docMk/>
      </pc:docMkLst>
      <pc:sldChg chg="addSp modSp mod modAnim">
        <pc:chgData name="Arijit Dey" userId="339635289ee4174a" providerId="LiveId" clId="{15DB3F36-B5B3-470B-A341-F365AE63EA91}" dt="2022-11-06T11:13:44.909" v="2798"/>
        <pc:sldMkLst>
          <pc:docMk/>
          <pc:sldMk cId="1284592332" sldId="257"/>
        </pc:sldMkLst>
        <pc:spChg chg="mod">
          <ac:chgData name="Arijit Dey" userId="339635289ee4174a" providerId="LiveId" clId="{15DB3F36-B5B3-470B-A341-F365AE63EA91}" dt="2022-11-06T09:41:34.319" v="2026" actId="115"/>
          <ac:spMkLst>
            <pc:docMk/>
            <pc:sldMk cId="1284592332" sldId="257"/>
            <ac:spMk id="2" creationId="{AC2991EE-BE84-4E2D-F34D-69D0CD453C3D}"/>
          </ac:spMkLst>
        </pc:spChg>
        <pc:spChg chg="mod">
          <ac:chgData name="Arijit Dey" userId="339635289ee4174a" providerId="LiveId" clId="{15DB3F36-B5B3-470B-A341-F365AE63EA91}" dt="2022-11-06T11:13:29.097" v="2794" actId="1076"/>
          <ac:spMkLst>
            <pc:docMk/>
            <pc:sldMk cId="1284592332" sldId="257"/>
            <ac:spMk id="3" creationId="{2A0F770E-D8B0-4C42-2325-08F13124A06F}"/>
          </ac:spMkLst>
        </pc:spChg>
        <pc:picChg chg="add mod ord">
          <ac:chgData name="Arijit Dey" userId="339635289ee4174a" providerId="LiveId" clId="{15DB3F36-B5B3-470B-A341-F365AE63EA91}" dt="2022-11-06T11:13:04.652" v="2791" actId="1076"/>
          <ac:picMkLst>
            <pc:docMk/>
            <pc:sldMk cId="1284592332" sldId="257"/>
            <ac:picMk id="5" creationId="{ABD096F6-6878-03DD-EA00-F566B271B0C8}"/>
          </ac:picMkLst>
        </pc:picChg>
      </pc:sldChg>
      <pc:sldChg chg="addSp modSp mod modAnim">
        <pc:chgData name="Arijit Dey" userId="339635289ee4174a" providerId="LiveId" clId="{15DB3F36-B5B3-470B-A341-F365AE63EA91}" dt="2022-11-06T11:38:37.952" v="3338"/>
        <pc:sldMkLst>
          <pc:docMk/>
          <pc:sldMk cId="1453302881" sldId="258"/>
        </pc:sldMkLst>
        <pc:spChg chg="mod">
          <ac:chgData name="Arijit Dey" userId="339635289ee4174a" providerId="LiveId" clId="{15DB3F36-B5B3-470B-A341-F365AE63EA91}" dt="2022-11-06T09:42:23.896" v="2042" actId="115"/>
          <ac:spMkLst>
            <pc:docMk/>
            <pc:sldMk cId="1453302881" sldId="258"/>
            <ac:spMk id="2" creationId="{486486A8-6329-C7FA-9DBF-AB9C21810933}"/>
          </ac:spMkLst>
        </pc:spChg>
        <pc:spChg chg="mod">
          <ac:chgData name="Arijit Dey" userId="339635289ee4174a" providerId="LiveId" clId="{15DB3F36-B5B3-470B-A341-F365AE63EA91}" dt="2022-11-06T11:35:33.129" v="3304" actId="21"/>
          <ac:spMkLst>
            <pc:docMk/>
            <pc:sldMk cId="1453302881" sldId="258"/>
            <ac:spMk id="3" creationId="{6DD042F6-43B5-FD43-8A5E-AB4FB55FCE0C}"/>
          </ac:spMkLst>
        </pc:spChg>
        <pc:spChg chg="add mod">
          <ac:chgData name="Arijit Dey" userId="339635289ee4174a" providerId="LiveId" clId="{15DB3F36-B5B3-470B-A341-F365AE63EA91}" dt="2022-11-06T11:35:58.172" v="3312" actId="14100"/>
          <ac:spMkLst>
            <pc:docMk/>
            <pc:sldMk cId="1453302881" sldId="258"/>
            <ac:spMk id="24" creationId="{6A7B884E-2A80-E579-DEE3-6B177BC0B022}"/>
          </ac:spMkLst>
        </pc:spChg>
        <pc:picChg chg="add mod">
          <ac:chgData name="Arijit Dey" userId="339635289ee4174a" providerId="LiveId" clId="{15DB3F36-B5B3-470B-A341-F365AE63EA91}" dt="2022-11-06T11:36:18.890" v="3314" actId="1076"/>
          <ac:picMkLst>
            <pc:docMk/>
            <pc:sldMk cId="1453302881" sldId="258"/>
            <ac:picMk id="5" creationId="{D96467CB-8165-70A8-5E7D-2E5F40FFE327}"/>
          </ac:picMkLst>
        </pc:picChg>
        <pc:picChg chg="add mod">
          <ac:chgData name="Arijit Dey" userId="339635289ee4174a" providerId="LiveId" clId="{15DB3F36-B5B3-470B-A341-F365AE63EA91}" dt="2022-11-06T10:09:04.840" v="2242" actId="1076"/>
          <ac:picMkLst>
            <pc:docMk/>
            <pc:sldMk cId="1453302881" sldId="258"/>
            <ac:picMk id="7" creationId="{5BE24A17-F5DC-3B83-D959-C7709204B3AA}"/>
          </ac:picMkLst>
        </pc:picChg>
        <pc:picChg chg="add mod">
          <ac:chgData name="Arijit Dey" userId="339635289ee4174a" providerId="LiveId" clId="{15DB3F36-B5B3-470B-A341-F365AE63EA91}" dt="2022-11-06T10:08:37.845" v="2237" actId="1076"/>
          <ac:picMkLst>
            <pc:docMk/>
            <pc:sldMk cId="1453302881" sldId="258"/>
            <ac:picMk id="9" creationId="{9DE7FA18-76AF-78F1-2D27-6EA03F957882}"/>
          </ac:picMkLst>
        </pc:picChg>
        <pc:picChg chg="add mod">
          <ac:chgData name="Arijit Dey" userId="339635289ee4174a" providerId="LiveId" clId="{15DB3F36-B5B3-470B-A341-F365AE63EA91}" dt="2022-11-06T10:08:20.224" v="2232" actId="1076"/>
          <ac:picMkLst>
            <pc:docMk/>
            <pc:sldMk cId="1453302881" sldId="258"/>
            <ac:picMk id="11" creationId="{E94DB1A0-DC43-98C2-81D9-F91710C73F46}"/>
          </ac:picMkLst>
        </pc:picChg>
        <pc:picChg chg="add mod">
          <ac:chgData name="Arijit Dey" userId="339635289ee4174a" providerId="LiveId" clId="{15DB3F36-B5B3-470B-A341-F365AE63EA91}" dt="2022-11-06T10:08:49.089" v="2240" actId="1076"/>
          <ac:picMkLst>
            <pc:docMk/>
            <pc:sldMk cId="1453302881" sldId="258"/>
            <ac:picMk id="13" creationId="{9E10749E-E78C-E642-8B2A-DE1C78D23CE1}"/>
          </ac:picMkLst>
        </pc:picChg>
        <pc:picChg chg="add mod modCrop">
          <ac:chgData name="Arijit Dey" userId="339635289ee4174a" providerId="LiveId" clId="{15DB3F36-B5B3-470B-A341-F365AE63EA91}" dt="2022-11-06T10:08:46.326" v="2239" actId="1076"/>
          <ac:picMkLst>
            <pc:docMk/>
            <pc:sldMk cId="1453302881" sldId="258"/>
            <ac:picMk id="15" creationId="{2054F97A-7A05-1973-A535-1694C816F645}"/>
          </ac:picMkLst>
        </pc:picChg>
        <pc:picChg chg="add mod">
          <ac:chgData name="Arijit Dey" userId="339635289ee4174a" providerId="LiveId" clId="{15DB3F36-B5B3-470B-A341-F365AE63EA91}" dt="2022-11-06T10:08:41.498" v="2238" actId="1076"/>
          <ac:picMkLst>
            <pc:docMk/>
            <pc:sldMk cId="1453302881" sldId="258"/>
            <ac:picMk id="17" creationId="{57527B9A-36CD-2842-6FDD-D5D189993802}"/>
          </ac:picMkLst>
        </pc:picChg>
        <pc:picChg chg="add mod">
          <ac:chgData name="Arijit Dey" userId="339635289ee4174a" providerId="LiveId" clId="{15DB3F36-B5B3-470B-A341-F365AE63EA91}" dt="2022-11-06T10:08:34.800" v="2236" actId="1076"/>
          <ac:picMkLst>
            <pc:docMk/>
            <pc:sldMk cId="1453302881" sldId="258"/>
            <ac:picMk id="19" creationId="{43B51163-42C7-BBC3-3CD2-3F58BAD70A8F}"/>
          </ac:picMkLst>
        </pc:picChg>
        <pc:picChg chg="add mod">
          <ac:chgData name="Arijit Dey" userId="339635289ee4174a" providerId="LiveId" clId="{15DB3F36-B5B3-470B-A341-F365AE63EA91}" dt="2022-11-06T10:08:22.683" v="2233" actId="1076"/>
          <ac:picMkLst>
            <pc:docMk/>
            <pc:sldMk cId="1453302881" sldId="258"/>
            <ac:picMk id="21" creationId="{2537C79F-8C74-BCA9-64E9-8B3456383141}"/>
          </ac:picMkLst>
        </pc:picChg>
        <pc:picChg chg="add mod">
          <ac:chgData name="Arijit Dey" userId="339635289ee4174a" providerId="LiveId" clId="{15DB3F36-B5B3-470B-A341-F365AE63EA91}" dt="2022-11-06T11:17:17.954" v="2860" actId="1076"/>
          <ac:picMkLst>
            <pc:docMk/>
            <pc:sldMk cId="1453302881" sldId="258"/>
            <ac:picMk id="23" creationId="{83A4B0AB-7EFD-E652-41B1-EE81C53E067E}"/>
          </ac:picMkLst>
        </pc:picChg>
      </pc:sldChg>
      <pc:sldChg chg="addSp delSp modSp del mod">
        <pc:chgData name="Arijit Dey" userId="339635289ee4174a" providerId="LiveId" clId="{15DB3F36-B5B3-470B-A341-F365AE63EA91}" dt="2022-11-06T09:43:46.826" v="2047" actId="2696"/>
        <pc:sldMkLst>
          <pc:docMk/>
          <pc:sldMk cId="94745404" sldId="259"/>
        </pc:sldMkLst>
        <pc:spChg chg="del mod">
          <ac:chgData name="Arijit Dey" userId="339635289ee4174a" providerId="LiveId" clId="{15DB3F36-B5B3-470B-A341-F365AE63EA91}" dt="2022-11-06T09:37:05.720" v="1881" actId="478"/>
          <ac:spMkLst>
            <pc:docMk/>
            <pc:sldMk cId="94745404" sldId="259"/>
            <ac:spMk id="2" creationId="{80A75DCD-FAA0-EEED-AA5A-8B43968D05D3}"/>
          </ac:spMkLst>
        </pc:spChg>
        <pc:spChg chg="mod">
          <ac:chgData name="Arijit Dey" userId="339635289ee4174a" providerId="LiveId" clId="{15DB3F36-B5B3-470B-A341-F365AE63EA91}" dt="2022-11-06T09:38:26.988" v="1896" actId="20577"/>
          <ac:spMkLst>
            <pc:docMk/>
            <pc:sldMk cId="94745404" sldId="259"/>
            <ac:spMk id="3" creationId="{8B55D5A9-9315-C6F2-BECE-DB22BD678667}"/>
          </ac:spMkLst>
        </pc:spChg>
        <pc:spChg chg="add del mod">
          <ac:chgData name="Arijit Dey" userId="339635289ee4174a" providerId="LiveId" clId="{15DB3F36-B5B3-470B-A341-F365AE63EA91}" dt="2022-11-06T09:38:28.849" v="1898"/>
          <ac:spMkLst>
            <pc:docMk/>
            <pc:sldMk cId="94745404" sldId="259"/>
            <ac:spMk id="4" creationId="{C0924B33-299B-CC4B-A2B2-96F715AA0AAC}"/>
          </ac:spMkLst>
        </pc:spChg>
      </pc:sldChg>
      <pc:sldChg chg="addSp delSp modSp mod modAnim">
        <pc:chgData name="Arijit Dey" userId="339635289ee4174a" providerId="LiveId" clId="{15DB3F36-B5B3-470B-A341-F365AE63EA91}" dt="2022-11-06T11:32:39.499" v="3269"/>
        <pc:sldMkLst>
          <pc:docMk/>
          <pc:sldMk cId="1232971306" sldId="260"/>
        </pc:sldMkLst>
        <pc:spChg chg="mod">
          <ac:chgData name="Arijit Dey" userId="339635289ee4174a" providerId="LiveId" clId="{15DB3F36-B5B3-470B-A341-F365AE63EA91}" dt="2022-11-06T10:38:32.865" v="2343" actId="20577"/>
          <ac:spMkLst>
            <pc:docMk/>
            <pc:sldMk cId="1232971306" sldId="260"/>
            <ac:spMk id="2" creationId="{67AD5633-DF8B-7EF1-9B5A-3115C62BBC4C}"/>
          </ac:spMkLst>
        </pc:spChg>
        <pc:spChg chg="mod">
          <ac:chgData name="Arijit Dey" userId="339635289ee4174a" providerId="LiveId" clId="{15DB3F36-B5B3-470B-A341-F365AE63EA91}" dt="2022-11-06T11:00:09.937" v="2545" actId="20577"/>
          <ac:spMkLst>
            <pc:docMk/>
            <pc:sldMk cId="1232971306" sldId="260"/>
            <ac:spMk id="3" creationId="{5E41AE6A-613F-AC64-40F5-220E337E1313}"/>
          </ac:spMkLst>
        </pc:spChg>
        <pc:picChg chg="add del mod">
          <ac:chgData name="Arijit Dey" userId="339635289ee4174a" providerId="LiveId" clId="{15DB3F36-B5B3-470B-A341-F365AE63EA91}" dt="2022-11-06T10:42:16.610" v="2374" actId="478"/>
          <ac:picMkLst>
            <pc:docMk/>
            <pc:sldMk cId="1232971306" sldId="260"/>
            <ac:picMk id="5" creationId="{EB66D114-CAF7-D7B8-AC3A-A053351EF48C}"/>
          </ac:picMkLst>
        </pc:picChg>
        <pc:picChg chg="add del mod">
          <ac:chgData name="Arijit Dey" userId="339635289ee4174a" providerId="LiveId" clId="{15DB3F36-B5B3-470B-A341-F365AE63EA91}" dt="2022-11-06T10:42:12.422" v="2372" actId="478"/>
          <ac:picMkLst>
            <pc:docMk/>
            <pc:sldMk cId="1232971306" sldId="260"/>
            <ac:picMk id="7" creationId="{1E03006D-DF7C-43D0-36BC-9CE8233260A6}"/>
          </ac:picMkLst>
        </pc:picChg>
        <pc:picChg chg="add mod">
          <ac:chgData name="Arijit Dey" userId="339635289ee4174a" providerId="LiveId" clId="{15DB3F36-B5B3-470B-A341-F365AE63EA91}" dt="2022-11-06T10:49:28.391" v="2435" actId="1076"/>
          <ac:picMkLst>
            <pc:docMk/>
            <pc:sldMk cId="1232971306" sldId="260"/>
            <ac:picMk id="9" creationId="{9D474494-AE22-7A4B-6774-FDE5BCEE3B5A}"/>
          </ac:picMkLst>
        </pc:picChg>
        <pc:picChg chg="add mod">
          <ac:chgData name="Arijit Dey" userId="339635289ee4174a" providerId="LiveId" clId="{15DB3F36-B5B3-470B-A341-F365AE63EA91}" dt="2022-11-06T10:49:02.446" v="2429" actId="1076"/>
          <ac:picMkLst>
            <pc:docMk/>
            <pc:sldMk cId="1232971306" sldId="260"/>
            <ac:picMk id="11" creationId="{BF15E1D2-38D4-79C3-81E2-8A5C22C5464C}"/>
          </ac:picMkLst>
        </pc:picChg>
        <pc:picChg chg="add mod">
          <ac:chgData name="Arijit Dey" userId="339635289ee4174a" providerId="LiveId" clId="{15DB3F36-B5B3-470B-A341-F365AE63EA91}" dt="2022-11-06T10:48:34" v="2414" actId="14100"/>
          <ac:picMkLst>
            <pc:docMk/>
            <pc:sldMk cId="1232971306" sldId="260"/>
            <ac:picMk id="13" creationId="{EE93B4FB-405E-2494-17DD-5D1EA34163AD}"/>
          </ac:picMkLst>
        </pc:picChg>
        <pc:picChg chg="add mod">
          <ac:chgData name="Arijit Dey" userId="339635289ee4174a" providerId="LiveId" clId="{15DB3F36-B5B3-470B-A341-F365AE63EA91}" dt="2022-11-06T10:49:38.109" v="2437" actId="1076"/>
          <ac:picMkLst>
            <pc:docMk/>
            <pc:sldMk cId="1232971306" sldId="260"/>
            <ac:picMk id="15" creationId="{7BB4E992-F702-5051-50A5-D4A8C372C00F}"/>
          </ac:picMkLst>
        </pc:picChg>
        <pc:picChg chg="add mod">
          <ac:chgData name="Arijit Dey" userId="339635289ee4174a" providerId="LiveId" clId="{15DB3F36-B5B3-470B-A341-F365AE63EA91}" dt="2022-11-06T10:49:53.627" v="2439" actId="1076"/>
          <ac:picMkLst>
            <pc:docMk/>
            <pc:sldMk cId="1232971306" sldId="260"/>
            <ac:picMk id="17" creationId="{2ED218A5-097B-0BC0-F9CB-115720235BB1}"/>
          </ac:picMkLst>
        </pc:picChg>
        <pc:picChg chg="add mod">
          <ac:chgData name="Arijit Dey" userId="339635289ee4174a" providerId="LiveId" clId="{15DB3F36-B5B3-470B-A341-F365AE63EA91}" dt="2022-11-06T10:50:08.392" v="2441" actId="14100"/>
          <ac:picMkLst>
            <pc:docMk/>
            <pc:sldMk cId="1232971306" sldId="260"/>
            <ac:picMk id="19" creationId="{A8E363A0-EA84-728F-7C64-D17AAE0BE39B}"/>
          </ac:picMkLst>
        </pc:picChg>
        <pc:picChg chg="add mod">
          <ac:chgData name="Arijit Dey" userId="339635289ee4174a" providerId="LiveId" clId="{15DB3F36-B5B3-470B-A341-F365AE63EA91}" dt="2022-11-06T10:50:21.322" v="2444" actId="1076"/>
          <ac:picMkLst>
            <pc:docMk/>
            <pc:sldMk cId="1232971306" sldId="260"/>
            <ac:picMk id="21" creationId="{C75D906E-CB70-C17C-068D-66A312EC84F8}"/>
          </ac:picMkLst>
        </pc:picChg>
        <pc:picChg chg="add mod">
          <ac:chgData name="Arijit Dey" userId="339635289ee4174a" providerId="LiveId" clId="{15DB3F36-B5B3-470B-A341-F365AE63EA91}" dt="2022-11-06T10:50:29.535" v="2447" actId="1076"/>
          <ac:picMkLst>
            <pc:docMk/>
            <pc:sldMk cId="1232971306" sldId="260"/>
            <ac:picMk id="23" creationId="{BDD15066-AA1D-156E-FB82-07E520EC35DA}"/>
          </ac:picMkLst>
        </pc:picChg>
        <pc:picChg chg="add mod">
          <ac:chgData name="Arijit Dey" userId="339635289ee4174a" providerId="LiveId" clId="{15DB3F36-B5B3-470B-A341-F365AE63EA91}" dt="2022-11-06T10:51:45.409" v="2483" actId="1076"/>
          <ac:picMkLst>
            <pc:docMk/>
            <pc:sldMk cId="1232971306" sldId="260"/>
            <ac:picMk id="25" creationId="{F32C4463-8057-B049-99AD-A50D27015444}"/>
          </ac:picMkLst>
        </pc:picChg>
        <pc:picChg chg="add mod">
          <ac:chgData name="Arijit Dey" userId="339635289ee4174a" providerId="LiveId" clId="{15DB3F36-B5B3-470B-A341-F365AE63EA91}" dt="2022-11-06T10:51:56.404" v="2485" actId="1076"/>
          <ac:picMkLst>
            <pc:docMk/>
            <pc:sldMk cId="1232971306" sldId="260"/>
            <ac:picMk id="27" creationId="{59397DB3-7805-FD0D-8572-21595E96E5FA}"/>
          </ac:picMkLst>
        </pc:picChg>
        <pc:picChg chg="add mod">
          <ac:chgData name="Arijit Dey" userId="339635289ee4174a" providerId="LiveId" clId="{15DB3F36-B5B3-470B-A341-F365AE63EA91}" dt="2022-11-06T10:52:22.442" v="2490" actId="1076"/>
          <ac:picMkLst>
            <pc:docMk/>
            <pc:sldMk cId="1232971306" sldId="260"/>
            <ac:picMk id="29" creationId="{05ED75AF-50AE-CB95-E167-889819081A17}"/>
          </ac:picMkLst>
        </pc:picChg>
        <pc:picChg chg="add mod">
          <ac:chgData name="Arijit Dey" userId="339635289ee4174a" providerId="LiveId" clId="{15DB3F36-B5B3-470B-A341-F365AE63EA91}" dt="2022-11-06T10:52:32.068" v="2491" actId="1076"/>
          <ac:picMkLst>
            <pc:docMk/>
            <pc:sldMk cId="1232971306" sldId="260"/>
            <ac:picMk id="31" creationId="{B2EC9EC2-9F4C-DAA8-F617-36FEF29BA1A7}"/>
          </ac:picMkLst>
        </pc:picChg>
        <pc:picChg chg="add mod">
          <ac:chgData name="Arijit Dey" userId="339635289ee4174a" providerId="LiveId" clId="{15DB3F36-B5B3-470B-A341-F365AE63EA91}" dt="2022-11-06T10:52:36.981" v="2492" actId="1076"/>
          <ac:picMkLst>
            <pc:docMk/>
            <pc:sldMk cId="1232971306" sldId="260"/>
            <ac:picMk id="33" creationId="{B2A6B391-617E-274C-8484-D365B3E763F8}"/>
          </ac:picMkLst>
        </pc:picChg>
        <pc:picChg chg="add mod">
          <ac:chgData name="Arijit Dey" userId="339635289ee4174a" providerId="LiveId" clId="{15DB3F36-B5B3-470B-A341-F365AE63EA91}" dt="2022-11-06T10:52:40.793" v="2493" actId="1076"/>
          <ac:picMkLst>
            <pc:docMk/>
            <pc:sldMk cId="1232971306" sldId="260"/>
            <ac:picMk id="35" creationId="{019F6A94-68DB-C6F1-8660-83B607FC9EC3}"/>
          </ac:picMkLst>
        </pc:picChg>
        <pc:picChg chg="add del mod">
          <ac:chgData name="Arijit Dey" userId="339635289ee4174a" providerId="LiveId" clId="{15DB3F36-B5B3-470B-A341-F365AE63EA91}" dt="2022-11-06T10:55:50.197" v="2498" actId="478"/>
          <ac:picMkLst>
            <pc:docMk/>
            <pc:sldMk cId="1232971306" sldId="260"/>
            <ac:picMk id="37" creationId="{93FDF489-DF4F-76DC-2979-CFD2CE7AA922}"/>
          </ac:picMkLst>
        </pc:picChg>
        <pc:picChg chg="add mod">
          <ac:chgData name="Arijit Dey" userId="339635289ee4174a" providerId="LiveId" clId="{15DB3F36-B5B3-470B-A341-F365AE63EA91}" dt="2022-11-06T10:56:01.444" v="2503" actId="1076"/>
          <ac:picMkLst>
            <pc:docMk/>
            <pc:sldMk cId="1232971306" sldId="260"/>
            <ac:picMk id="39" creationId="{BAE533EF-6C0E-6A96-4898-7831795F63C2}"/>
          </ac:picMkLst>
        </pc:picChg>
      </pc:sldChg>
      <pc:sldChg chg="del">
        <pc:chgData name="Arijit Dey" userId="339635289ee4174a" providerId="LiveId" clId="{15DB3F36-B5B3-470B-A341-F365AE63EA91}" dt="2022-11-06T10:56:59.028" v="2505" actId="2696"/>
        <pc:sldMkLst>
          <pc:docMk/>
          <pc:sldMk cId="19364498" sldId="262"/>
        </pc:sldMkLst>
      </pc:sldChg>
      <pc:sldChg chg="addSp delSp modSp mod modAnim">
        <pc:chgData name="Arijit Dey" userId="339635289ee4174a" providerId="LiveId" clId="{15DB3F36-B5B3-470B-A341-F365AE63EA91}" dt="2022-11-06T11:49:41.380" v="3465"/>
        <pc:sldMkLst>
          <pc:docMk/>
          <pc:sldMk cId="1357460711" sldId="263"/>
        </pc:sldMkLst>
        <pc:spChg chg="mod">
          <ac:chgData name="Arijit Dey" userId="339635289ee4174a" providerId="LiveId" clId="{15DB3F36-B5B3-470B-A341-F365AE63EA91}" dt="2022-11-06T09:41:26.679" v="2025" actId="115"/>
          <ac:spMkLst>
            <pc:docMk/>
            <pc:sldMk cId="1357460711" sldId="263"/>
            <ac:spMk id="2" creationId="{00000000-0000-0000-0000-000000000000}"/>
          </ac:spMkLst>
        </pc:spChg>
        <pc:spChg chg="mod">
          <ac:chgData name="Arijit Dey" userId="339635289ee4174a" providerId="LiveId" clId="{15DB3F36-B5B3-470B-A341-F365AE63EA91}" dt="2022-11-06T11:47:42.200" v="3449" actId="1076"/>
          <ac:spMkLst>
            <pc:docMk/>
            <pc:sldMk cId="1357460711" sldId="263"/>
            <ac:spMk id="3" creationId="{00000000-0000-0000-0000-000000000000}"/>
          </ac:spMkLst>
        </pc:spChg>
        <pc:spChg chg="add del mod">
          <ac:chgData name="Arijit Dey" userId="339635289ee4174a" providerId="LiveId" clId="{15DB3F36-B5B3-470B-A341-F365AE63EA91}" dt="2022-11-06T11:20:43.320" v="2907" actId="767"/>
          <ac:spMkLst>
            <pc:docMk/>
            <pc:sldMk cId="1357460711" sldId="263"/>
            <ac:spMk id="6" creationId="{C1077988-11DD-8B8E-B489-87FEA01D9236}"/>
          </ac:spMkLst>
        </pc:spChg>
        <pc:spChg chg="add mod">
          <ac:chgData name="Arijit Dey" userId="339635289ee4174a" providerId="LiveId" clId="{15DB3F36-B5B3-470B-A341-F365AE63EA91}" dt="2022-11-06T11:45:53.250" v="3429" actId="1076"/>
          <ac:spMkLst>
            <pc:docMk/>
            <pc:sldMk cId="1357460711" sldId="263"/>
            <ac:spMk id="7" creationId="{3DBCECB9-1D44-5011-36DA-516CD1625122}"/>
          </ac:spMkLst>
        </pc:spChg>
        <pc:spChg chg="add mod">
          <ac:chgData name="Arijit Dey" userId="339635289ee4174a" providerId="LiveId" clId="{15DB3F36-B5B3-470B-A341-F365AE63EA91}" dt="2022-11-06T11:49:04.335" v="3458" actId="1076"/>
          <ac:spMkLst>
            <pc:docMk/>
            <pc:sldMk cId="1357460711" sldId="263"/>
            <ac:spMk id="8" creationId="{869CE8A6-7C85-0588-D1F1-A0C71BC14E28}"/>
          </ac:spMkLst>
        </pc:spChg>
        <pc:spChg chg="add del mod">
          <ac:chgData name="Arijit Dey" userId="339635289ee4174a" providerId="LiveId" clId="{15DB3F36-B5B3-470B-A341-F365AE63EA91}" dt="2022-11-06T11:41:24.994" v="3412" actId="478"/>
          <ac:spMkLst>
            <pc:docMk/>
            <pc:sldMk cId="1357460711" sldId="263"/>
            <ac:spMk id="9" creationId="{9B6CE040-7A64-DC14-C6D8-56A125CC62DB}"/>
          </ac:spMkLst>
        </pc:spChg>
        <pc:spChg chg="add del mod">
          <ac:chgData name="Arijit Dey" userId="339635289ee4174a" providerId="LiveId" clId="{15DB3F36-B5B3-470B-A341-F365AE63EA91}" dt="2022-11-06T11:44:47.850" v="3420" actId="478"/>
          <ac:spMkLst>
            <pc:docMk/>
            <pc:sldMk cId="1357460711" sldId="263"/>
            <ac:spMk id="10" creationId="{3C0015A8-5186-6308-2952-B1E9898449BC}"/>
          </ac:spMkLst>
        </pc:spChg>
        <pc:spChg chg="add del mod">
          <ac:chgData name="Arijit Dey" userId="339635289ee4174a" providerId="LiveId" clId="{15DB3F36-B5B3-470B-A341-F365AE63EA91}" dt="2022-11-06T11:44:49.157" v="3421" actId="478"/>
          <ac:spMkLst>
            <pc:docMk/>
            <pc:sldMk cId="1357460711" sldId="263"/>
            <ac:spMk id="11" creationId="{4578641C-0287-22CE-F503-CD517526D883}"/>
          </ac:spMkLst>
        </pc:spChg>
        <pc:picChg chg="add del mod">
          <ac:chgData name="Arijit Dey" userId="339635289ee4174a" providerId="LiveId" clId="{15DB3F36-B5B3-470B-A341-F365AE63EA91}" dt="2022-11-06T11:20:47.852" v="2916" actId="931"/>
          <ac:picMkLst>
            <pc:docMk/>
            <pc:sldMk cId="1357460711" sldId="263"/>
            <ac:picMk id="5" creationId="{271AD56B-9366-7893-F22E-E617AB8B32DC}"/>
          </ac:picMkLst>
        </pc:picChg>
        <pc:picChg chg="add mod">
          <ac:chgData name="Arijit Dey" userId="339635289ee4174a" providerId="LiveId" clId="{15DB3F36-B5B3-470B-A341-F365AE63EA91}" dt="2022-11-06T11:47:25.954" v="3448" actId="29295"/>
          <ac:picMkLst>
            <pc:docMk/>
            <pc:sldMk cId="1357460711" sldId="263"/>
            <ac:picMk id="13" creationId="{8BEDE86E-3991-5E31-1990-51F5421FEABB}"/>
          </ac:picMkLst>
        </pc:picChg>
        <pc:picChg chg="add mod modCrop">
          <ac:chgData name="Arijit Dey" userId="339635289ee4174a" providerId="LiveId" clId="{15DB3F36-B5B3-470B-A341-F365AE63EA91}" dt="2022-11-06T11:47:17.706" v="3445" actId="1076"/>
          <ac:picMkLst>
            <pc:docMk/>
            <pc:sldMk cId="1357460711" sldId="263"/>
            <ac:picMk id="15" creationId="{163F78F8-9D4A-93C9-A944-32AC26468A1B}"/>
          </ac:picMkLst>
        </pc:picChg>
        <pc:picChg chg="add mod">
          <ac:chgData name="Arijit Dey" userId="339635289ee4174a" providerId="LiveId" clId="{15DB3F36-B5B3-470B-A341-F365AE63EA91}" dt="2022-11-06T11:49:03.565" v="3457" actId="1076"/>
          <ac:picMkLst>
            <pc:docMk/>
            <pc:sldMk cId="1357460711" sldId="263"/>
            <ac:picMk id="17" creationId="{7CEBE3B7-2862-68ED-A4B9-B97E14CDB589}"/>
          </ac:picMkLst>
        </pc:picChg>
      </pc:sldChg>
      <pc:sldChg chg="addSp delSp modSp del mod">
        <pc:chgData name="Arijit Dey" userId="339635289ee4174a" providerId="LiveId" clId="{15DB3F36-B5B3-470B-A341-F365AE63EA91}" dt="2022-11-06T10:38:22.428" v="2340" actId="2696"/>
        <pc:sldMkLst>
          <pc:docMk/>
          <pc:sldMk cId="736805057" sldId="264"/>
        </pc:sldMkLst>
        <pc:spChg chg="del">
          <ac:chgData name="Arijit Dey" userId="339635289ee4174a" providerId="LiveId" clId="{15DB3F36-B5B3-470B-A341-F365AE63EA91}" dt="2022-11-06T09:17:32.375" v="1183" actId="478"/>
          <ac:spMkLst>
            <pc:docMk/>
            <pc:sldMk cId="736805057" sldId="264"/>
            <ac:spMk id="2" creationId="{80A75DCD-FAA0-EEED-AA5A-8B43968D05D3}"/>
          </ac:spMkLst>
        </pc:spChg>
        <pc:spChg chg="add del mod">
          <ac:chgData name="Arijit Dey" userId="339635289ee4174a" providerId="LiveId" clId="{15DB3F36-B5B3-470B-A341-F365AE63EA91}" dt="2022-11-06T09:17:35.089" v="1184" actId="478"/>
          <ac:spMkLst>
            <pc:docMk/>
            <pc:sldMk cId="736805057" sldId="264"/>
            <ac:spMk id="5" creationId="{5574D8B6-5742-BC33-8DFC-2444385BD416}"/>
          </ac:spMkLst>
        </pc:spChg>
        <pc:spChg chg="add del mod">
          <ac:chgData name="Arijit Dey" userId="339635289ee4174a" providerId="LiveId" clId="{15DB3F36-B5B3-470B-A341-F365AE63EA91}" dt="2022-11-06T09:18:04.122" v="1195" actId="478"/>
          <ac:spMkLst>
            <pc:docMk/>
            <pc:sldMk cId="736805057" sldId="264"/>
            <ac:spMk id="7" creationId="{2B7AAFC3-8514-160D-2BC5-F44F6BBE8006}"/>
          </ac:spMkLst>
        </pc:spChg>
        <pc:spChg chg="add del mod">
          <ac:chgData name="Arijit Dey" userId="339635289ee4174a" providerId="LiveId" clId="{15DB3F36-B5B3-470B-A341-F365AE63EA91}" dt="2022-11-06T09:21:08.149" v="1357" actId="478"/>
          <ac:spMkLst>
            <pc:docMk/>
            <pc:sldMk cId="736805057" sldId="264"/>
            <ac:spMk id="9" creationId="{25A0DAEF-27C8-EB4B-3726-27009A3E079E}"/>
          </ac:spMkLst>
        </pc:spChg>
        <pc:spChg chg="add mod">
          <ac:chgData name="Arijit Dey" userId="339635289ee4174a" providerId="LiveId" clId="{15DB3F36-B5B3-470B-A341-F365AE63EA91}" dt="2022-11-06T09:21:18.947" v="1379" actId="20577"/>
          <ac:spMkLst>
            <pc:docMk/>
            <pc:sldMk cId="736805057" sldId="264"/>
            <ac:spMk id="10" creationId="{60C572FE-8D83-390B-69E3-82EEE4F20342}"/>
          </ac:spMkLst>
        </pc:spChg>
      </pc:sldChg>
      <pc:sldChg chg="del">
        <pc:chgData name="Arijit Dey" userId="339635289ee4174a" providerId="LiveId" clId="{15DB3F36-B5B3-470B-A341-F365AE63EA91}" dt="2022-11-06T10:38:25.203" v="2341" actId="2696"/>
        <pc:sldMkLst>
          <pc:docMk/>
          <pc:sldMk cId="1611549759" sldId="265"/>
        </pc:sldMkLst>
      </pc:sldChg>
      <pc:sldChg chg="addSp delSp modSp new mod addAnim delAnim modAnim">
        <pc:chgData name="Arijit Dey" userId="339635289ee4174a" providerId="LiveId" clId="{15DB3F36-B5B3-470B-A341-F365AE63EA91}" dt="2022-11-06T11:25:58.512" v="3195" actId="20577"/>
        <pc:sldMkLst>
          <pc:docMk/>
          <pc:sldMk cId="742031011" sldId="266"/>
        </pc:sldMkLst>
        <pc:spChg chg="add del mod">
          <ac:chgData name="Arijit Dey" userId="339635289ee4174a" providerId="LiveId" clId="{15DB3F36-B5B3-470B-A341-F365AE63EA91}" dt="2022-11-06T11:25:31.137" v="3179" actId="478"/>
          <ac:spMkLst>
            <pc:docMk/>
            <pc:sldMk cId="742031011" sldId="266"/>
            <ac:spMk id="2" creationId="{0120661F-F7F1-5ADB-3B8B-75D914862AE0}"/>
          </ac:spMkLst>
        </pc:spChg>
        <pc:spChg chg="add mod">
          <ac:chgData name="Arijit Dey" userId="339635289ee4174a" providerId="LiveId" clId="{15DB3F36-B5B3-470B-A341-F365AE63EA91}" dt="2022-11-06T11:25:58.512" v="3195" actId="20577"/>
          <ac:spMkLst>
            <pc:docMk/>
            <pc:sldMk cId="742031011" sldId="266"/>
            <ac:spMk id="3" creationId="{50DFBDAC-DE78-6BD3-970E-FAAC0C39AB67}"/>
          </ac:spMkLst>
        </pc:spChg>
        <pc:spChg chg="add del mod">
          <ac:chgData name="Arijit Dey" userId="339635289ee4174a" providerId="LiveId" clId="{15DB3F36-B5B3-470B-A341-F365AE63EA91}" dt="2022-11-05T17:09:33.328" v="121" actId="478"/>
          <ac:spMkLst>
            <pc:docMk/>
            <pc:sldMk cId="742031011" sldId="266"/>
            <ac:spMk id="17" creationId="{D51BC199-4EDF-DE94-E090-0D46346CD98B}"/>
          </ac:spMkLst>
        </pc:spChg>
        <pc:spChg chg="add mod">
          <ac:chgData name="Arijit Dey" userId="339635289ee4174a" providerId="LiveId" clId="{15DB3F36-B5B3-470B-A341-F365AE63EA91}" dt="2022-11-05T17:22:56.920" v="366" actId="1076"/>
          <ac:spMkLst>
            <pc:docMk/>
            <pc:sldMk cId="742031011" sldId="266"/>
            <ac:spMk id="18" creationId="{D67A434B-264E-6A63-42BC-BE7BC8B95D81}"/>
          </ac:spMkLst>
        </pc:spChg>
        <pc:spChg chg="add mod">
          <ac:chgData name="Arijit Dey" userId="339635289ee4174a" providerId="LiveId" clId="{15DB3F36-B5B3-470B-A341-F365AE63EA91}" dt="2022-11-05T17:24:30.112" v="382" actId="1076"/>
          <ac:spMkLst>
            <pc:docMk/>
            <pc:sldMk cId="742031011" sldId="266"/>
            <ac:spMk id="35" creationId="{1845382E-2ADE-8123-E4AB-3B81B437518A}"/>
          </ac:spMkLst>
        </pc:spChg>
        <pc:spChg chg="add mod">
          <ac:chgData name="Arijit Dey" userId="339635289ee4174a" providerId="LiveId" clId="{15DB3F36-B5B3-470B-A341-F365AE63EA91}" dt="2022-11-06T09:14:37.786" v="1182" actId="14100"/>
          <ac:spMkLst>
            <pc:docMk/>
            <pc:sldMk cId="742031011" sldId="266"/>
            <ac:spMk id="41" creationId="{82C6311D-6D2F-1585-F6C0-310C69B55D0B}"/>
          </ac:spMkLst>
        </pc:spChg>
        <pc:spChg chg="add del mod">
          <ac:chgData name="Arijit Dey" userId="339635289ee4174a" providerId="LiveId" clId="{15DB3F36-B5B3-470B-A341-F365AE63EA91}" dt="2022-11-05T17:25:24.744" v="388" actId="478"/>
          <ac:spMkLst>
            <pc:docMk/>
            <pc:sldMk cId="742031011" sldId="266"/>
            <ac:spMk id="50" creationId="{8B4143DD-2CF1-7192-53DE-C2E5C94DD193}"/>
          </ac:spMkLst>
        </pc:spChg>
        <pc:spChg chg="add del mod">
          <ac:chgData name="Arijit Dey" userId="339635289ee4174a" providerId="LiveId" clId="{15DB3F36-B5B3-470B-A341-F365AE63EA91}" dt="2022-11-05T17:26:56.449" v="391" actId="478"/>
          <ac:spMkLst>
            <pc:docMk/>
            <pc:sldMk cId="742031011" sldId="266"/>
            <ac:spMk id="51" creationId="{B638EE05-5913-0989-47A9-CB121A613B21}"/>
          </ac:spMkLst>
        </pc:spChg>
        <pc:spChg chg="add mod">
          <ac:chgData name="Arijit Dey" userId="339635289ee4174a" providerId="LiveId" clId="{15DB3F36-B5B3-470B-A341-F365AE63EA91}" dt="2022-11-05T17:47:06.373" v="980" actId="1076"/>
          <ac:spMkLst>
            <pc:docMk/>
            <pc:sldMk cId="742031011" sldId="266"/>
            <ac:spMk id="56" creationId="{0C604F27-594A-5A59-CCD0-91706959FB51}"/>
          </ac:spMkLst>
        </pc:spChg>
        <pc:spChg chg="add del">
          <ac:chgData name="Arijit Dey" userId="339635289ee4174a" providerId="LiveId" clId="{15DB3F36-B5B3-470B-A341-F365AE63EA91}" dt="2022-11-05T17:36:04.679" v="648" actId="478"/>
          <ac:spMkLst>
            <pc:docMk/>
            <pc:sldMk cId="742031011" sldId="266"/>
            <ac:spMk id="72" creationId="{852A8164-9C15-BA5A-DC3B-B77EFF44ED1F}"/>
          </ac:spMkLst>
        </pc:spChg>
        <pc:spChg chg="add mod ord">
          <ac:chgData name="Arijit Dey" userId="339635289ee4174a" providerId="LiveId" clId="{15DB3F36-B5B3-470B-A341-F365AE63EA91}" dt="2022-11-05T17:52:15.879" v="1007" actId="20577"/>
          <ac:spMkLst>
            <pc:docMk/>
            <pc:sldMk cId="742031011" sldId="266"/>
            <ac:spMk id="73" creationId="{343273C2-9564-601E-A832-336685390FD2}"/>
          </ac:spMkLst>
        </pc:spChg>
        <pc:spChg chg="add mod ord">
          <ac:chgData name="Arijit Dey" userId="339635289ee4174a" providerId="LiveId" clId="{15DB3F36-B5B3-470B-A341-F365AE63EA91}" dt="2022-11-05T17:54:07.547" v="1041" actId="20577"/>
          <ac:spMkLst>
            <pc:docMk/>
            <pc:sldMk cId="742031011" sldId="266"/>
            <ac:spMk id="74" creationId="{167E211E-2A87-686C-8E71-647542532D1B}"/>
          </ac:spMkLst>
        </pc:spChg>
        <pc:spChg chg="add mod">
          <ac:chgData name="Arijit Dey" userId="339635289ee4174a" providerId="LiveId" clId="{15DB3F36-B5B3-470B-A341-F365AE63EA91}" dt="2022-11-05T17:46:53.153" v="978" actId="1076"/>
          <ac:spMkLst>
            <pc:docMk/>
            <pc:sldMk cId="742031011" sldId="266"/>
            <ac:spMk id="80" creationId="{4A37EE0C-1B49-3E68-109E-332D784AC741}"/>
          </ac:spMkLst>
        </pc:spChg>
        <pc:spChg chg="add del mod">
          <ac:chgData name="Arijit Dey" userId="339635289ee4174a" providerId="LiveId" clId="{15DB3F36-B5B3-470B-A341-F365AE63EA91}" dt="2022-11-05T17:44:17.108" v="865" actId="478"/>
          <ac:spMkLst>
            <pc:docMk/>
            <pc:sldMk cId="742031011" sldId="266"/>
            <ac:spMk id="81" creationId="{8432DB2D-1D3F-4FCB-586A-2243C8D33B69}"/>
          </ac:spMkLst>
        </pc:spChg>
        <pc:spChg chg="add mod">
          <ac:chgData name="Arijit Dey" userId="339635289ee4174a" providerId="LiveId" clId="{15DB3F36-B5B3-470B-A341-F365AE63EA91}" dt="2022-11-05T17:44:30.809" v="966" actId="1037"/>
          <ac:spMkLst>
            <pc:docMk/>
            <pc:sldMk cId="742031011" sldId="266"/>
            <ac:spMk id="82" creationId="{023E6BC3-96CF-2B9C-9A22-688D6559C651}"/>
          </ac:spMkLst>
        </pc:spChg>
        <pc:grpChg chg="add del mod">
          <ac:chgData name="Arijit Dey" userId="339635289ee4174a" providerId="LiveId" clId="{15DB3F36-B5B3-470B-A341-F365AE63EA91}" dt="2022-11-05T17:40:27.033" v="735" actId="165"/>
          <ac:grpSpMkLst>
            <pc:docMk/>
            <pc:sldMk cId="742031011" sldId="266"/>
            <ac:grpSpMk id="71" creationId="{A2F49E36-1936-913B-8695-5D5A64022B08}"/>
          </ac:grpSpMkLst>
        </pc:grpChg>
        <pc:grpChg chg="add mod">
          <ac:chgData name="Arijit Dey" userId="339635289ee4174a" providerId="LiveId" clId="{15DB3F36-B5B3-470B-A341-F365AE63EA91}" dt="2022-11-05T17:47:14.815" v="982" actId="1036"/>
          <ac:grpSpMkLst>
            <pc:docMk/>
            <pc:sldMk cId="742031011" sldId="266"/>
            <ac:grpSpMk id="79" creationId="{66928F3B-06B4-60EE-6558-07D59CC1429F}"/>
          </ac:grpSpMkLst>
        </pc:grpChg>
        <pc:picChg chg="add mod">
          <ac:chgData name="Arijit Dey" userId="339635289ee4174a" providerId="LiveId" clId="{15DB3F36-B5B3-470B-A341-F365AE63EA91}" dt="2022-11-05T17:05:10.399" v="81" actId="14100"/>
          <ac:picMkLst>
            <pc:docMk/>
            <pc:sldMk cId="742031011" sldId="266"/>
            <ac:picMk id="4" creationId="{A08523BA-E139-B067-9981-406D136F50F3}"/>
          </ac:picMkLst>
        </pc:picChg>
        <pc:picChg chg="add mod">
          <ac:chgData name="Arijit Dey" userId="339635289ee4174a" providerId="LiveId" clId="{15DB3F36-B5B3-470B-A341-F365AE63EA91}" dt="2022-11-05T17:16:51.660" v="258" actId="1076"/>
          <ac:picMkLst>
            <pc:docMk/>
            <pc:sldMk cId="742031011" sldId="266"/>
            <ac:picMk id="8" creationId="{4233EDFB-91C4-7DDB-D91E-7F96E4F01938}"/>
          </ac:picMkLst>
        </pc:picChg>
        <pc:picChg chg="add mod">
          <ac:chgData name="Arijit Dey" userId="339635289ee4174a" providerId="LiveId" clId="{15DB3F36-B5B3-470B-A341-F365AE63EA91}" dt="2022-11-05T17:23:16.260" v="369" actId="14100"/>
          <ac:picMkLst>
            <pc:docMk/>
            <pc:sldMk cId="742031011" sldId="266"/>
            <ac:picMk id="25" creationId="{03764D37-C26D-212B-1560-A82615971B26}"/>
          </ac:picMkLst>
        </pc:picChg>
        <pc:picChg chg="add del mod">
          <ac:chgData name="Arijit Dey" userId="339635289ee4174a" providerId="LiveId" clId="{15DB3F36-B5B3-470B-A341-F365AE63EA91}" dt="2022-11-05T17:17:26.622" v="262" actId="478"/>
          <ac:picMkLst>
            <pc:docMk/>
            <pc:sldMk cId="742031011" sldId="266"/>
            <ac:picMk id="40" creationId="{CCC67EBF-F25E-DECA-6742-D9E1D38B8762}"/>
          </ac:picMkLst>
        </pc:picChg>
        <pc:picChg chg="add del mod modCrop">
          <ac:chgData name="Arijit Dey" userId="339635289ee4174a" providerId="LiveId" clId="{15DB3F36-B5B3-470B-A341-F365AE63EA91}" dt="2022-11-05T17:28:21.485" v="432" actId="478"/>
          <ac:picMkLst>
            <pc:docMk/>
            <pc:sldMk cId="742031011" sldId="266"/>
            <ac:picMk id="45" creationId="{8E5E02F5-CCB7-1FC4-18BF-133AC4108DF7}"/>
          </ac:picMkLst>
        </pc:picChg>
        <pc:picChg chg="add mod">
          <ac:chgData name="Arijit Dey" userId="339635289ee4174a" providerId="LiveId" clId="{15DB3F36-B5B3-470B-A341-F365AE63EA91}" dt="2022-11-05T17:54:24.941" v="1053" actId="1036"/>
          <ac:picMkLst>
            <pc:docMk/>
            <pc:sldMk cId="742031011" sldId="266"/>
            <ac:picMk id="53" creationId="{9EF95325-C314-B6BD-3E4D-98DCF8340B8C}"/>
          </ac:picMkLst>
        </pc:picChg>
        <pc:picChg chg="add mod">
          <ac:chgData name="Arijit Dey" userId="339635289ee4174a" providerId="LiveId" clId="{15DB3F36-B5B3-470B-A341-F365AE63EA91}" dt="2022-11-05T17:52:37.629" v="1026" actId="1035"/>
          <ac:picMkLst>
            <pc:docMk/>
            <pc:sldMk cId="742031011" sldId="266"/>
            <ac:picMk id="55" creationId="{56374A80-F3DD-02F1-2B64-A2B359F7A7B8}"/>
          </ac:picMkLst>
        </pc:picChg>
        <pc:cxnChg chg="add mod">
          <ac:chgData name="Arijit Dey" userId="339635289ee4174a" providerId="LiveId" clId="{15DB3F36-B5B3-470B-A341-F365AE63EA91}" dt="2022-11-05T17:12:40.898" v="180" actId="14100"/>
          <ac:cxnSpMkLst>
            <pc:docMk/>
            <pc:sldMk cId="742031011" sldId="266"/>
            <ac:cxnSpMk id="6" creationId="{487CA9AF-3306-F436-65D1-59BB446150C8}"/>
          </ac:cxnSpMkLst>
        </pc:cxnChg>
        <pc:cxnChg chg="add del mod">
          <ac:chgData name="Arijit Dey" userId="339635289ee4174a" providerId="LiveId" clId="{15DB3F36-B5B3-470B-A341-F365AE63EA91}" dt="2022-11-05T17:07:28.918" v="90" actId="478"/>
          <ac:cxnSpMkLst>
            <pc:docMk/>
            <pc:sldMk cId="742031011" sldId="266"/>
            <ac:cxnSpMk id="9" creationId="{AD12D6D9-984E-0A15-D6B5-028B718531A2}"/>
          </ac:cxnSpMkLst>
        </pc:cxnChg>
        <pc:cxnChg chg="add del mod">
          <ac:chgData name="Arijit Dey" userId="339635289ee4174a" providerId="LiveId" clId="{15DB3F36-B5B3-470B-A341-F365AE63EA91}" dt="2022-11-05T17:10:48.428" v="165" actId="478"/>
          <ac:cxnSpMkLst>
            <pc:docMk/>
            <pc:sldMk cId="742031011" sldId="266"/>
            <ac:cxnSpMk id="11" creationId="{305F3831-7DCC-6069-21F6-DB51EC0AC1FB}"/>
          </ac:cxnSpMkLst>
        </pc:cxnChg>
        <pc:cxnChg chg="add del mod">
          <ac:chgData name="Arijit Dey" userId="339635289ee4174a" providerId="LiveId" clId="{15DB3F36-B5B3-470B-A341-F365AE63EA91}" dt="2022-11-05T17:11:20.337" v="170" actId="478"/>
          <ac:cxnSpMkLst>
            <pc:docMk/>
            <pc:sldMk cId="742031011" sldId="266"/>
            <ac:cxnSpMk id="22" creationId="{C7DA8A62-AE67-D990-E2FC-594ECE110850}"/>
          </ac:cxnSpMkLst>
        </pc:cxnChg>
        <pc:cxnChg chg="add del mod">
          <ac:chgData name="Arijit Dey" userId="339635289ee4174a" providerId="LiveId" clId="{15DB3F36-B5B3-470B-A341-F365AE63EA91}" dt="2022-11-05T17:13:22.596" v="185" actId="478"/>
          <ac:cxnSpMkLst>
            <pc:docMk/>
            <pc:sldMk cId="742031011" sldId="266"/>
            <ac:cxnSpMk id="27" creationId="{40697312-972B-BD6E-B0D4-B74780A8A00A}"/>
          </ac:cxnSpMkLst>
        </pc:cxnChg>
        <pc:cxnChg chg="add del mod">
          <ac:chgData name="Arijit Dey" userId="339635289ee4174a" providerId="LiveId" clId="{15DB3F36-B5B3-470B-A341-F365AE63EA91}" dt="2022-11-05T17:19:08.928" v="327" actId="478"/>
          <ac:cxnSpMkLst>
            <pc:docMk/>
            <pc:sldMk cId="742031011" sldId="266"/>
            <ac:cxnSpMk id="30" creationId="{AFBF1B5A-A4EF-5292-D6A4-09E7DA92FE2F}"/>
          </ac:cxnSpMkLst>
        </pc:cxnChg>
        <pc:cxnChg chg="add mod">
          <ac:chgData name="Arijit Dey" userId="339635289ee4174a" providerId="LiveId" clId="{15DB3F36-B5B3-470B-A341-F365AE63EA91}" dt="2022-11-05T17:33:41.376" v="623" actId="1076"/>
          <ac:cxnSpMkLst>
            <pc:docMk/>
            <pc:sldMk cId="742031011" sldId="266"/>
            <ac:cxnSpMk id="33" creationId="{FFC5716C-9065-D309-CB4B-A3DDAC20E823}"/>
          </ac:cxnSpMkLst>
        </pc:cxnChg>
        <pc:cxnChg chg="add mod">
          <ac:chgData name="Arijit Dey" userId="339635289ee4174a" providerId="LiveId" clId="{15DB3F36-B5B3-470B-A341-F365AE63EA91}" dt="2022-11-05T17:23:22.425" v="370" actId="1076"/>
          <ac:cxnSpMkLst>
            <pc:docMk/>
            <pc:sldMk cId="742031011" sldId="266"/>
            <ac:cxnSpMk id="36" creationId="{3EAE9B8D-B7FE-F742-CFE9-797E3342C197}"/>
          </ac:cxnSpMkLst>
        </pc:cxnChg>
        <pc:cxnChg chg="add mod">
          <ac:chgData name="Arijit Dey" userId="339635289ee4174a" providerId="LiveId" clId="{15DB3F36-B5B3-470B-A341-F365AE63EA91}" dt="2022-11-05T17:23:46.077" v="376" actId="14100"/>
          <ac:cxnSpMkLst>
            <pc:docMk/>
            <pc:sldMk cId="742031011" sldId="266"/>
            <ac:cxnSpMk id="42" creationId="{DDBB80F1-0403-CC71-9491-14F8D6E4AD4E}"/>
          </ac:cxnSpMkLst>
        </pc:cxnChg>
        <pc:cxnChg chg="add del mod">
          <ac:chgData name="Arijit Dey" userId="339635289ee4174a" providerId="LiveId" clId="{15DB3F36-B5B3-470B-A341-F365AE63EA91}" dt="2022-11-05T17:32:09.506" v="610" actId="478"/>
          <ac:cxnSpMkLst>
            <pc:docMk/>
            <pc:sldMk cId="742031011" sldId="266"/>
            <ac:cxnSpMk id="57" creationId="{0EE935E8-77D2-EB0E-6946-49363ED2486A}"/>
          </ac:cxnSpMkLst>
        </pc:cxnChg>
        <pc:cxnChg chg="add mod">
          <ac:chgData name="Arijit Dey" userId="339635289ee4174a" providerId="LiveId" clId="{15DB3F36-B5B3-470B-A341-F365AE63EA91}" dt="2022-11-05T17:47:11.701" v="981" actId="14100"/>
          <ac:cxnSpMkLst>
            <pc:docMk/>
            <pc:sldMk cId="742031011" sldId="266"/>
            <ac:cxnSpMk id="58" creationId="{BBF11658-45DB-5B2E-4463-9EC6409A2BDF}"/>
          </ac:cxnSpMkLst>
        </pc:cxnChg>
        <pc:cxnChg chg="add mod">
          <ac:chgData name="Arijit Dey" userId="339635289ee4174a" providerId="LiveId" clId="{15DB3F36-B5B3-470B-A341-F365AE63EA91}" dt="2022-11-05T17:52:54.848" v="1028" actId="14100"/>
          <ac:cxnSpMkLst>
            <pc:docMk/>
            <pc:sldMk cId="742031011" sldId="266"/>
            <ac:cxnSpMk id="61" creationId="{008AD8A4-366F-60F1-3728-5BD2DD545639}"/>
          </ac:cxnSpMkLst>
        </pc:cxnChg>
        <pc:cxnChg chg="add mod topLvl">
          <ac:chgData name="Arijit Dey" userId="339635289ee4174a" providerId="LiveId" clId="{15DB3F36-B5B3-470B-A341-F365AE63EA91}" dt="2022-11-05T17:40:45.890" v="738" actId="164"/>
          <ac:cxnSpMkLst>
            <pc:docMk/>
            <pc:sldMk cId="742031011" sldId="266"/>
            <ac:cxnSpMk id="66" creationId="{7682CAE7-021B-2003-13CB-290E19201B54}"/>
          </ac:cxnSpMkLst>
        </pc:cxnChg>
        <pc:cxnChg chg="add mod topLvl">
          <ac:chgData name="Arijit Dey" userId="339635289ee4174a" providerId="LiveId" clId="{15DB3F36-B5B3-470B-A341-F365AE63EA91}" dt="2022-11-05T17:40:45.890" v="738" actId="164"/>
          <ac:cxnSpMkLst>
            <pc:docMk/>
            <pc:sldMk cId="742031011" sldId="266"/>
            <ac:cxnSpMk id="68" creationId="{3BDAB48D-5D34-3460-6AA5-1753070A8108}"/>
          </ac:cxnSpMkLst>
        </pc:cxnChg>
      </pc:sldChg>
      <pc:sldChg chg="addSp delSp modSp add mod modAnim">
        <pc:chgData name="Arijit Dey" userId="339635289ee4174a" providerId="LiveId" clId="{15DB3F36-B5B3-470B-A341-F365AE63EA91}" dt="2022-11-06T11:31:18.019" v="3251"/>
        <pc:sldMkLst>
          <pc:docMk/>
          <pc:sldMk cId="3297655457" sldId="267"/>
        </pc:sldMkLst>
        <pc:spChg chg="del">
          <ac:chgData name="Arijit Dey" userId="339635289ee4174a" providerId="LiveId" clId="{15DB3F36-B5B3-470B-A341-F365AE63EA91}" dt="2022-11-06T09:38:09.559" v="1890" actId="478"/>
          <ac:spMkLst>
            <pc:docMk/>
            <pc:sldMk cId="3297655457" sldId="267"/>
            <ac:spMk id="2" creationId="{486486A8-6329-C7FA-9DBF-AB9C21810933}"/>
          </ac:spMkLst>
        </pc:spChg>
        <pc:spChg chg="mod">
          <ac:chgData name="Arijit Dey" userId="339635289ee4174a" providerId="LiveId" clId="{15DB3F36-B5B3-470B-A341-F365AE63EA91}" dt="2022-11-06T11:30:34.570" v="3242" actId="255"/>
          <ac:spMkLst>
            <pc:docMk/>
            <pc:sldMk cId="3297655457" sldId="267"/>
            <ac:spMk id="3" creationId="{6DD042F6-43B5-FD43-8A5E-AB4FB55FCE0C}"/>
          </ac:spMkLst>
        </pc:spChg>
        <pc:spChg chg="add del mod">
          <ac:chgData name="Arijit Dey" userId="339635289ee4174a" providerId="LiveId" clId="{15DB3F36-B5B3-470B-A341-F365AE63EA91}" dt="2022-11-06T09:38:13.082" v="1891" actId="478"/>
          <ac:spMkLst>
            <pc:docMk/>
            <pc:sldMk cId="3297655457" sldId="267"/>
            <ac:spMk id="6" creationId="{AE901B90-ABA8-E5E1-1263-760837B92B42}"/>
          </ac:spMkLst>
        </pc:spChg>
        <pc:spChg chg="add mod">
          <ac:chgData name="Arijit Dey" userId="339635289ee4174a" providerId="LiveId" clId="{15DB3F36-B5B3-470B-A341-F365AE63EA91}" dt="2022-11-06T11:29:59.109" v="3238" actId="1582"/>
          <ac:spMkLst>
            <pc:docMk/>
            <pc:sldMk cId="3297655457" sldId="267"/>
            <ac:spMk id="23" creationId="{9906F487-21C7-6CE8-B6EC-8310CDA6C24F}"/>
          </ac:spMkLst>
        </pc:spChg>
        <pc:spChg chg="add mod">
          <ac:chgData name="Arijit Dey" userId="339635289ee4174a" providerId="LiveId" clId="{15DB3F36-B5B3-470B-A341-F365AE63EA91}" dt="2022-11-06T11:30:15.743" v="3241" actId="14100"/>
          <ac:spMkLst>
            <pc:docMk/>
            <pc:sldMk cId="3297655457" sldId="267"/>
            <ac:spMk id="24" creationId="{77E228D5-D3F2-7BF1-3462-1FB7BAFBE346}"/>
          </ac:spMkLst>
        </pc:spChg>
        <pc:picChg chg="del">
          <ac:chgData name="Arijit Dey" userId="339635289ee4174a" providerId="LiveId" clId="{15DB3F36-B5B3-470B-A341-F365AE63EA91}" dt="2022-11-06T09:38:22.045" v="1895" actId="478"/>
          <ac:picMkLst>
            <pc:docMk/>
            <pc:sldMk cId="3297655457" sldId="267"/>
            <ac:picMk id="5" creationId="{D96467CB-8165-70A8-5E7D-2E5F40FFE327}"/>
          </ac:picMkLst>
        </pc:picChg>
        <pc:picChg chg="add mod">
          <ac:chgData name="Arijit Dey" userId="339635289ee4174a" providerId="LiveId" clId="{15DB3F36-B5B3-470B-A341-F365AE63EA91}" dt="2022-11-06T11:30:37.879" v="3243" actId="1076"/>
          <ac:picMkLst>
            <pc:docMk/>
            <pc:sldMk cId="3297655457" sldId="267"/>
            <ac:picMk id="8" creationId="{0052A262-F6B2-0716-0F2B-F0AD590E07C1}"/>
          </ac:picMkLst>
        </pc:picChg>
        <pc:picChg chg="add mod">
          <ac:chgData name="Arijit Dey" userId="339635289ee4174a" providerId="LiveId" clId="{15DB3F36-B5B3-470B-A341-F365AE63EA91}" dt="2022-11-06T11:30:40.042" v="3244" actId="1076"/>
          <ac:picMkLst>
            <pc:docMk/>
            <pc:sldMk cId="3297655457" sldId="267"/>
            <ac:picMk id="10" creationId="{F0D66CA1-0A86-BCD7-06B9-4E821ECF3E15}"/>
          </ac:picMkLst>
        </pc:picChg>
        <pc:picChg chg="add mod">
          <ac:chgData name="Arijit Dey" userId="339635289ee4174a" providerId="LiveId" clId="{15DB3F36-B5B3-470B-A341-F365AE63EA91}" dt="2022-11-06T11:30:43.085" v="3245" actId="1076"/>
          <ac:picMkLst>
            <pc:docMk/>
            <pc:sldMk cId="3297655457" sldId="267"/>
            <ac:picMk id="12" creationId="{DB48961C-A22B-7C9C-7399-53938A7D15ED}"/>
          </ac:picMkLst>
        </pc:picChg>
        <pc:picChg chg="add mod">
          <ac:chgData name="Arijit Dey" userId="339635289ee4174a" providerId="LiveId" clId="{15DB3F36-B5B3-470B-A341-F365AE63EA91}" dt="2022-11-06T10:36:51.817" v="2319" actId="1076"/>
          <ac:picMkLst>
            <pc:docMk/>
            <pc:sldMk cId="3297655457" sldId="267"/>
            <ac:picMk id="14" creationId="{90F89F48-39B5-9E6A-AD83-20273E494603}"/>
          </ac:picMkLst>
        </pc:picChg>
        <pc:picChg chg="add mod">
          <ac:chgData name="Arijit Dey" userId="339635289ee4174a" providerId="LiveId" clId="{15DB3F36-B5B3-470B-A341-F365AE63EA91}" dt="2022-11-06T10:37:12.656" v="2324" actId="1076"/>
          <ac:picMkLst>
            <pc:docMk/>
            <pc:sldMk cId="3297655457" sldId="267"/>
            <ac:picMk id="16" creationId="{5B9DC0AB-4165-FE86-4F2A-43610E1FCF08}"/>
          </ac:picMkLst>
        </pc:picChg>
        <pc:picChg chg="add del mod">
          <ac:chgData name="Arijit Dey" userId="339635289ee4174a" providerId="LiveId" clId="{15DB3F36-B5B3-470B-A341-F365AE63EA91}" dt="2022-11-06T10:28:26.620" v="2310" actId="478"/>
          <ac:picMkLst>
            <pc:docMk/>
            <pc:sldMk cId="3297655457" sldId="267"/>
            <ac:picMk id="18" creationId="{4FB84C4D-7367-A6E8-DAF0-1FCA44766D2E}"/>
          </ac:picMkLst>
        </pc:picChg>
        <pc:picChg chg="add mod">
          <ac:chgData name="Arijit Dey" userId="339635289ee4174a" providerId="LiveId" clId="{15DB3F36-B5B3-470B-A341-F365AE63EA91}" dt="2022-11-06T10:37:15.912" v="2325" actId="1076"/>
          <ac:picMkLst>
            <pc:docMk/>
            <pc:sldMk cId="3297655457" sldId="267"/>
            <ac:picMk id="20" creationId="{A7523CF9-C0C0-9295-05BC-967307F4E647}"/>
          </ac:picMkLst>
        </pc:picChg>
        <pc:picChg chg="add del mod">
          <ac:chgData name="Arijit Dey" userId="339635289ee4174a" providerId="LiveId" clId="{15DB3F36-B5B3-470B-A341-F365AE63EA91}" dt="2022-11-06T10:36:17.748" v="2316" actId="478"/>
          <ac:picMkLst>
            <pc:docMk/>
            <pc:sldMk cId="3297655457" sldId="267"/>
            <ac:picMk id="22" creationId="{A5224E4E-551F-58B3-6D9B-326183F085EF}"/>
          </ac:picMkLst>
        </pc:picChg>
      </pc:sldChg>
      <pc:sldChg chg="addSp delSp modSp add del mod">
        <pc:chgData name="Arijit Dey" userId="339635289ee4174a" providerId="LiveId" clId="{15DB3F36-B5B3-470B-A341-F365AE63EA91}" dt="2022-11-06T10:58:12.424" v="2509" actId="2696"/>
        <pc:sldMkLst>
          <pc:docMk/>
          <pc:sldMk cId="222123790" sldId="268"/>
        </pc:sldMkLst>
        <pc:spChg chg="del">
          <ac:chgData name="Arijit Dey" userId="339635289ee4174a" providerId="LiveId" clId="{15DB3F36-B5B3-470B-A341-F365AE63EA91}" dt="2022-11-06T10:57:57.091" v="2507" actId="478"/>
          <ac:spMkLst>
            <pc:docMk/>
            <pc:sldMk cId="222123790" sldId="268"/>
            <ac:spMk id="2" creationId="{67AD5633-DF8B-7EF1-9B5A-3115C62BBC4C}"/>
          </ac:spMkLst>
        </pc:spChg>
        <pc:spChg chg="add del mod">
          <ac:chgData name="Arijit Dey" userId="339635289ee4174a" providerId="LiveId" clId="{15DB3F36-B5B3-470B-A341-F365AE63EA91}" dt="2022-11-06T10:58:01.440" v="2508" actId="478"/>
          <ac:spMkLst>
            <pc:docMk/>
            <pc:sldMk cId="222123790" sldId="268"/>
            <ac:spMk id="5" creationId="{A1C3BE64-DE6B-6FDF-D6C4-B7FF7D088825}"/>
          </ac:spMkLst>
        </pc:spChg>
      </pc:sldChg>
      <pc:sldChg chg="new del">
        <pc:chgData name="Arijit Dey" userId="339635289ee4174a" providerId="LiveId" clId="{15DB3F36-B5B3-470B-A341-F365AE63EA91}" dt="2022-11-06T10:58:58.935" v="2512" actId="2696"/>
        <pc:sldMkLst>
          <pc:docMk/>
          <pc:sldMk cId="903585571" sldId="268"/>
        </pc:sldMkLst>
      </pc:sldChg>
      <pc:sldChg chg="addSp delSp modSp new mod modAnim">
        <pc:chgData name="Arijit Dey" userId="339635289ee4174a" providerId="LiveId" clId="{15DB3F36-B5B3-470B-A341-F365AE63EA91}" dt="2022-11-06T11:34:37.128" v="3301"/>
        <pc:sldMkLst>
          <pc:docMk/>
          <pc:sldMk cId="3395321198" sldId="269"/>
        </pc:sldMkLst>
        <pc:spChg chg="add mod">
          <ac:chgData name="Arijit Dey" userId="339635289ee4174a" providerId="LiveId" clId="{15DB3F36-B5B3-470B-A341-F365AE63EA91}" dt="2022-11-06T11:26:09.642" v="3196" actId="115"/>
          <ac:spMkLst>
            <pc:docMk/>
            <pc:sldMk cId="3395321198" sldId="269"/>
            <ac:spMk id="3" creationId="{DE29F7F5-66DE-172E-6315-A98A48DD86A9}"/>
          </ac:spMkLst>
        </pc:spChg>
        <pc:spChg chg="add mod">
          <ac:chgData name="Arijit Dey" userId="339635289ee4174a" providerId="LiveId" clId="{15DB3F36-B5B3-470B-A341-F365AE63EA91}" dt="2022-11-06T11:02:29.975" v="2676" actId="1076"/>
          <ac:spMkLst>
            <pc:docMk/>
            <pc:sldMk cId="3395321198" sldId="269"/>
            <ac:spMk id="4" creationId="{1A42CE5C-D92A-6D23-E027-7CA70E4DD848}"/>
          </ac:spMkLst>
        </pc:spChg>
        <pc:spChg chg="add mod">
          <ac:chgData name="Arijit Dey" userId="339635289ee4174a" providerId="LiveId" clId="{15DB3F36-B5B3-470B-A341-F365AE63EA91}" dt="2022-11-06T11:15:06.669" v="2829" actId="1076"/>
          <ac:spMkLst>
            <pc:docMk/>
            <pc:sldMk cId="3395321198" sldId="269"/>
            <ac:spMk id="5" creationId="{6E095847-8F62-E256-BFEF-2F584835348F}"/>
          </ac:spMkLst>
        </pc:spChg>
        <pc:spChg chg="add mod">
          <ac:chgData name="Arijit Dey" userId="339635289ee4174a" providerId="LiveId" clId="{15DB3F36-B5B3-470B-A341-F365AE63EA91}" dt="2022-11-06T11:23:31.387" v="3140" actId="1076"/>
          <ac:spMkLst>
            <pc:docMk/>
            <pc:sldMk cId="3395321198" sldId="269"/>
            <ac:spMk id="6" creationId="{037FC9ED-35ED-41C4-9CB3-8038EE79AEDC}"/>
          </ac:spMkLst>
        </pc:spChg>
        <pc:spChg chg="add mod">
          <ac:chgData name="Arijit Dey" userId="339635289ee4174a" providerId="LiveId" clId="{15DB3F36-B5B3-470B-A341-F365AE63EA91}" dt="2022-11-06T11:23:14.531" v="3119" actId="1037"/>
          <ac:spMkLst>
            <pc:docMk/>
            <pc:sldMk cId="3395321198" sldId="269"/>
            <ac:spMk id="7" creationId="{29AB5F08-77A3-A2E4-DB40-A2B3819368A6}"/>
          </ac:spMkLst>
        </pc:spChg>
        <pc:spChg chg="add mod">
          <ac:chgData name="Arijit Dey" userId="339635289ee4174a" providerId="LiveId" clId="{15DB3F36-B5B3-470B-A341-F365AE63EA91}" dt="2022-11-06T11:23:08.105" v="3089" actId="1038"/>
          <ac:spMkLst>
            <pc:docMk/>
            <pc:sldMk cId="3395321198" sldId="269"/>
            <ac:spMk id="8" creationId="{2BA0D423-92C3-8B50-8C37-938A7606A14D}"/>
          </ac:spMkLst>
        </pc:spChg>
        <pc:spChg chg="add del mod">
          <ac:chgData name="Arijit Dey" userId="339635289ee4174a" providerId="LiveId" clId="{15DB3F36-B5B3-470B-A341-F365AE63EA91}" dt="2022-11-06T11:06:28.080" v="2743" actId="478"/>
          <ac:spMkLst>
            <pc:docMk/>
            <pc:sldMk cId="3395321198" sldId="269"/>
            <ac:spMk id="9" creationId="{137C6B8C-E5C7-2A18-7FAE-5C5A7DA0F3D0}"/>
          </ac:spMkLst>
        </pc:spChg>
        <pc:spChg chg="add del mod">
          <ac:chgData name="Arijit Dey" userId="339635289ee4174a" providerId="LiveId" clId="{15DB3F36-B5B3-470B-A341-F365AE63EA91}" dt="2022-11-06T11:05:31.727" v="2730" actId="478"/>
          <ac:spMkLst>
            <pc:docMk/>
            <pc:sldMk cId="3395321198" sldId="269"/>
            <ac:spMk id="10" creationId="{1BAC69A3-4216-DE00-B0F3-4DA0138E6F8A}"/>
          </ac:spMkLst>
        </pc:spChg>
        <pc:spChg chg="add mod">
          <ac:chgData name="Arijit Dey" userId="339635289ee4174a" providerId="LiveId" clId="{15DB3F36-B5B3-470B-A341-F365AE63EA91}" dt="2022-11-06T11:24:28.144" v="3151" actId="14100"/>
          <ac:spMkLst>
            <pc:docMk/>
            <pc:sldMk cId="3395321198" sldId="269"/>
            <ac:spMk id="11" creationId="{46162000-6183-1463-5275-A2AD80CD5E81}"/>
          </ac:spMkLst>
        </pc:spChg>
        <pc:spChg chg="add mod">
          <ac:chgData name="Arijit Dey" userId="339635289ee4174a" providerId="LiveId" clId="{15DB3F36-B5B3-470B-A341-F365AE63EA91}" dt="2022-11-06T11:23:58.148" v="3147" actId="14100"/>
          <ac:spMkLst>
            <pc:docMk/>
            <pc:sldMk cId="3395321198" sldId="269"/>
            <ac:spMk id="12" creationId="{F4199CC3-FF4F-2457-5EBC-AC7C406501F2}"/>
          </ac:spMkLst>
        </pc:spChg>
        <pc:spChg chg="add mod">
          <ac:chgData name="Arijit Dey" userId="339635289ee4174a" providerId="LiveId" clId="{15DB3F36-B5B3-470B-A341-F365AE63EA91}" dt="2022-11-06T11:24:07.691" v="3149" actId="14100"/>
          <ac:spMkLst>
            <pc:docMk/>
            <pc:sldMk cId="3395321198" sldId="269"/>
            <ac:spMk id="13" creationId="{739581B7-44AA-AD17-285E-5144274C42A4}"/>
          </ac:spMkLst>
        </pc:spChg>
        <pc:spChg chg="add mod">
          <ac:chgData name="Arijit Dey" userId="339635289ee4174a" providerId="LiveId" clId="{15DB3F36-B5B3-470B-A341-F365AE63EA91}" dt="2022-11-06T11:22:48.894" v="3037" actId="1076"/>
          <ac:spMkLst>
            <pc:docMk/>
            <pc:sldMk cId="3395321198" sldId="269"/>
            <ac:spMk id="14" creationId="{4BDEA3A3-1B78-17F7-8B81-C65F3E32E6D1}"/>
          </ac:spMkLst>
        </pc:spChg>
        <pc:spChg chg="add del mod">
          <ac:chgData name="Arijit Dey" userId="339635289ee4174a" providerId="LiveId" clId="{15DB3F36-B5B3-470B-A341-F365AE63EA91}" dt="2022-11-06T11:15:21.920" v="2833" actId="478"/>
          <ac:spMkLst>
            <pc:docMk/>
            <pc:sldMk cId="3395321198" sldId="269"/>
            <ac:spMk id="15" creationId="{D65EE9DC-E426-74A4-4ADE-159199074F39}"/>
          </ac:spMkLst>
        </pc:spChg>
        <pc:spChg chg="add del mod">
          <ac:chgData name="Arijit Dey" userId="339635289ee4174a" providerId="LiveId" clId="{15DB3F36-B5B3-470B-A341-F365AE63EA91}" dt="2022-11-06T11:15:20.784" v="2832" actId="478"/>
          <ac:spMkLst>
            <pc:docMk/>
            <pc:sldMk cId="3395321198" sldId="269"/>
            <ac:spMk id="16" creationId="{0C2BA2C3-A858-1373-8D55-03DECF85DBDD}"/>
          </ac:spMkLst>
        </pc:spChg>
        <pc:spChg chg="add mod">
          <ac:chgData name="Arijit Dey" userId="339635289ee4174a" providerId="LiveId" clId="{15DB3F36-B5B3-470B-A341-F365AE63EA91}" dt="2022-11-06T11:22:38.097" v="3036" actId="1038"/>
          <ac:spMkLst>
            <pc:docMk/>
            <pc:sldMk cId="3395321198" sldId="269"/>
            <ac:spMk id="17" creationId="{721B039A-520B-C9DB-49C9-332C71A01BA6}"/>
          </ac:spMkLst>
        </pc:spChg>
        <pc:spChg chg="add mod">
          <ac:chgData name="Arijit Dey" userId="339635289ee4174a" providerId="LiveId" clId="{15DB3F36-B5B3-470B-A341-F365AE63EA91}" dt="2022-11-06T11:22:32.866" v="2999" actId="1038"/>
          <ac:spMkLst>
            <pc:docMk/>
            <pc:sldMk cId="3395321198" sldId="269"/>
            <ac:spMk id="18" creationId="{22DBAFEF-B4B9-6560-C52D-A04793F24629}"/>
          </ac:spMkLst>
        </pc:spChg>
        <pc:spChg chg="add mod">
          <ac:chgData name="Arijit Dey" userId="339635289ee4174a" providerId="LiveId" clId="{15DB3F36-B5B3-470B-A341-F365AE63EA91}" dt="2022-11-06T11:25:10.204" v="3178" actId="14100"/>
          <ac:spMkLst>
            <pc:docMk/>
            <pc:sldMk cId="3395321198" sldId="269"/>
            <ac:spMk id="19" creationId="{59AD37B0-A4A6-6D7F-316E-3A5650A1EC5F}"/>
          </ac:spMkLst>
        </pc:spChg>
        <pc:spChg chg="add mod">
          <ac:chgData name="Arijit Dey" userId="339635289ee4174a" providerId="LiveId" clId="{15DB3F36-B5B3-470B-A341-F365AE63EA91}" dt="2022-11-06T11:24:57.927" v="3175" actId="1076"/>
          <ac:spMkLst>
            <pc:docMk/>
            <pc:sldMk cId="3395321198" sldId="269"/>
            <ac:spMk id="20" creationId="{394FA790-EC95-B8AE-2A27-B48AFCAE06F6}"/>
          </ac:spMkLst>
        </pc:spChg>
        <pc:spChg chg="add mod">
          <ac:chgData name="Arijit Dey" userId="339635289ee4174a" providerId="LiveId" clId="{15DB3F36-B5B3-470B-A341-F365AE63EA91}" dt="2022-11-06T11:34:00.122" v="3292" actId="20577"/>
          <ac:spMkLst>
            <pc:docMk/>
            <pc:sldMk cId="3395321198" sldId="269"/>
            <ac:spMk id="21" creationId="{D676903F-E21D-CC53-A71E-C49F83F5075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Bar Plot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815638868815232"/>
          <c:y val="0.26184848657947202"/>
          <c:w val="0.77254643719217331"/>
          <c:h val="0.410086255090698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Input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3A-439B-94B2-2086E964ED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27733888"/>
        <c:axId val="1727734304"/>
      </c:barChart>
      <c:catAx>
        <c:axId val="172773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7734304"/>
        <c:crosses val="autoZero"/>
        <c:auto val="1"/>
        <c:lblAlgn val="ctr"/>
        <c:lblOffset val="100"/>
        <c:noMultiLvlLbl val="0"/>
      </c:catAx>
      <c:valAx>
        <c:axId val="1727734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2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Input 2</a:t>
                </a:r>
              </a:p>
            </c:rich>
          </c:tx>
          <c:layout>
            <c:manualLayout>
              <c:xMode val="edge"/>
              <c:yMode val="edge"/>
              <c:x val="3.8457502933223225E-2"/>
              <c:y val="0.33452525988431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7733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9050" cap="flat" cmpd="sng" algn="ctr">
      <a:solidFill>
        <a:schemeClr val="accent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Side-by-side Bar Plot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10629672430709"/>
          <c:y val="0.2732731353370122"/>
          <c:w val="0.73271481611745637"/>
          <c:h val="0.384347869427780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0B-41E0-8429-6CF4A452B7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0B-41E0-8429-6CF4A452B7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30651936"/>
        <c:axId val="1730652352"/>
      </c:barChart>
      <c:catAx>
        <c:axId val="1730651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Input 1</a:t>
                </a:r>
              </a:p>
            </c:rich>
          </c:tx>
          <c:layout>
            <c:manualLayout>
              <c:xMode val="edge"/>
              <c:yMode val="edge"/>
              <c:x val="0.46270523293142335"/>
              <c:y val="0.755033193913861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0652352"/>
        <c:crosses val="autoZero"/>
        <c:auto val="1"/>
        <c:lblAlgn val="ctr"/>
        <c:lblOffset val="100"/>
        <c:noMultiLvlLbl val="0"/>
      </c:catAx>
      <c:valAx>
        <c:axId val="1730652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Input 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0651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789067272424363"/>
          <c:y val="0.85491818870253988"/>
          <c:w val="0.41929203861005582"/>
          <c:h val="0.109007236055116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9050" cap="flat" cmpd="sng" algn="ctr">
      <a:solidFill>
        <a:schemeClr val="accent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ABEAE-CA75-4316-AD04-542D343F510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D6093-9E17-494E-A1E4-C02C8BCF4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65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D6093-9E17-494E-A1E4-C02C8BCF4CF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630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976D-96C4-F556-8314-E595F103A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8BEDF-BC30-C944-B60C-94AF93304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232A8-505A-20B6-2DB2-6B773076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D2033-00F1-965C-8EAC-A13FEBBD1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054F0-1484-D792-9D4B-9EA73085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34FAA6-0A22-4B1C-B495-800606982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70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FA1E-24D3-FE45-261C-C9192B04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17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99C5D-12D5-6CBF-46D1-5C0DE2C68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E2214-AC5A-F1CE-3A37-793BA62E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5D680-1387-6AF1-E473-01E0905C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8CDFE-B6E6-FAA7-8F90-281CEC87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34FAA6-0A22-4B1C-B495-800606982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12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9378D-4BD2-9758-29EC-E0EF02366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08C05-1ED4-3D0B-580E-B8825DE7A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B24FF-E646-D765-1619-784D62E5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4886B-879D-8402-F579-49449046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7C2F9-7264-3892-08CD-519DBC59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34FAA6-0A22-4B1C-B495-800606982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0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76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5CEB-6CA2-EB6D-A4D3-503ED173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15722-4F72-E3DD-2649-F19904239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0CA2C-E329-290C-6476-5E95C6D1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B7087-B9C8-5764-EAB6-E4033F73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70D6B-F348-FF76-9730-BDA77FA5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34FAA6-0A22-4B1C-B495-800606982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36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34D6-804C-F8D0-E857-1918CA3AD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17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955D3-FF7E-4A60-D0BF-D510E2A86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C9135-D26C-37EE-CAE1-C6D96C417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E2F6F-54FC-7437-B4C3-142B2287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59353-2896-ADE9-8554-A6557D96B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99CE3-0B01-8017-B147-929EAF0F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34FAA6-0A22-4B1C-B495-800606982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04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B496-3F61-05CF-1056-ABDC4A725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F5B3B-9ED8-DEC4-0B36-47F9CFAF1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66D68-367C-66DF-C370-F06F228AA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FA719-DF71-B97D-FD08-B75731A84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22F2C-1ABF-FD4D-D4E0-31F03018F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C8A96-54B9-02F6-3514-4AC1615E96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CB8961-1734-B1B3-E217-2BBF84F9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6614C-AD3F-AA79-4451-3A9D9AFF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34FAA6-0A22-4B1C-B495-800606982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05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59347-08E4-6D94-97FD-CCD13B96C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17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50ADE-4D75-256A-CBAE-E6B11AEE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A672B-9F8D-CC61-9596-5477DB484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5ECFF-FC96-C121-2FD0-52CD67C8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34FAA6-0A22-4B1C-B495-800606982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53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52DF21-34B3-41AE-D8BB-6CAD2E00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92949-9FEC-3EA1-A0E2-2D7AD990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5581F-D114-318B-6297-6B46AFF7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34FAA6-0A22-4B1C-B495-800606982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75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52D4-AF05-035C-4A21-9994A9DA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96A65-6512-C509-7B02-1459A1690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3B868-5C3E-43EB-FE89-552214B23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B915B-9E33-B176-B19A-B2BFD55C29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36121-7D5A-0DFB-820D-5C1C507F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AA71E-8DBE-BA5C-301D-33FE0906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34FAA6-0A22-4B1C-B495-800606982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72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A800B-AA0A-F86A-B6DF-A6526137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A7D91-13B2-C632-058B-2DB0E29C2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34695-F28A-4DB6-C621-16E0C1DB0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532D7-4A02-44EB-9755-24853379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29C2B-DFC7-4DEB-FD0B-A33EF6B8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A1AB0-25F7-D1CA-47D8-6E18D26F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34FAA6-0A22-4B1C-B495-800606982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52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CA45694-84AD-7C51-D5C0-636F38C3B99D}"/>
              </a:ext>
            </a:extLst>
          </p:cNvPr>
          <p:cNvSpPr txBox="1"/>
          <p:nvPr userDrawn="1"/>
        </p:nvSpPr>
        <p:spPr>
          <a:xfrm>
            <a:off x="10917382" y="6363855"/>
            <a:ext cx="1071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6B8C410-19D4-4175-B71C-B6DA8067A9ED}" type="slidenum">
              <a:rPr lang="en-IN" sz="1400" smtClean="0">
                <a:solidFill>
                  <a:schemeClr val="accent1">
                    <a:lumMod val="75000"/>
                  </a:schemeClr>
                </a:solidFill>
              </a:rPr>
              <a:t>‹#›</a:t>
            </a:fld>
            <a:r>
              <a:rPr lang="en-IN" sz="1400" dirty="0">
                <a:solidFill>
                  <a:schemeClr val="accent1">
                    <a:lumMod val="75000"/>
                  </a:schemeClr>
                </a:solidFill>
              </a:rPr>
              <a:t> of 16</a:t>
            </a:r>
          </a:p>
        </p:txBody>
      </p:sp>
    </p:spTree>
    <p:extLst>
      <p:ext uri="{BB962C8B-B14F-4D97-AF65-F5344CB8AC3E}">
        <p14:creationId xmlns:p14="http://schemas.microsoft.com/office/powerpoint/2010/main" val="394989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6.jpg"/><Relationship Id="rId7" Type="http://schemas.openxmlformats.org/officeDocument/2006/relationships/hyperlink" Target="https://www.imdb.com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13.jpg"/><Relationship Id="rId5" Type="http://schemas.openxmlformats.org/officeDocument/2006/relationships/image" Target="../media/image8.jpg"/><Relationship Id="rId10" Type="http://schemas.openxmlformats.org/officeDocument/2006/relationships/image" Target="../media/image12.jpg"/><Relationship Id="rId4" Type="http://schemas.openxmlformats.org/officeDocument/2006/relationships/image" Target="../media/image7.jpg"/><Relationship Id="rId9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28F61A-5515-A449-E45F-2643EBADA5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71" y="26349"/>
            <a:ext cx="11353800" cy="6386513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2693551-6649-99E0-2F5E-831E6DAEC721}"/>
              </a:ext>
            </a:extLst>
          </p:cNvPr>
          <p:cNvSpPr txBox="1">
            <a:spLocks/>
          </p:cNvSpPr>
          <p:nvPr/>
        </p:nvSpPr>
        <p:spPr>
          <a:xfrm>
            <a:off x="402771" y="403903"/>
            <a:ext cx="10765971" cy="1527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MTH208A - Data Science Lab 1</a:t>
            </a:r>
            <a:endParaRPr lang="en-IN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A8F152-39AB-E314-22A2-EB859075F923}"/>
              </a:ext>
            </a:extLst>
          </p:cNvPr>
          <p:cNvSpPr txBox="1"/>
          <p:nvPr/>
        </p:nvSpPr>
        <p:spPr>
          <a:xfrm>
            <a:off x="2083836" y="1734818"/>
            <a:ext cx="8024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Project Presentation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204EF-37FF-84E7-F4C9-030A09CB9E88}"/>
              </a:ext>
            </a:extLst>
          </p:cNvPr>
          <p:cNvSpPr txBox="1"/>
          <p:nvPr/>
        </p:nvSpPr>
        <p:spPr>
          <a:xfrm>
            <a:off x="2960913" y="2744985"/>
            <a:ext cx="6270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By </a:t>
            </a:r>
            <a:r>
              <a:rPr lang="en-IN" sz="4000" u="sng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Group No 7: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4A2724-7B78-89F4-F98A-D2B3574D99B2}"/>
              </a:ext>
            </a:extLst>
          </p:cNvPr>
          <p:cNvSpPr txBox="1"/>
          <p:nvPr/>
        </p:nvSpPr>
        <p:spPr>
          <a:xfrm>
            <a:off x="5122505" y="3386059"/>
            <a:ext cx="51038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Arijit Dey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Kaushik Thakkar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Kumar </a:t>
            </a:r>
            <a:r>
              <a:rPr lang="en-IN" sz="2800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Kanishk</a:t>
            </a:r>
            <a:r>
              <a:rPr lang="en-IN" sz="2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Singh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Shailza</a:t>
            </a:r>
            <a:r>
              <a:rPr lang="en-IN" sz="2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Sharma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B5A995-5BDB-5781-49F9-473C142940FC}"/>
              </a:ext>
            </a:extLst>
          </p:cNvPr>
          <p:cNvSpPr txBox="1"/>
          <p:nvPr/>
        </p:nvSpPr>
        <p:spPr>
          <a:xfrm>
            <a:off x="2214463" y="5406033"/>
            <a:ext cx="7763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accent1">
                    <a:lumMod val="50000"/>
                  </a:schemeClr>
                </a:solidFill>
                <a:latin typeface="Lucida Fax" panose="02060602050505020204" pitchFamily="18" charset="0"/>
              </a:rPr>
              <a:t>Under the guidance of </a:t>
            </a:r>
            <a:r>
              <a:rPr lang="en-IN" sz="2800" dirty="0" err="1">
                <a:solidFill>
                  <a:schemeClr val="accent1">
                    <a:lumMod val="50000"/>
                  </a:schemeClr>
                </a:solidFill>
                <a:latin typeface="Lucida Fax" panose="02060602050505020204" pitchFamily="18" charset="0"/>
              </a:rPr>
              <a:t>Dr.</a:t>
            </a:r>
            <a:r>
              <a:rPr lang="en-IN" sz="2800" dirty="0">
                <a:solidFill>
                  <a:schemeClr val="accent1">
                    <a:lumMod val="50000"/>
                  </a:schemeClr>
                </a:solidFill>
                <a:latin typeface="Lucida Fax" panose="02060602050505020204" pitchFamily="18" charset="0"/>
              </a:rPr>
              <a:t> </a:t>
            </a:r>
            <a:r>
              <a:rPr lang="en-IN" sz="2800" dirty="0" err="1">
                <a:solidFill>
                  <a:schemeClr val="accent1">
                    <a:lumMod val="50000"/>
                  </a:schemeClr>
                </a:solidFill>
                <a:latin typeface="Lucida Fax" panose="02060602050505020204" pitchFamily="18" charset="0"/>
              </a:rPr>
              <a:t>Dootika</a:t>
            </a:r>
            <a:r>
              <a:rPr lang="en-IN" sz="2800" dirty="0">
                <a:solidFill>
                  <a:schemeClr val="accent1">
                    <a:lumMod val="50000"/>
                  </a:schemeClr>
                </a:solidFill>
                <a:latin typeface="Lucida Fax" panose="02060602050505020204" pitchFamily="18" charset="0"/>
              </a:rPr>
              <a:t> Vats</a:t>
            </a:r>
          </a:p>
        </p:txBody>
      </p:sp>
    </p:spTree>
    <p:extLst>
      <p:ext uri="{BB962C8B-B14F-4D97-AF65-F5344CB8AC3E}">
        <p14:creationId xmlns:p14="http://schemas.microsoft.com/office/powerpoint/2010/main" val="243816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DD537-E49D-1003-BD16-EC1C3CA9E9EC}"/>
              </a:ext>
            </a:extLst>
          </p:cNvPr>
          <p:cNvSpPr txBox="1">
            <a:spLocks/>
          </p:cNvSpPr>
          <p:nvPr/>
        </p:nvSpPr>
        <p:spPr>
          <a:xfrm>
            <a:off x="556339" y="303027"/>
            <a:ext cx="10515600" cy="7979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latin typeface="Calisto MT" panose="02040603050505030304" pitchFamily="18" charset="0"/>
                <a:cs typeface="Times New Roman" panose="02020603050405020304" pitchFamily="18" charset="0"/>
              </a:rPr>
              <a:t>Description of Shiny App:</a:t>
            </a:r>
          </a:p>
        </p:txBody>
      </p:sp>
      <p:pic>
        <p:nvPicPr>
          <p:cNvPr id="5" name="D_IIT Kanpur_Academics_Semesters_1st Sem_Study_Dvats_Project_Shiny App - Shiny 2022-11-08 11-52-13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DCE46159-43FB-883D-56F4-CF6F8DFA248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03648" y="1648677"/>
            <a:ext cx="8954278" cy="462637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6FB2D9-4DDD-5043-9162-27EB6D56E7D4}"/>
              </a:ext>
            </a:extLst>
          </p:cNvPr>
          <p:cNvSpPr txBox="1"/>
          <p:nvPr/>
        </p:nvSpPr>
        <p:spPr>
          <a:xfrm>
            <a:off x="886408" y="1007706"/>
            <a:ext cx="6587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see the shiny app in action:</a:t>
            </a:r>
          </a:p>
        </p:txBody>
      </p:sp>
    </p:spTree>
    <p:extLst>
      <p:ext uri="{BB962C8B-B14F-4D97-AF65-F5344CB8AC3E}">
        <p14:creationId xmlns:p14="http://schemas.microsoft.com/office/powerpoint/2010/main" val="329513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55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8C45608-A22D-739F-3007-1240820A2511}"/>
              </a:ext>
            </a:extLst>
          </p:cNvPr>
          <p:cNvSpPr txBox="1"/>
          <p:nvPr/>
        </p:nvSpPr>
        <p:spPr>
          <a:xfrm>
            <a:off x="6895530" y="4986896"/>
            <a:ext cx="393627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1 : Plot Based on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2 : Plot with respect to Votes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D7BC07-0045-6384-5CB2-D9A48CA8FAA8}"/>
              </a:ext>
            </a:extLst>
          </p:cNvPr>
          <p:cNvSpPr txBox="1"/>
          <p:nvPr/>
        </p:nvSpPr>
        <p:spPr>
          <a:xfrm>
            <a:off x="6820885" y="1493419"/>
            <a:ext cx="393627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1 : Plot Based on Certificate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2 : Plot with respect to Votes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F4CB98-D343-17E1-300F-C276393C173E}"/>
              </a:ext>
            </a:extLst>
          </p:cNvPr>
          <p:cNvSpPr txBox="1"/>
          <p:nvPr/>
        </p:nvSpPr>
        <p:spPr>
          <a:xfrm>
            <a:off x="1288418" y="2850201"/>
            <a:ext cx="4383572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1 : Plot Based on 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2 : Plot with respect to Votes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13AD0-F86E-89C6-C3C5-D0137EA41717}"/>
              </a:ext>
            </a:extLst>
          </p:cNvPr>
          <p:cNvSpPr txBox="1">
            <a:spLocks/>
          </p:cNvSpPr>
          <p:nvPr/>
        </p:nvSpPr>
        <p:spPr>
          <a:xfrm>
            <a:off x="556336" y="206288"/>
            <a:ext cx="10515600" cy="8446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latin typeface="Calisto MT" panose="02040603050505030304" pitchFamily="18" charset="0"/>
              </a:rPr>
              <a:t>Visualization we got: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14D7B-2B18-A7FC-49E3-3A3E33C1A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82" y="177613"/>
            <a:ext cx="4241658" cy="32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09F7D3-E657-BECB-32E4-A4938D4C5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36" y="1073967"/>
            <a:ext cx="5847735" cy="44590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048725-C919-D058-2A6E-CF39A3B403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04" y="3505704"/>
            <a:ext cx="4234345" cy="32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122B3E2-AE09-C1EA-CFA3-9FB9561FB054}"/>
              </a:ext>
            </a:extLst>
          </p:cNvPr>
          <p:cNvSpPr txBox="1"/>
          <p:nvPr/>
        </p:nvSpPr>
        <p:spPr>
          <a:xfrm>
            <a:off x="938892" y="5569252"/>
            <a:ext cx="43835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Voted Genre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7C772A-D6EC-B060-3A97-C55A6435442A}"/>
              </a:ext>
            </a:extLst>
          </p:cNvPr>
          <p:cNvSpPr txBox="1"/>
          <p:nvPr/>
        </p:nvSpPr>
        <p:spPr>
          <a:xfrm>
            <a:off x="938892" y="5935983"/>
            <a:ext cx="43835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Voted Certificate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9D713C-EFF8-803E-5AA3-7613CA4AB14F}"/>
              </a:ext>
            </a:extLst>
          </p:cNvPr>
          <p:cNvSpPr txBox="1"/>
          <p:nvPr/>
        </p:nvSpPr>
        <p:spPr>
          <a:xfrm>
            <a:off x="938892" y="6297364"/>
            <a:ext cx="43835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Voted Length 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2CB2835-7778-24E1-3CD8-F4DFA0FCE0CD}"/>
              </a:ext>
            </a:extLst>
          </p:cNvPr>
          <p:cNvSpPr/>
          <p:nvPr/>
        </p:nvSpPr>
        <p:spPr>
          <a:xfrm>
            <a:off x="3890866" y="5019874"/>
            <a:ext cx="709126" cy="37416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16FD4FB-FD85-C171-380B-F100BFF1A555}"/>
              </a:ext>
            </a:extLst>
          </p:cNvPr>
          <p:cNvSpPr/>
          <p:nvPr/>
        </p:nvSpPr>
        <p:spPr>
          <a:xfrm>
            <a:off x="7651101" y="6368153"/>
            <a:ext cx="609548" cy="27524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4274AFA-54E0-A3DA-7E8C-8B94EB21324F}"/>
              </a:ext>
            </a:extLst>
          </p:cNvPr>
          <p:cNvSpPr/>
          <p:nvPr/>
        </p:nvSpPr>
        <p:spPr>
          <a:xfrm>
            <a:off x="9887342" y="3059034"/>
            <a:ext cx="562946" cy="28274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52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2" grpId="0" animBg="1"/>
      <p:bldP spid="2" grpId="0"/>
      <p:bldP spid="21" grpId="0"/>
      <p:bldP spid="22" grpId="0"/>
      <p:bldP spid="23" grpId="0"/>
      <p:bldP spid="24" grpId="0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7E5E43B-A3F7-3AE4-E8A2-21E17107EB98}"/>
              </a:ext>
            </a:extLst>
          </p:cNvPr>
          <p:cNvSpPr txBox="1"/>
          <p:nvPr/>
        </p:nvSpPr>
        <p:spPr>
          <a:xfrm>
            <a:off x="6888131" y="4150549"/>
            <a:ext cx="349576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1 : Plot Based on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2 : Plot with respect to Votes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Male-Female Checkbox Selected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900449-B66B-37B7-F0A1-F4FEDBB5554B}"/>
              </a:ext>
            </a:extLst>
          </p:cNvPr>
          <p:cNvSpPr txBox="1"/>
          <p:nvPr/>
        </p:nvSpPr>
        <p:spPr>
          <a:xfrm>
            <a:off x="1554060" y="3013501"/>
            <a:ext cx="349576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1 : Plot Based on 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2 : Plot with respect to Votes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Male-Female Checkbox Selected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2B1746-7B6D-F1A0-CEBB-96532ED65E26}"/>
              </a:ext>
            </a:extLst>
          </p:cNvPr>
          <p:cNvSpPr txBox="1"/>
          <p:nvPr/>
        </p:nvSpPr>
        <p:spPr>
          <a:xfrm>
            <a:off x="6888131" y="1332448"/>
            <a:ext cx="349576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1 : Plot Based on Certificate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2 : Plot with respect to Votes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Male-Female Checkbox Selected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11DCCB-7F5F-2DB4-1D13-14ACB6B87764}"/>
              </a:ext>
            </a:extLst>
          </p:cNvPr>
          <p:cNvSpPr txBox="1"/>
          <p:nvPr/>
        </p:nvSpPr>
        <p:spPr>
          <a:xfrm>
            <a:off x="625147" y="5870086"/>
            <a:ext cx="997442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Votes given by women are invariably less than men.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827587-F1AF-B50B-550F-0B34CE68C700}"/>
              </a:ext>
            </a:extLst>
          </p:cNvPr>
          <p:cNvSpPr txBox="1">
            <a:spLocks/>
          </p:cNvSpPr>
          <p:nvPr/>
        </p:nvSpPr>
        <p:spPr>
          <a:xfrm>
            <a:off x="556336" y="376674"/>
            <a:ext cx="10515600" cy="8446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latin typeface="Calisto MT" panose="02040603050505030304" pitchFamily="18" charset="0"/>
              </a:rPr>
              <a:t>Visualization we got: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288478-7F89-613E-B4DF-BE57FDF8A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708" y="410585"/>
            <a:ext cx="4071864" cy="27425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B83DB0-E51B-95CF-98F7-7C5165664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62" y="1609209"/>
            <a:ext cx="5588113" cy="36395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1400FD-E4BA-F745-5B55-77CD1523B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708" y="3245606"/>
            <a:ext cx="4071865" cy="26066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6696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  <p:bldP spid="20" grpId="0" animBg="1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625A807-9658-1134-36E1-265BB34C2910}"/>
              </a:ext>
            </a:extLst>
          </p:cNvPr>
          <p:cNvSpPr txBox="1"/>
          <p:nvPr/>
        </p:nvSpPr>
        <p:spPr>
          <a:xfrm>
            <a:off x="6686440" y="2644169"/>
            <a:ext cx="407229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1 : Plot Based on 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2 : Plot with respect to Votes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Male-Female Checkbox Selected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CA7E71-E20D-1505-43B2-6D46E0EDB547}"/>
              </a:ext>
            </a:extLst>
          </p:cNvPr>
          <p:cNvSpPr txBox="1"/>
          <p:nvPr/>
        </p:nvSpPr>
        <p:spPr>
          <a:xfrm>
            <a:off x="1062194" y="2782669"/>
            <a:ext cx="38737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1 : Plot Based on 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2 : Plot with respect to Votes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FDA01-3771-E5C8-163C-9633C95BABBD}"/>
              </a:ext>
            </a:extLst>
          </p:cNvPr>
          <p:cNvSpPr txBox="1"/>
          <p:nvPr/>
        </p:nvSpPr>
        <p:spPr>
          <a:xfrm>
            <a:off x="699791" y="5443763"/>
            <a:ext cx="997442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voted genre is ‘Drama’ but for male ‘Crime’ and ‘Action’ dominates this.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68764A-D4DE-3D26-2D13-306E76F7EEA3}"/>
              </a:ext>
            </a:extLst>
          </p:cNvPr>
          <p:cNvSpPr txBox="1">
            <a:spLocks/>
          </p:cNvSpPr>
          <p:nvPr/>
        </p:nvSpPr>
        <p:spPr>
          <a:xfrm>
            <a:off x="556336" y="376674"/>
            <a:ext cx="10515600" cy="8446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latin typeface="Calisto MT" panose="02040603050505030304" pitchFamily="18" charset="0"/>
              </a:rPr>
              <a:t>Visualization we got: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46F435-B586-C27C-B605-2556170FB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81" y="1405014"/>
            <a:ext cx="5029476" cy="38550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5EB1F4-8F55-116C-2453-A0A798611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759" y="1394032"/>
            <a:ext cx="5918935" cy="38550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BC03098-A783-EB07-6B01-C54F52198151}"/>
              </a:ext>
            </a:extLst>
          </p:cNvPr>
          <p:cNvSpPr/>
          <p:nvPr/>
        </p:nvSpPr>
        <p:spPr>
          <a:xfrm>
            <a:off x="6531429" y="4738989"/>
            <a:ext cx="671804" cy="31820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0EEF955-A7F3-FEE8-F89A-203C33DB2C8A}"/>
              </a:ext>
            </a:extLst>
          </p:cNvPr>
          <p:cNvSpPr/>
          <p:nvPr/>
        </p:nvSpPr>
        <p:spPr>
          <a:xfrm>
            <a:off x="7812833" y="4738989"/>
            <a:ext cx="671804" cy="31820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55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3" grpId="0"/>
      <p:bldP spid="4" grpId="0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C3CC238-A4E1-1B33-9FC3-658287BA4ED7}"/>
              </a:ext>
            </a:extLst>
          </p:cNvPr>
          <p:cNvSpPr txBox="1"/>
          <p:nvPr/>
        </p:nvSpPr>
        <p:spPr>
          <a:xfrm>
            <a:off x="6847361" y="2866862"/>
            <a:ext cx="370420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1 : Plot Based on Certificate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2 : Plot with respect to Votes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CE9CC9-3708-8CA1-FDB7-F7949F378074}"/>
              </a:ext>
            </a:extLst>
          </p:cNvPr>
          <p:cNvSpPr txBox="1"/>
          <p:nvPr/>
        </p:nvSpPr>
        <p:spPr>
          <a:xfrm>
            <a:off x="1545794" y="2866861"/>
            <a:ext cx="390190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1 : Plot Based on Certificate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2 : Plot with respect to Ratings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796C01-87A4-7882-77B2-5CF56EEB4A98}"/>
              </a:ext>
            </a:extLst>
          </p:cNvPr>
          <p:cNvSpPr txBox="1"/>
          <p:nvPr/>
        </p:nvSpPr>
        <p:spPr>
          <a:xfrm>
            <a:off x="821090" y="5376398"/>
            <a:ext cx="997442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of web series of different certificate category is more or    less same but most watched category is ‘Adults’.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390B3AF-EFDF-6A27-DF50-6856846926D1}"/>
              </a:ext>
            </a:extLst>
          </p:cNvPr>
          <p:cNvSpPr txBox="1">
            <a:spLocks/>
          </p:cNvSpPr>
          <p:nvPr/>
        </p:nvSpPr>
        <p:spPr>
          <a:xfrm>
            <a:off x="556336" y="376674"/>
            <a:ext cx="10515600" cy="8446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latin typeface="Calisto MT" panose="02040603050505030304" pitchFamily="18" charset="0"/>
              </a:rPr>
              <a:t>Visualization we got: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5D69C4-63D5-6E99-5F73-D14B370D0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98" y="1318756"/>
            <a:ext cx="4882701" cy="37425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1A5534-FBB7-5BFD-9763-75DB7292A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903" y="1318756"/>
            <a:ext cx="4891119" cy="37425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923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3AD0-F86E-89C6-C3C5-D0137EA41717}"/>
              </a:ext>
            </a:extLst>
          </p:cNvPr>
          <p:cNvSpPr txBox="1">
            <a:spLocks/>
          </p:cNvSpPr>
          <p:nvPr/>
        </p:nvSpPr>
        <p:spPr>
          <a:xfrm>
            <a:off x="556339" y="498971"/>
            <a:ext cx="10515600" cy="8446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latin typeface="Calisto MT" panose="02040603050505030304" pitchFamily="18" charset="0"/>
              </a:rPr>
              <a:t>Conclusion: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40D10-CDEF-9A2C-9A78-A561D040E3D5}"/>
              </a:ext>
            </a:extLst>
          </p:cNvPr>
          <p:cNvSpPr txBox="1"/>
          <p:nvPr/>
        </p:nvSpPr>
        <p:spPr>
          <a:xfrm>
            <a:off x="765106" y="3312709"/>
            <a:ext cx="7389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No Statistical Analysis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6D160A-5082-2CB6-D015-6B7267FA04E3}"/>
              </a:ext>
            </a:extLst>
          </p:cNvPr>
          <p:cNvSpPr txBox="1"/>
          <p:nvPr/>
        </p:nvSpPr>
        <p:spPr>
          <a:xfrm>
            <a:off x="765106" y="4549565"/>
            <a:ext cx="7389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No conclusive proof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9C8FAF-AC5B-B40E-2962-D5E1622C7BD0}"/>
              </a:ext>
            </a:extLst>
          </p:cNvPr>
          <p:cNvSpPr txBox="1"/>
          <p:nvPr/>
        </p:nvSpPr>
        <p:spPr>
          <a:xfrm>
            <a:off x="765106" y="3947600"/>
            <a:ext cx="9339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Results only on the basis of pure data visualization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4CE0F-CB5D-2CE6-97B2-678D39BCA83B}"/>
              </a:ext>
            </a:extLst>
          </p:cNvPr>
          <p:cNvSpPr txBox="1"/>
          <p:nvPr/>
        </p:nvSpPr>
        <p:spPr>
          <a:xfrm>
            <a:off x="765107" y="1455280"/>
            <a:ext cx="7389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got some important visualizations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67DDE723-9FC0-5855-2CC9-3A9B6DCEB7D5}"/>
              </a:ext>
            </a:extLst>
          </p:cNvPr>
          <p:cNvSpPr/>
          <p:nvPr/>
        </p:nvSpPr>
        <p:spPr>
          <a:xfrm>
            <a:off x="1334278" y="2220686"/>
            <a:ext cx="1483567" cy="1017036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But,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453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3" grpId="0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D021C7-00C7-EE81-73DC-B1AAF0C0CFE1}"/>
              </a:ext>
            </a:extLst>
          </p:cNvPr>
          <p:cNvSpPr txBox="1"/>
          <p:nvPr/>
        </p:nvSpPr>
        <p:spPr>
          <a:xfrm>
            <a:off x="2312436" y="2379306"/>
            <a:ext cx="756712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500" dirty="0">
                <a:solidFill>
                  <a:schemeClr val="accent1">
                    <a:lumMod val="50000"/>
                  </a:schemeClr>
                </a:solidFill>
                <a:latin typeface="Sitka Banner" pitchFamily="2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9F00AE-15B8-7FD3-C21D-A970768B99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85" y="380911"/>
            <a:ext cx="11353800" cy="6386513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89123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32817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u="sng" dirty="0">
                <a:latin typeface="Calisto MT" panose="02040603050505030304" pitchFamily="18" charset="0"/>
              </a:rPr>
              <a:t>Introduction:</a:t>
            </a:r>
            <a:r>
              <a:rPr lang="en-US" dirty="0">
                <a:latin typeface="Calisto MT" panose="02040603050505030304" pitchFamily="18" charset="0"/>
              </a:rPr>
              <a:t> </a:t>
            </a:r>
            <a:endParaRPr lang="en-IN" dirty="0">
              <a:latin typeface="Calisto MT" panose="0204060305050503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BCECB9-1D44-5011-36DA-516CD1625122}"/>
              </a:ext>
            </a:extLst>
          </p:cNvPr>
          <p:cNvSpPr txBox="1">
            <a:spLocks/>
          </p:cNvSpPr>
          <p:nvPr/>
        </p:nvSpPr>
        <p:spPr>
          <a:xfrm>
            <a:off x="990598" y="1537894"/>
            <a:ext cx="6122437" cy="488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</a:t>
            </a:r>
            <a:endParaRPr lang="en-US" dirty="0">
              <a:solidFill>
                <a:srgbClr val="504C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504C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9CE8A6-7C85-0588-D1F1-A0C71BC14E28}"/>
              </a:ext>
            </a:extLst>
          </p:cNvPr>
          <p:cNvSpPr txBox="1">
            <a:spLocks/>
          </p:cNvSpPr>
          <p:nvPr/>
        </p:nvSpPr>
        <p:spPr>
          <a:xfrm>
            <a:off x="990597" y="3934444"/>
            <a:ext cx="6122437" cy="488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Indian Web Series?</a:t>
            </a:r>
            <a:endParaRPr lang="en-US" dirty="0">
              <a:solidFill>
                <a:srgbClr val="504C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504C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BEDE86E-3991-5E31-1990-51F5421FEAB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310" y="2015560"/>
            <a:ext cx="1440221" cy="14402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3F78F8-9D4A-93C9-A944-32AC26468A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9" r="8998" b="21741"/>
          <a:stretch/>
        </p:blipFill>
        <p:spPr>
          <a:xfrm>
            <a:off x="1464907" y="2015560"/>
            <a:ext cx="1530220" cy="14237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EBE3B7-2862-68ED-A4B9-B97E14CDB5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907" y="4661066"/>
            <a:ext cx="2847975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5746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486A8-6329-C7FA-9DBF-AB9C2181093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35563" y="19215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IN" u="sng" dirty="0">
                <a:latin typeface="Calisto MT" panose="02040603050505030304" pitchFamily="18" charset="0"/>
              </a:rPr>
              <a:t>Data Scraping: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042F6-43B5-FD43-8A5E-AB4FB55FCE0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35563" y="1368425"/>
            <a:ext cx="10515600" cy="501371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sz="3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</a:p>
          <a:p>
            <a:pPr marL="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3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Scrapped: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Data about top web series of various Indian web series streaming 	platforms. Viz.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467CB-8165-70A8-5E7D-2E5F40FFE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225" y="1439631"/>
            <a:ext cx="1080000" cy="108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10749E-E78C-E642-8B2A-DE1C78D23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845" y="5018228"/>
            <a:ext cx="1330909" cy="72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7527B9A-36CD-2842-6FDD-D5D1899938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81" y="5018228"/>
            <a:ext cx="720000" cy="72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B51163-42C7-BBC3-3CD2-3F58BAD70A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844" y="5018228"/>
            <a:ext cx="723273" cy="72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537C79F-8C74-BCA9-64E9-8B34563831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992" y="5018228"/>
            <a:ext cx="720000" cy="7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A7B884E-2A80-E579-DEE3-6B177BC0B022}"/>
              </a:ext>
            </a:extLst>
          </p:cNvPr>
          <p:cNvSpPr txBox="1"/>
          <p:nvPr/>
        </p:nvSpPr>
        <p:spPr>
          <a:xfrm>
            <a:off x="1431847" y="1912670"/>
            <a:ext cx="335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hlinkClick r:id="rId7"/>
              </a:rPr>
              <a:t>https://www.imdb.com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D0039A-D0CF-B5E5-A87F-7CB47953E0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117" y="4094397"/>
            <a:ext cx="720000" cy="72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A7A2F9-40CC-2ECF-5F26-89E3EB9CF1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81" y="4094397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6A7735-3ECE-646E-9EA7-DDF2F4C112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778" y="4094397"/>
            <a:ext cx="723214" cy="72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B605B8-C67B-D108-A917-133E185A789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8" t="12711" r="12193" b="3681"/>
          <a:stretch/>
        </p:blipFill>
        <p:spPr>
          <a:xfrm>
            <a:off x="4539844" y="4090183"/>
            <a:ext cx="787935" cy="85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0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042F6-43B5-FD43-8A5E-AB4FB55FCE0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2257" y="631306"/>
            <a:ext cx="10515600" cy="56855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3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tackled while scrapping:</a:t>
            </a:r>
            <a:endParaRPr lang="en-US" sz="35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Lots of missing values.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b)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entries corresponding to episodes of web series instead     	of web series as a whole.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	</a:t>
            </a:r>
            <a:endParaRPr lang="en-IN" sz="2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52A262-F6B2-0716-0F2B-F0AD590E0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056" y="4690451"/>
            <a:ext cx="3468233" cy="5335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D66CA1-0A86-BCD7-06B9-4E821ECF3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156" y="4708720"/>
            <a:ext cx="2991597" cy="4970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48961C-A22B-7C9C-7399-53938A7D1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619" y="5383535"/>
            <a:ext cx="2907622" cy="4724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F89F48-39B5-9E6A-AD83-20273E494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7056" y="1862654"/>
            <a:ext cx="3520374" cy="6642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9DC0AB-4165-FE86-4F2A-43610E1FCF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7056" y="2640510"/>
            <a:ext cx="2542579" cy="4934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523CF9-C0C0-9295-05BC-967307F4E6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7058" y="2639460"/>
            <a:ext cx="2273444" cy="49346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906F487-21C7-6CE8-B6EC-8310CDA6C24F}"/>
              </a:ext>
            </a:extLst>
          </p:cNvPr>
          <p:cNvSpPr/>
          <p:nvPr/>
        </p:nvSpPr>
        <p:spPr>
          <a:xfrm>
            <a:off x="1627056" y="2886190"/>
            <a:ext cx="1153466" cy="2467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E228D5-D3F2-7BF1-3462-1FB7BAFBE346}"/>
              </a:ext>
            </a:extLst>
          </p:cNvPr>
          <p:cNvSpPr/>
          <p:nvPr/>
        </p:nvSpPr>
        <p:spPr>
          <a:xfrm>
            <a:off x="4287457" y="2886190"/>
            <a:ext cx="1917399" cy="2467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65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5633-DF8B-7EF1-9B5A-3115C62BBC4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2817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IN" u="sng" dirty="0">
                <a:latin typeface="Calisto MT" panose="02040603050505030304" pitchFamily="18" charset="0"/>
              </a:rPr>
              <a:t>Data frame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1AE6A-613F-AC64-40F5-220E337E131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2885" y="1601690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no of columns scrapped: 14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</a:t>
            </a:r>
            <a:r>
              <a:rPr lang="en-I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302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474494-AE22-7A4B-6774-FDE5BCEE3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151" y="2248582"/>
            <a:ext cx="1113063" cy="5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15E1D2-38D4-79C3-81E2-8A5C22C54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192" y="2248582"/>
            <a:ext cx="1597022" cy="54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93B4FB-405E-2494-17DD-5D1EA3416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238" y="2248582"/>
            <a:ext cx="1091249" cy="54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B4E992-F702-5051-50A5-D4A8C372C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8449" y="2248582"/>
            <a:ext cx="2030871" cy="54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ED218A5-097B-0BC0-F9CB-115720235B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7555" y="2248582"/>
            <a:ext cx="1432176" cy="54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8E363A0-EA84-728F-7C64-D17AAE0BE3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3237" y="3034328"/>
            <a:ext cx="1185654" cy="54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75D906E-CB70-C17C-068D-66A312EC84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9138" y="3034328"/>
            <a:ext cx="1215000" cy="54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DD15066-AA1D-156E-FB82-07E520EC35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4385" y="3030360"/>
            <a:ext cx="1484999" cy="54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32C4463-8057-B049-99AD-A50D270154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49631" y="3027442"/>
            <a:ext cx="1547998" cy="540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9397DB3-7805-FD0D-8572-21595E96E5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27876" y="3034328"/>
            <a:ext cx="1413191" cy="540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5ED75AF-50AE-CB95-E167-889819081A1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73237" y="3799419"/>
            <a:ext cx="1293749" cy="540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2EC9EC2-9F4C-DAA8-F617-36FEF29BA1A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42703" y="3799419"/>
            <a:ext cx="1307999" cy="540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2A6B391-617E-274C-8484-D365B3E763F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31128" y="3787992"/>
            <a:ext cx="1505107" cy="540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19F6A94-68DB-C6F1-8660-83B607FC9EC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16661" y="3777359"/>
            <a:ext cx="1497274" cy="5400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AE533EF-6C0E-6A96-4898-7831795F63C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73237" y="5406995"/>
            <a:ext cx="5706061" cy="5155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9378E53-BA25-F526-1992-594765D410D9}"/>
              </a:ext>
            </a:extLst>
          </p:cNvPr>
          <p:cNvSpPr/>
          <p:nvPr/>
        </p:nvSpPr>
        <p:spPr>
          <a:xfrm>
            <a:off x="4134385" y="3163077"/>
            <a:ext cx="670880" cy="304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BC3572-6E4A-43F6-C642-B572BEF2BB7C}"/>
              </a:ext>
            </a:extLst>
          </p:cNvPr>
          <p:cNvSpPr/>
          <p:nvPr/>
        </p:nvSpPr>
        <p:spPr>
          <a:xfrm>
            <a:off x="5900977" y="3184845"/>
            <a:ext cx="1218280" cy="304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1BF357-1285-C9DC-711C-A10B172BB114}"/>
              </a:ext>
            </a:extLst>
          </p:cNvPr>
          <p:cNvSpPr/>
          <p:nvPr/>
        </p:nvSpPr>
        <p:spPr>
          <a:xfrm>
            <a:off x="7586865" y="3181739"/>
            <a:ext cx="1218280" cy="304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044736-BB22-63EF-AC8B-7A4C39C3F8B6}"/>
              </a:ext>
            </a:extLst>
          </p:cNvPr>
          <p:cNvSpPr/>
          <p:nvPr/>
        </p:nvSpPr>
        <p:spPr>
          <a:xfrm>
            <a:off x="1209722" y="3917084"/>
            <a:ext cx="1154765" cy="304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6B079-119E-24F8-6919-1F69A713B2B1}"/>
              </a:ext>
            </a:extLst>
          </p:cNvPr>
          <p:cNvSpPr/>
          <p:nvPr/>
        </p:nvSpPr>
        <p:spPr>
          <a:xfrm>
            <a:off x="2735633" y="3939099"/>
            <a:ext cx="1015273" cy="304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6BB598-8F4B-02C0-17E2-0EAC76B1425A}"/>
              </a:ext>
            </a:extLst>
          </p:cNvPr>
          <p:cNvSpPr/>
          <p:nvPr/>
        </p:nvSpPr>
        <p:spPr>
          <a:xfrm>
            <a:off x="4226419" y="3917084"/>
            <a:ext cx="1218280" cy="304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0C2EE3-BC02-9A3C-09B0-E269104663CD}"/>
              </a:ext>
            </a:extLst>
          </p:cNvPr>
          <p:cNvSpPr/>
          <p:nvPr/>
        </p:nvSpPr>
        <p:spPr>
          <a:xfrm>
            <a:off x="5916661" y="3939099"/>
            <a:ext cx="1218280" cy="304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97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29F7F5-66DE-172E-6315-A98A48DD86A9}"/>
              </a:ext>
            </a:extLst>
          </p:cNvPr>
          <p:cNvSpPr txBox="1"/>
          <p:nvPr/>
        </p:nvSpPr>
        <p:spPr>
          <a:xfrm>
            <a:off x="809430" y="510950"/>
            <a:ext cx="98274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two more columns: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2CE5C-D92A-6D23-E027-7CA70E4DD848}"/>
              </a:ext>
            </a:extLst>
          </p:cNvPr>
          <p:cNvSpPr txBox="1"/>
          <p:nvPr/>
        </p:nvSpPr>
        <p:spPr>
          <a:xfrm>
            <a:off x="964162" y="1145919"/>
            <a:ext cx="4973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Certificate Category: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95847-8F62-E256-BFEF-2F584835348F}"/>
              </a:ext>
            </a:extLst>
          </p:cNvPr>
          <p:cNvSpPr txBox="1"/>
          <p:nvPr/>
        </p:nvSpPr>
        <p:spPr>
          <a:xfrm>
            <a:off x="964161" y="3916248"/>
            <a:ext cx="4973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Length Category: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FC9ED-35ED-41C4-9CB3-8038EE79AEDC}"/>
              </a:ext>
            </a:extLst>
          </p:cNvPr>
          <p:cNvSpPr txBox="1"/>
          <p:nvPr/>
        </p:nvSpPr>
        <p:spPr>
          <a:xfrm>
            <a:off x="2230016" y="1703321"/>
            <a:ext cx="225956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 and Kids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AB5F08-77A3-A2E4-DB40-A2B3819368A6}"/>
              </a:ext>
            </a:extLst>
          </p:cNvPr>
          <p:cNvSpPr txBox="1"/>
          <p:nvPr/>
        </p:nvSpPr>
        <p:spPr>
          <a:xfrm>
            <a:off x="5184711" y="1702383"/>
            <a:ext cx="150067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Teenagers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0D423-92C3-8B50-8C37-938A7606A14D}"/>
              </a:ext>
            </a:extLst>
          </p:cNvPr>
          <p:cNvSpPr txBox="1"/>
          <p:nvPr/>
        </p:nvSpPr>
        <p:spPr>
          <a:xfrm>
            <a:off x="7380518" y="1703321"/>
            <a:ext cx="108701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Adults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6162000-6183-1463-5275-A2AD80CD5E81}"/>
              </a:ext>
            </a:extLst>
          </p:cNvPr>
          <p:cNvSpPr/>
          <p:nvPr/>
        </p:nvSpPr>
        <p:spPr>
          <a:xfrm>
            <a:off x="2488947" y="2602199"/>
            <a:ext cx="1642188" cy="1007706"/>
          </a:xfrm>
          <a:prstGeom prst="wedgeRoundRectCallout">
            <a:avLst>
              <a:gd name="adj1" fmla="val -13447"/>
              <a:gd name="adj2" fmla="val -89352"/>
              <a:gd name="adj3" fmla="val 16667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12+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7+, U, 7+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F4199CC3-FF4F-2457-5EBC-AC7C406501F2}"/>
              </a:ext>
            </a:extLst>
          </p:cNvPr>
          <p:cNvSpPr/>
          <p:nvPr/>
        </p:nvSpPr>
        <p:spPr>
          <a:xfrm>
            <a:off x="4595716" y="2602198"/>
            <a:ext cx="3077548" cy="1007707"/>
          </a:xfrm>
          <a:prstGeom prst="wedgeRoundRectCallout">
            <a:avLst>
              <a:gd name="adj1" fmla="val 1060"/>
              <a:gd name="adj2" fmla="val -88426"/>
              <a:gd name="adj3" fmla="val 16667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 16+, UA, U/A, PG, 16+, 16, 13, 15+, UA 13+</a:t>
            </a: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739581B7-44AA-AD17-285E-5144274C42A4}"/>
              </a:ext>
            </a:extLst>
          </p:cNvPr>
          <p:cNvSpPr/>
          <p:nvPr/>
        </p:nvSpPr>
        <p:spPr>
          <a:xfrm>
            <a:off x="8144073" y="2602199"/>
            <a:ext cx="1642188" cy="1007706"/>
          </a:xfrm>
          <a:prstGeom prst="wedgeRoundRectCallout">
            <a:avLst>
              <a:gd name="adj1" fmla="val -45833"/>
              <a:gd name="adj2" fmla="val -87500"/>
              <a:gd name="adj3" fmla="val 16667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18+, 18, A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EA3A3-1B78-17F7-8B81-C65F3E32E6D1}"/>
              </a:ext>
            </a:extLst>
          </p:cNvPr>
          <p:cNvSpPr txBox="1"/>
          <p:nvPr/>
        </p:nvSpPr>
        <p:spPr>
          <a:xfrm>
            <a:off x="2488947" y="4504091"/>
            <a:ext cx="183035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Length Web series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1B039A-520B-C9DB-49C9-332C71A01BA6}"/>
              </a:ext>
            </a:extLst>
          </p:cNvPr>
          <p:cNvSpPr txBox="1"/>
          <p:nvPr/>
        </p:nvSpPr>
        <p:spPr>
          <a:xfrm>
            <a:off x="4806825" y="4508951"/>
            <a:ext cx="227433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 Length Web series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DBAFEF-B4B9-6560-C52D-A04793F24629}"/>
              </a:ext>
            </a:extLst>
          </p:cNvPr>
          <p:cNvSpPr txBox="1"/>
          <p:nvPr/>
        </p:nvSpPr>
        <p:spPr>
          <a:xfrm>
            <a:off x="7568684" y="4504091"/>
            <a:ext cx="182102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Length Web series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59AD37B0-A4A6-6D7F-316E-3A5650A1EC5F}"/>
              </a:ext>
            </a:extLst>
          </p:cNvPr>
          <p:cNvSpPr/>
          <p:nvPr/>
        </p:nvSpPr>
        <p:spPr>
          <a:xfrm>
            <a:off x="2010745" y="5704983"/>
            <a:ext cx="1923663" cy="830997"/>
          </a:xfrm>
          <a:prstGeom prst="wedgeEllipseCallout">
            <a:avLst>
              <a:gd name="adj1" fmla="val 26430"/>
              <a:gd name="adj2" fmla="val -89885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less than 20 min</a:t>
            </a:r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394FA790-EC95-B8AE-2A27-B48AFCAE06F6}"/>
              </a:ext>
            </a:extLst>
          </p:cNvPr>
          <p:cNvSpPr/>
          <p:nvPr/>
        </p:nvSpPr>
        <p:spPr>
          <a:xfrm>
            <a:off x="4405220" y="5712080"/>
            <a:ext cx="3077548" cy="830997"/>
          </a:xfrm>
          <a:prstGeom prst="wedgeEllipseCallout">
            <a:avLst>
              <a:gd name="adj1" fmla="val -11888"/>
              <a:gd name="adj2" fmla="val -89884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between 20 min and 40 min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D676903F-E21D-CC53-A71E-C49F83F5075F}"/>
              </a:ext>
            </a:extLst>
          </p:cNvPr>
          <p:cNvSpPr/>
          <p:nvPr/>
        </p:nvSpPr>
        <p:spPr>
          <a:xfrm>
            <a:off x="7953574" y="5712080"/>
            <a:ext cx="2023186" cy="830997"/>
          </a:xfrm>
          <a:prstGeom prst="wedgeEllipseCallout">
            <a:avLst>
              <a:gd name="adj1" fmla="val -11888"/>
              <a:gd name="adj2" fmla="val -89884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more than 40 min</a:t>
            </a:r>
          </a:p>
        </p:txBody>
      </p:sp>
    </p:spTree>
    <p:extLst>
      <p:ext uri="{BB962C8B-B14F-4D97-AF65-F5344CB8AC3E}">
        <p14:creationId xmlns:p14="http://schemas.microsoft.com/office/powerpoint/2010/main" val="339532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D096F6-6878-03DD-EA00-F566B271B0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44" y="1821025"/>
            <a:ext cx="4303064" cy="4303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2991EE-BE84-4E2D-F34D-69D0CD453C3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2817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IN" u="sng" dirty="0">
                <a:latin typeface="Calisto MT" panose="02040603050505030304" pitchFamily="18" charset="0"/>
              </a:rPr>
              <a:t>Interesting Questions that can be asked: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F770E-D8B0-4C42-2325-08F13124A06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51588" y="1796888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certificates and genre of web series are the most popular amongst people?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length of a web series affect the engagement of audience with the web series?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any potential difference between the preferences of males and              females when it comes to web series?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genre works best in which platform 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platform targets which age group?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59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167E211E-2A87-686C-8E71-647542532D1B}"/>
              </a:ext>
            </a:extLst>
          </p:cNvPr>
          <p:cNvSpPr/>
          <p:nvPr/>
        </p:nvSpPr>
        <p:spPr>
          <a:xfrm>
            <a:off x="1449426" y="4873228"/>
            <a:ext cx="1452941" cy="681136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‘Votes’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43273C2-9564-601E-A832-336685390FD2}"/>
              </a:ext>
            </a:extLst>
          </p:cNvPr>
          <p:cNvSpPr/>
          <p:nvPr/>
        </p:nvSpPr>
        <p:spPr>
          <a:xfrm>
            <a:off x="7092803" y="5011771"/>
            <a:ext cx="1452941" cy="681136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‘Ratings’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8523BA-E139-B067-9981-406D136F5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39" y="1039799"/>
            <a:ext cx="4017242" cy="188068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7CA9AF-3306-F436-65D1-59BB446150C8}"/>
              </a:ext>
            </a:extLst>
          </p:cNvPr>
          <p:cNvCxnSpPr>
            <a:cxnSpLocks/>
          </p:cNvCxnSpPr>
          <p:nvPr/>
        </p:nvCxnSpPr>
        <p:spPr>
          <a:xfrm>
            <a:off x="2836506" y="2239347"/>
            <a:ext cx="7006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233EDFB-91C4-7DDB-D91E-7F96E4F01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918" y="1464026"/>
            <a:ext cx="2653004" cy="202569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67A434B-264E-6A63-42BC-BE7BC8B95D81}"/>
              </a:ext>
            </a:extLst>
          </p:cNvPr>
          <p:cNvSpPr/>
          <p:nvPr/>
        </p:nvSpPr>
        <p:spPr>
          <a:xfrm>
            <a:off x="6735634" y="2008750"/>
            <a:ext cx="1945240" cy="833536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one option from the drop down menu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764D37-C26D-212B-1560-A82615971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2574" y="1464026"/>
            <a:ext cx="2820567" cy="2897938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FC5716C-9065-D309-CB4B-A3DDAC20E823}"/>
              </a:ext>
            </a:extLst>
          </p:cNvPr>
          <p:cNvCxnSpPr>
            <a:cxnSpLocks/>
          </p:cNvCxnSpPr>
          <p:nvPr/>
        </p:nvCxnSpPr>
        <p:spPr>
          <a:xfrm>
            <a:off x="8694115" y="2311959"/>
            <a:ext cx="739134" cy="608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845382E-2ADE-8123-E4AB-3B81B437518A}"/>
              </a:ext>
            </a:extLst>
          </p:cNvPr>
          <p:cNvSpPr/>
          <p:nvPr/>
        </p:nvSpPr>
        <p:spPr>
          <a:xfrm>
            <a:off x="9355494" y="4546400"/>
            <a:ext cx="2352675" cy="671805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one option from the radio button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AE9B8D-B7FE-F742-CFE9-797E3342C197}"/>
              </a:ext>
            </a:extLst>
          </p:cNvPr>
          <p:cNvCxnSpPr>
            <a:cxnSpLocks/>
          </p:cNvCxnSpPr>
          <p:nvPr/>
        </p:nvCxnSpPr>
        <p:spPr>
          <a:xfrm>
            <a:off x="9505169" y="3872564"/>
            <a:ext cx="0" cy="646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BB80F1-0403-CC71-9491-14F8D6E4AD4E}"/>
              </a:ext>
            </a:extLst>
          </p:cNvPr>
          <p:cNvCxnSpPr>
            <a:cxnSpLocks/>
          </p:cNvCxnSpPr>
          <p:nvPr/>
        </p:nvCxnSpPr>
        <p:spPr>
          <a:xfrm>
            <a:off x="5944662" y="2239347"/>
            <a:ext cx="7909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9EF95325-C314-B6BD-3E4D-98DCF8340B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192" y="4160723"/>
            <a:ext cx="2754604" cy="247208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6374A80-F3DD-02F1-2B64-A2B359F7A7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0952" y="4200930"/>
            <a:ext cx="2754604" cy="2464273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0C604F27-594A-5A59-CCD0-91706959FB51}"/>
              </a:ext>
            </a:extLst>
          </p:cNvPr>
          <p:cNvSpPr/>
          <p:nvPr/>
        </p:nvSpPr>
        <p:spPr>
          <a:xfrm>
            <a:off x="3975795" y="4468632"/>
            <a:ext cx="2054000" cy="168778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containing a check box for comparing the results with respect to gender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BF11658-45DB-5B2E-4463-9EC6409A2BDF}"/>
              </a:ext>
            </a:extLst>
          </p:cNvPr>
          <p:cNvCxnSpPr>
            <a:cxnSpLocks/>
          </p:cNvCxnSpPr>
          <p:nvPr/>
        </p:nvCxnSpPr>
        <p:spPr>
          <a:xfrm flipH="1">
            <a:off x="3012046" y="5651143"/>
            <a:ext cx="954419" cy="167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08AD8A4-366F-60F1-3728-5BD2DD545639}"/>
              </a:ext>
            </a:extLst>
          </p:cNvPr>
          <p:cNvCxnSpPr>
            <a:cxnSpLocks/>
          </p:cNvCxnSpPr>
          <p:nvPr/>
        </p:nvCxnSpPr>
        <p:spPr>
          <a:xfrm>
            <a:off x="6019684" y="5624385"/>
            <a:ext cx="533307" cy="193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6928F3B-06B4-60EE-6558-07D59CC1429F}"/>
              </a:ext>
            </a:extLst>
          </p:cNvPr>
          <p:cNvGrpSpPr/>
          <p:nvPr/>
        </p:nvGrpSpPr>
        <p:grpSpPr>
          <a:xfrm>
            <a:off x="9101998" y="5213796"/>
            <a:ext cx="413651" cy="462131"/>
            <a:chOff x="9355494" y="5204362"/>
            <a:chExt cx="413651" cy="462131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682CAE7-021B-2003-13CB-290E19201B54}"/>
                </a:ext>
              </a:extLst>
            </p:cNvPr>
            <p:cNvCxnSpPr>
              <a:cxnSpLocks/>
            </p:cNvCxnSpPr>
            <p:nvPr/>
          </p:nvCxnSpPr>
          <p:spPr>
            <a:xfrm>
              <a:off x="9759814" y="5204362"/>
              <a:ext cx="0" cy="4621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BDAB48D-5D34-3460-6AA5-1753070A81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55494" y="5662841"/>
              <a:ext cx="4136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4A37EE0C-1B49-3E68-109E-332D784AC741}"/>
              </a:ext>
            </a:extLst>
          </p:cNvPr>
          <p:cNvSpPr/>
          <p:nvPr/>
        </p:nvSpPr>
        <p:spPr>
          <a:xfrm>
            <a:off x="6432855" y="4499011"/>
            <a:ext cx="2583681" cy="9000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23E6BC3-96CF-2B9C-9A22-688D6559C651}"/>
              </a:ext>
            </a:extLst>
          </p:cNvPr>
          <p:cNvSpPr/>
          <p:nvPr/>
        </p:nvSpPr>
        <p:spPr>
          <a:xfrm>
            <a:off x="918408" y="4468632"/>
            <a:ext cx="2583681" cy="9000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0DFBDAC-DE78-6BD3-970E-FAAC0C39AB67}"/>
              </a:ext>
            </a:extLst>
          </p:cNvPr>
          <p:cNvSpPr txBox="1">
            <a:spLocks/>
          </p:cNvSpPr>
          <p:nvPr/>
        </p:nvSpPr>
        <p:spPr>
          <a:xfrm>
            <a:off x="556339" y="3030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latin typeface="Calisto MT" panose="02040603050505030304" pitchFamily="18" charset="0"/>
                <a:cs typeface="Times New Roman" panose="02020603050405020304" pitchFamily="18" charset="0"/>
              </a:rPr>
              <a:t>Description of Shiny App (Sidebar Panel):</a:t>
            </a:r>
          </a:p>
        </p:txBody>
      </p:sp>
    </p:spTree>
    <p:extLst>
      <p:ext uri="{BB962C8B-B14F-4D97-AF65-F5344CB8AC3E}">
        <p14:creationId xmlns:p14="http://schemas.microsoft.com/office/powerpoint/2010/main" val="74203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3" grpId="0" animBg="1"/>
      <p:bldP spid="18" grpId="0" animBg="1"/>
      <p:bldP spid="35" grpId="0" animBg="1"/>
      <p:bldP spid="56" grpId="0" animBg="1"/>
      <p:bldP spid="80" grpId="0" animBg="1"/>
      <p:bldP spid="82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612AA1FB-E02C-32DB-1457-A556C41BBD1F}"/>
              </a:ext>
            </a:extLst>
          </p:cNvPr>
          <p:cNvSpPr txBox="1"/>
          <p:nvPr/>
        </p:nvSpPr>
        <p:spPr>
          <a:xfrm>
            <a:off x="5375279" y="4922578"/>
            <a:ext cx="2253115" cy="1200329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 a side-by-side bar plot with gender classification under the above plot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44F4E57-1F56-6C90-B49A-56606B031D24}"/>
              </a:ext>
            </a:extLst>
          </p:cNvPr>
          <p:cNvSpPr txBox="1"/>
          <p:nvPr/>
        </p:nvSpPr>
        <p:spPr>
          <a:xfrm>
            <a:off x="4472085" y="2909798"/>
            <a:ext cx="2100591" cy="92333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selecting this two options, a bar plot is shown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09A0390-5A59-09A7-7B1E-C7E2DE5534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835311"/>
              </p:ext>
            </p:extLst>
          </p:nvPr>
        </p:nvGraphicFramePr>
        <p:xfrm>
          <a:off x="4072992" y="2272750"/>
          <a:ext cx="3141047" cy="1930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E29FE5-5F38-82E7-5919-774740408DDC}"/>
              </a:ext>
            </a:extLst>
          </p:cNvPr>
          <p:cNvSpPr txBox="1">
            <a:spLocks/>
          </p:cNvSpPr>
          <p:nvPr/>
        </p:nvSpPr>
        <p:spPr>
          <a:xfrm>
            <a:off x="556339" y="303027"/>
            <a:ext cx="10515600" cy="7979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latin typeface="Calisto MT" panose="02040603050505030304" pitchFamily="18" charset="0"/>
                <a:cs typeface="Times New Roman" panose="02020603050405020304" pitchFamily="18" charset="0"/>
              </a:rPr>
              <a:t>Description of Shiny App (Main Panel):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F8DAB4-10E4-C022-FB3B-DCD15DE45DF2}"/>
              </a:ext>
            </a:extLst>
          </p:cNvPr>
          <p:cNvSpPr txBox="1"/>
          <p:nvPr/>
        </p:nvSpPr>
        <p:spPr>
          <a:xfrm>
            <a:off x="737118" y="1287624"/>
            <a:ext cx="10616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plots with various combination of inputs coming from the input panel are shown in the main panel.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EB58FF-1B63-C86A-2EDB-BA9EE7E3E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71" y="4330657"/>
            <a:ext cx="2653004" cy="2025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17BE7A-ECD7-47CB-17BD-4D950F8165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3308" t="40586" r="3308" b="5151"/>
          <a:stretch/>
        </p:blipFill>
        <p:spPr>
          <a:xfrm>
            <a:off x="503013" y="2536607"/>
            <a:ext cx="2820567" cy="15725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903176-EEB0-DF08-DE78-8FB53733CD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229" t="56317" r="2032" b="6757"/>
          <a:stretch/>
        </p:blipFill>
        <p:spPr>
          <a:xfrm>
            <a:off x="9415266" y="2241731"/>
            <a:ext cx="2582119" cy="90995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B0AF34-21F8-A78A-CBBC-33D9E63A9160}"/>
              </a:ext>
            </a:extLst>
          </p:cNvPr>
          <p:cNvCxnSpPr>
            <a:cxnSpLocks/>
          </p:cNvCxnSpPr>
          <p:nvPr/>
        </p:nvCxnSpPr>
        <p:spPr>
          <a:xfrm flipV="1">
            <a:off x="1632857" y="3252409"/>
            <a:ext cx="2603241" cy="176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C08A121D-CC73-6CB6-CD7E-C01639436A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3306446"/>
              </p:ext>
            </p:extLst>
          </p:nvPr>
        </p:nvGraphicFramePr>
        <p:xfrm>
          <a:off x="4966479" y="4330657"/>
          <a:ext cx="3141047" cy="2384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BF7160-8263-4B95-9F87-186F8BB6A46C}"/>
              </a:ext>
            </a:extLst>
          </p:cNvPr>
          <p:cNvCxnSpPr>
            <a:cxnSpLocks/>
          </p:cNvCxnSpPr>
          <p:nvPr/>
        </p:nvCxnSpPr>
        <p:spPr>
          <a:xfrm flipH="1">
            <a:off x="7925285" y="2713045"/>
            <a:ext cx="1647340" cy="1849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A142DAD-E4A3-61B3-8559-0F87366F157A}"/>
              </a:ext>
            </a:extLst>
          </p:cNvPr>
          <p:cNvCxnSpPr>
            <a:cxnSpLocks/>
          </p:cNvCxnSpPr>
          <p:nvPr/>
        </p:nvCxnSpPr>
        <p:spPr>
          <a:xfrm flipV="1">
            <a:off x="2897155" y="4024369"/>
            <a:ext cx="2438693" cy="1094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6" name="Right Brace 55">
            <a:extLst>
              <a:ext uri="{FF2B5EF4-FFF2-40B4-BE49-F238E27FC236}">
                <a16:creationId xmlns:a16="http://schemas.microsoft.com/office/drawing/2014/main" id="{9E3EC5EE-E980-87D9-FB64-20F7ADA698F0}"/>
              </a:ext>
            </a:extLst>
          </p:cNvPr>
          <p:cNvSpPr/>
          <p:nvPr/>
        </p:nvSpPr>
        <p:spPr>
          <a:xfrm>
            <a:off x="8161272" y="2174033"/>
            <a:ext cx="577916" cy="4618653"/>
          </a:xfrm>
          <a:prstGeom prst="rightBrace">
            <a:avLst>
              <a:gd name="adj1" fmla="val 58383"/>
              <a:gd name="adj2" fmla="val 51793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EC36DA-DF1A-46F8-6F4D-81ADC5CBF6E1}"/>
              </a:ext>
            </a:extLst>
          </p:cNvPr>
          <p:cNvSpPr txBox="1"/>
          <p:nvPr/>
        </p:nvSpPr>
        <p:spPr>
          <a:xfrm>
            <a:off x="8778619" y="4440208"/>
            <a:ext cx="2573849" cy="92333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same thing happens for all six combination of Input1 and Input2</a:t>
            </a:r>
          </a:p>
        </p:txBody>
      </p:sp>
    </p:spTree>
    <p:extLst>
      <p:ext uri="{BB962C8B-B14F-4D97-AF65-F5344CB8AC3E}">
        <p14:creationId xmlns:p14="http://schemas.microsoft.com/office/powerpoint/2010/main" val="113820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9" grpId="0" animBg="1"/>
      <p:bldGraphic spid="11" grpId="0">
        <p:bldAsOne/>
      </p:bldGraphic>
      <p:bldP spid="2" grpId="0"/>
      <p:bldP spid="5" grpId="0"/>
      <p:bldGraphic spid="23" grpId="0">
        <p:bldAsOne/>
      </p:bldGraphic>
      <p:bldP spid="56" grpId="0" animBg="1"/>
      <p:bldP spid="5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702</Words>
  <Application>Microsoft Office PowerPoint</Application>
  <PresentationFormat>Widescreen</PresentationFormat>
  <Paragraphs>120</Paragraphs>
  <Slides>16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Calisto MT</vt:lpstr>
      <vt:lpstr>Century Schoolbook</vt:lpstr>
      <vt:lpstr>Lucida Fax</vt:lpstr>
      <vt:lpstr>Sitka Banner</vt:lpstr>
      <vt:lpstr>Times New Roman</vt:lpstr>
      <vt:lpstr>Wingdings</vt:lpstr>
      <vt:lpstr>Office Theme</vt:lpstr>
      <vt:lpstr>PowerPoint Presentation</vt:lpstr>
      <vt:lpstr>Introduction: </vt:lpstr>
      <vt:lpstr>Data Scraping:</vt:lpstr>
      <vt:lpstr>PowerPoint Presentation</vt:lpstr>
      <vt:lpstr>Data frame description:</vt:lpstr>
      <vt:lpstr>PowerPoint Presentation</vt:lpstr>
      <vt:lpstr>Interesting Questions that can be asked: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Lab 1</dc:title>
  <dc:creator>Shailza Sharma</dc:creator>
  <cp:lastModifiedBy>Arijit Dey</cp:lastModifiedBy>
  <cp:revision>28</cp:revision>
  <dcterms:created xsi:type="dcterms:W3CDTF">2022-11-04T17:46:28Z</dcterms:created>
  <dcterms:modified xsi:type="dcterms:W3CDTF">2022-11-09T09:30:28Z</dcterms:modified>
</cp:coreProperties>
</file>