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9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7904AC-193F-44DA-B0A4-2F6DBA3A15EE}">
  <a:tblStyle styleId="{0C7904AC-193F-44DA-B0A4-2F6DBA3A15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B225A8-12AB-4B40-ACD6-DEEEBF2E57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ec3acf56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ec3acf56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005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a06ea4782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a06ea4782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35800" y="1318900"/>
            <a:ext cx="5672400" cy="19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35350" y="3348800"/>
            <a:ext cx="4273800" cy="475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572602"/>
            <a:ext cx="701772" cy="1637554"/>
          </a:xfrm>
          <a:custGeom>
            <a:avLst/>
            <a:gdLst/>
            <a:ahLst/>
            <a:cxnLst/>
            <a:rect l="l" t="t" r="r" b="b"/>
            <a:pathLst>
              <a:path w="2705" h="6312" extrusionOk="0">
                <a:moveTo>
                  <a:pt x="0" y="3607"/>
                </a:moveTo>
                <a:lnTo>
                  <a:pt x="2704" y="6311"/>
                </a:lnTo>
                <a:lnTo>
                  <a:pt x="2704" y="2704"/>
                </a:lnTo>
                <a:lnTo>
                  <a:pt x="0" y="0"/>
                </a:lnTo>
                <a:lnTo>
                  <a:pt x="0" y="3607"/>
                </a:lnTo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1" y="1980175"/>
            <a:ext cx="717052" cy="1100062"/>
          </a:xfrm>
          <a:custGeom>
            <a:avLst/>
            <a:gdLst/>
            <a:ahLst/>
            <a:cxnLst/>
            <a:rect l="l" t="t" r="r" b="b"/>
            <a:pathLst>
              <a:path w="2709" h="4156" extrusionOk="0">
                <a:moveTo>
                  <a:pt x="2708" y="4155"/>
                </a:moveTo>
                <a:lnTo>
                  <a:pt x="0" y="1448"/>
                </a:lnTo>
                <a:lnTo>
                  <a:pt x="0" y="0"/>
                </a:lnTo>
                <a:lnTo>
                  <a:pt x="2708" y="2707"/>
                </a:lnTo>
                <a:lnTo>
                  <a:pt x="2708" y="4155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" y="247298"/>
            <a:ext cx="630602" cy="806063"/>
          </a:xfrm>
          <a:custGeom>
            <a:avLst/>
            <a:gdLst/>
            <a:ahLst/>
            <a:cxnLst/>
            <a:rect l="l" t="t" r="r" b="b"/>
            <a:pathLst>
              <a:path w="1959" h="2504" extrusionOk="0">
                <a:moveTo>
                  <a:pt x="1958" y="2503"/>
                </a:moveTo>
                <a:lnTo>
                  <a:pt x="0" y="546"/>
                </a:lnTo>
                <a:lnTo>
                  <a:pt x="0" y="0"/>
                </a:lnTo>
                <a:lnTo>
                  <a:pt x="1958" y="1957"/>
                </a:lnTo>
                <a:lnTo>
                  <a:pt x="1958" y="2503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4" y="1315278"/>
            <a:ext cx="472543" cy="969703"/>
          </a:xfrm>
          <a:custGeom>
            <a:avLst/>
            <a:gdLst/>
            <a:ahLst/>
            <a:cxnLst/>
            <a:rect l="l" t="t" r="r" b="b"/>
            <a:pathLst>
              <a:path w="1267" h="2600" extrusionOk="0">
                <a:moveTo>
                  <a:pt x="1266" y="2599"/>
                </a:moveTo>
                <a:lnTo>
                  <a:pt x="0" y="1334"/>
                </a:lnTo>
                <a:lnTo>
                  <a:pt x="0" y="0"/>
                </a:lnTo>
                <a:lnTo>
                  <a:pt x="1266" y="1265"/>
                </a:lnTo>
                <a:lnTo>
                  <a:pt x="1266" y="2599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255041" y="4190653"/>
            <a:ext cx="191696" cy="191696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" name="Google Shape;16;p2"/>
          <p:cNvSpPr/>
          <p:nvPr/>
        </p:nvSpPr>
        <p:spPr>
          <a:xfrm rot="10800000">
            <a:off x="8445170" y="2017230"/>
            <a:ext cx="701772" cy="1637554"/>
          </a:xfrm>
          <a:custGeom>
            <a:avLst/>
            <a:gdLst/>
            <a:ahLst/>
            <a:cxnLst/>
            <a:rect l="l" t="t" r="r" b="b"/>
            <a:pathLst>
              <a:path w="2705" h="6312" extrusionOk="0">
                <a:moveTo>
                  <a:pt x="0" y="3607"/>
                </a:moveTo>
                <a:lnTo>
                  <a:pt x="2704" y="6311"/>
                </a:lnTo>
                <a:lnTo>
                  <a:pt x="2704" y="2704"/>
                </a:lnTo>
                <a:lnTo>
                  <a:pt x="0" y="0"/>
                </a:lnTo>
                <a:lnTo>
                  <a:pt x="0" y="3607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7" name="Google Shape;17;p2"/>
          <p:cNvSpPr/>
          <p:nvPr/>
        </p:nvSpPr>
        <p:spPr>
          <a:xfrm rot="10800000">
            <a:off x="8516339" y="1806150"/>
            <a:ext cx="630602" cy="806063"/>
          </a:xfrm>
          <a:custGeom>
            <a:avLst/>
            <a:gdLst/>
            <a:ahLst/>
            <a:cxnLst/>
            <a:rect l="l" t="t" r="r" b="b"/>
            <a:pathLst>
              <a:path w="1959" h="2504" extrusionOk="0">
                <a:moveTo>
                  <a:pt x="1958" y="2503"/>
                </a:moveTo>
                <a:lnTo>
                  <a:pt x="0" y="546"/>
                </a:lnTo>
                <a:lnTo>
                  <a:pt x="0" y="0"/>
                </a:lnTo>
                <a:lnTo>
                  <a:pt x="1958" y="1957"/>
                </a:lnTo>
                <a:lnTo>
                  <a:pt x="1958" y="2503"/>
                </a:lnTo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" name="Google Shape;18;p2"/>
          <p:cNvSpPr/>
          <p:nvPr/>
        </p:nvSpPr>
        <p:spPr>
          <a:xfrm rot="10800000">
            <a:off x="8429896" y="3293177"/>
            <a:ext cx="717046" cy="1471450"/>
          </a:xfrm>
          <a:custGeom>
            <a:avLst/>
            <a:gdLst/>
            <a:ahLst/>
            <a:cxnLst/>
            <a:rect l="l" t="t" r="r" b="b"/>
            <a:pathLst>
              <a:path w="1267" h="2600" extrusionOk="0">
                <a:moveTo>
                  <a:pt x="1266" y="2599"/>
                </a:moveTo>
                <a:lnTo>
                  <a:pt x="0" y="1334"/>
                </a:lnTo>
                <a:lnTo>
                  <a:pt x="0" y="0"/>
                </a:lnTo>
                <a:lnTo>
                  <a:pt x="1266" y="1265"/>
                </a:lnTo>
                <a:lnTo>
                  <a:pt x="1266" y="2599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9" name="Google Shape;19;p2"/>
          <p:cNvSpPr/>
          <p:nvPr/>
        </p:nvSpPr>
        <p:spPr>
          <a:xfrm rot="10800000">
            <a:off x="8568563" y="3243181"/>
            <a:ext cx="578378" cy="887296"/>
          </a:xfrm>
          <a:custGeom>
            <a:avLst/>
            <a:gdLst/>
            <a:ahLst/>
            <a:cxnLst/>
            <a:rect l="l" t="t" r="r" b="b"/>
            <a:pathLst>
              <a:path w="2709" h="4156" extrusionOk="0">
                <a:moveTo>
                  <a:pt x="2708" y="4155"/>
                </a:moveTo>
                <a:lnTo>
                  <a:pt x="0" y="1448"/>
                </a:lnTo>
                <a:lnTo>
                  <a:pt x="0" y="0"/>
                </a:lnTo>
                <a:lnTo>
                  <a:pt x="2708" y="2707"/>
                </a:lnTo>
                <a:lnTo>
                  <a:pt x="2708" y="4155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0" name="Google Shape;20;p2"/>
          <p:cNvSpPr/>
          <p:nvPr/>
        </p:nvSpPr>
        <p:spPr>
          <a:xfrm>
            <a:off x="8735803" y="794778"/>
            <a:ext cx="191696" cy="191696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1" name="Google Shape;21;p2"/>
          <p:cNvSpPr/>
          <p:nvPr/>
        </p:nvSpPr>
        <p:spPr>
          <a:xfrm>
            <a:off x="931573" y="4675350"/>
            <a:ext cx="1205066" cy="468147"/>
          </a:xfrm>
          <a:custGeom>
            <a:avLst/>
            <a:gdLst/>
            <a:ahLst/>
            <a:cxnLst/>
            <a:rect l="l" t="t" r="r" b="b"/>
            <a:pathLst>
              <a:path w="4237" h="1646" extrusionOk="0">
                <a:moveTo>
                  <a:pt x="2118" y="0"/>
                </a:moveTo>
                <a:cubicBezTo>
                  <a:pt x="1099" y="0"/>
                  <a:pt x="242" y="701"/>
                  <a:pt x="0" y="1645"/>
                </a:cubicBezTo>
                <a:lnTo>
                  <a:pt x="585" y="1645"/>
                </a:lnTo>
                <a:cubicBezTo>
                  <a:pt x="808" y="1014"/>
                  <a:pt x="1411" y="560"/>
                  <a:pt x="2118" y="560"/>
                </a:cubicBezTo>
                <a:cubicBezTo>
                  <a:pt x="2825" y="560"/>
                  <a:pt x="3428" y="1014"/>
                  <a:pt x="3652" y="1645"/>
                </a:cubicBezTo>
                <a:lnTo>
                  <a:pt x="4236" y="1645"/>
                </a:lnTo>
                <a:cubicBezTo>
                  <a:pt x="3995" y="701"/>
                  <a:pt x="3137" y="0"/>
                  <a:pt x="2118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7019100" y="-13904"/>
            <a:ext cx="2124900" cy="1804851"/>
            <a:chOff x="7019100" y="-13904"/>
            <a:chExt cx="2124900" cy="1804851"/>
          </a:xfrm>
        </p:grpSpPr>
        <p:sp>
          <p:nvSpPr>
            <p:cNvPr id="23" name="Google Shape;23;p2"/>
            <p:cNvSpPr/>
            <p:nvPr/>
          </p:nvSpPr>
          <p:spPr>
            <a:xfrm rot="10800000" flipH="1">
              <a:off x="7740594" y="1146212"/>
              <a:ext cx="738000" cy="387000"/>
            </a:xfrm>
            <a:prstGeom prst="trapezoid">
              <a:avLst>
                <a:gd name="adj" fmla="val 6511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rot="10800000" flipH="1">
              <a:off x="7387991" y="566165"/>
              <a:ext cx="1434900" cy="513000"/>
            </a:xfrm>
            <a:prstGeom prst="trapezoid">
              <a:avLst>
                <a:gd name="adj" fmla="val 6511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7019100" y="-13904"/>
              <a:ext cx="2124900" cy="513000"/>
            </a:xfrm>
            <a:prstGeom prst="trapezoid">
              <a:avLst>
                <a:gd name="adj" fmla="val 6511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10800000">
              <a:off x="7999524" y="1600392"/>
              <a:ext cx="220033" cy="190556"/>
            </a:xfrm>
            <a:custGeom>
              <a:avLst/>
              <a:gdLst/>
              <a:ahLst/>
              <a:cxnLst/>
              <a:rect l="l" t="t" r="r" b="b"/>
              <a:pathLst>
                <a:path w="1770" h="1533" extrusionOk="0">
                  <a:moveTo>
                    <a:pt x="1769" y="1532"/>
                  </a:moveTo>
                  <a:lnTo>
                    <a:pt x="0" y="1532"/>
                  </a:lnTo>
                  <a:lnTo>
                    <a:pt x="885" y="0"/>
                  </a:lnTo>
                  <a:lnTo>
                    <a:pt x="1769" y="1532"/>
                  </a:lnTo>
                  <a:moveTo>
                    <a:pt x="548" y="1216"/>
                  </a:moveTo>
                  <a:lnTo>
                    <a:pt x="1221" y="1216"/>
                  </a:lnTo>
                  <a:lnTo>
                    <a:pt x="885" y="632"/>
                  </a:lnTo>
                  <a:lnTo>
                    <a:pt x="548" y="121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</p:grpSp>
      <p:sp>
        <p:nvSpPr>
          <p:cNvPr id="27" name="Google Shape;27;p2"/>
          <p:cNvSpPr/>
          <p:nvPr/>
        </p:nvSpPr>
        <p:spPr>
          <a:xfrm>
            <a:off x="701509" y="-79875"/>
            <a:ext cx="2289773" cy="2289773"/>
          </a:xfrm>
          <a:custGeom>
            <a:avLst/>
            <a:gdLst/>
            <a:ahLst/>
            <a:cxnLst/>
            <a:rect l="l" t="t" r="r" b="b"/>
            <a:pathLst>
              <a:path w="8826" h="8826" extrusionOk="0">
                <a:moveTo>
                  <a:pt x="5218" y="0"/>
                </a:moveTo>
                <a:lnTo>
                  <a:pt x="0" y="5219"/>
                </a:lnTo>
                <a:lnTo>
                  <a:pt x="0" y="8825"/>
                </a:lnTo>
                <a:lnTo>
                  <a:pt x="8825" y="0"/>
                </a:lnTo>
                <a:lnTo>
                  <a:pt x="5218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497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>
                <a:solidFill>
                  <a:schemeClr val="accent3"/>
                </a:solidFill>
                <a:latin typeface="Pathway Extreme ExtraBold"/>
                <a:ea typeface="Pathway Extreme ExtraBold"/>
                <a:cs typeface="Pathway Extreme ExtraBold"/>
                <a:sym typeface="Pathway Extrem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title" idx="3" hasCustomPrompt="1"/>
          </p:nvPr>
        </p:nvSpPr>
        <p:spPr>
          <a:xfrm>
            <a:off x="4088000" y="154970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>
                <a:solidFill>
                  <a:schemeClr val="accent3"/>
                </a:solidFill>
                <a:latin typeface="Pathway Extreme ExtraBold"/>
                <a:ea typeface="Pathway Extreme ExtraBold"/>
                <a:cs typeface="Pathway Extreme ExtraBold"/>
                <a:sym typeface="Pathway Extrem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59044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>
                <a:solidFill>
                  <a:schemeClr val="accent3"/>
                </a:solidFill>
                <a:latin typeface="Pathway Extreme ExtraBold"/>
                <a:ea typeface="Pathway Extreme ExtraBold"/>
                <a:cs typeface="Pathway Extreme ExtraBold"/>
                <a:sym typeface="Pathway Extrem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5" hasCustomPrompt="1"/>
          </p:nvPr>
        </p:nvSpPr>
        <p:spPr>
          <a:xfrm>
            <a:off x="4088000" y="2590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>
                <a:solidFill>
                  <a:schemeClr val="accent3"/>
                </a:solidFill>
                <a:latin typeface="Pathway Extreme ExtraBold"/>
                <a:ea typeface="Pathway Extreme ExtraBold"/>
                <a:cs typeface="Pathway Extreme ExtraBold"/>
                <a:sym typeface="Pathway Extrem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6311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>
                <a:solidFill>
                  <a:schemeClr val="accent3"/>
                </a:solidFill>
                <a:latin typeface="Pathway Extreme ExtraBold"/>
                <a:ea typeface="Pathway Extreme ExtraBold"/>
                <a:cs typeface="Pathway Extreme ExtraBold"/>
                <a:sym typeface="Pathway Extrem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7" hasCustomPrompt="1"/>
          </p:nvPr>
        </p:nvSpPr>
        <p:spPr>
          <a:xfrm>
            <a:off x="4088000" y="363107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>
                <a:solidFill>
                  <a:schemeClr val="accent3"/>
                </a:solidFill>
                <a:latin typeface="Pathway Extreme ExtraBold"/>
                <a:ea typeface="Pathway Extreme ExtraBold"/>
                <a:cs typeface="Pathway Extreme ExtraBold"/>
                <a:sym typeface="Pathway Extrem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"/>
          </p:nvPr>
        </p:nvSpPr>
        <p:spPr>
          <a:xfrm>
            <a:off x="1477859" y="1549700"/>
            <a:ext cx="2535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8"/>
          </p:nvPr>
        </p:nvSpPr>
        <p:spPr>
          <a:xfrm>
            <a:off x="1477859" y="2590388"/>
            <a:ext cx="2535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9"/>
          </p:nvPr>
        </p:nvSpPr>
        <p:spPr>
          <a:xfrm>
            <a:off x="1471075" y="3631075"/>
            <a:ext cx="2535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13"/>
          </p:nvPr>
        </p:nvSpPr>
        <p:spPr>
          <a:xfrm>
            <a:off x="4845850" y="1549725"/>
            <a:ext cx="25329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14"/>
          </p:nvPr>
        </p:nvSpPr>
        <p:spPr>
          <a:xfrm>
            <a:off x="4845850" y="2590413"/>
            <a:ext cx="25329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15"/>
          </p:nvPr>
        </p:nvSpPr>
        <p:spPr>
          <a:xfrm>
            <a:off x="4845850" y="3631100"/>
            <a:ext cx="25329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6" name="Google Shape;206;p13"/>
          <p:cNvSpPr/>
          <p:nvPr/>
        </p:nvSpPr>
        <p:spPr>
          <a:xfrm>
            <a:off x="-307001" y="324277"/>
            <a:ext cx="841295" cy="1406121"/>
          </a:xfrm>
          <a:custGeom>
            <a:avLst/>
            <a:gdLst/>
            <a:ahLst/>
            <a:cxnLst/>
            <a:rect l="l" t="t" r="r" b="b"/>
            <a:pathLst>
              <a:path w="3892" h="6505" extrusionOk="0">
                <a:moveTo>
                  <a:pt x="0" y="6504"/>
                </a:moveTo>
                <a:lnTo>
                  <a:pt x="3891" y="2613"/>
                </a:lnTo>
                <a:lnTo>
                  <a:pt x="3891" y="0"/>
                </a:lnTo>
                <a:lnTo>
                  <a:pt x="0" y="3891"/>
                </a:lnTo>
                <a:lnTo>
                  <a:pt x="0" y="6504"/>
                </a:lnTo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7" name="Google Shape;207;p13"/>
          <p:cNvSpPr/>
          <p:nvPr/>
        </p:nvSpPr>
        <p:spPr>
          <a:xfrm>
            <a:off x="-210644" y="131081"/>
            <a:ext cx="841295" cy="1129652"/>
          </a:xfrm>
          <a:custGeom>
            <a:avLst/>
            <a:gdLst/>
            <a:ahLst/>
            <a:cxnLst/>
            <a:rect l="l" t="t" r="r" b="b"/>
            <a:pathLst>
              <a:path w="3892" h="5226" extrusionOk="0">
                <a:moveTo>
                  <a:pt x="0" y="5225"/>
                </a:moveTo>
                <a:lnTo>
                  <a:pt x="3891" y="1334"/>
                </a:lnTo>
                <a:lnTo>
                  <a:pt x="3891" y="0"/>
                </a:lnTo>
                <a:lnTo>
                  <a:pt x="0" y="3891"/>
                </a:lnTo>
                <a:lnTo>
                  <a:pt x="0" y="5225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08" name="Google Shape;208;p13"/>
          <p:cNvSpPr/>
          <p:nvPr/>
        </p:nvSpPr>
        <p:spPr>
          <a:xfrm>
            <a:off x="342603" y="1997303"/>
            <a:ext cx="191696" cy="191696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" name="Google Shape;209;p13"/>
          <p:cNvSpPr/>
          <p:nvPr/>
        </p:nvSpPr>
        <p:spPr>
          <a:xfrm flipH="1">
            <a:off x="-253998" y="1191248"/>
            <a:ext cx="630602" cy="806063"/>
          </a:xfrm>
          <a:custGeom>
            <a:avLst/>
            <a:gdLst/>
            <a:ahLst/>
            <a:cxnLst/>
            <a:rect l="l" t="t" r="r" b="b"/>
            <a:pathLst>
              <a:path w="1959" h="2504" extrusionOk="0">
                <a:moveTo>
                  <a:pt x="1958" y="2503"/>
                </a:moveTo>
                <a:lnTo>
                  <a:pt x="0" y="546"/>
                </a:lnTo>
                <a:lnTo>
                  <a:pt x="0" y="0"/>
                </a:lnTo>
                <a:lnTo>
                  <a:pt x="1958" y="1957"/>
                </a:lnTo>
                <a:lnTo>
                  <a:pt x="1958" y="2503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0" name="Google Shape;210;p13"/>
          <p:cNvSpPr/>
          <p:nvPr/>
        </p:nvSpPr>
        <p:spPr>
          <a:xfrm>
            <a:off x="8719778" y="793690"/>
            <a:ext cx="191696" cy="191696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211" name="Google Shape;211;p13"/>
          <p:cNvGrpSpPr/>
          <p:nvPr/>
        </p:nvGrpSpPr>
        <p:grpSpPr>
          <a:xfrm rot="5400000">
            <a:off x="7749175" y="3453428"/>
            <a:ext cx="1202267" cy="988789"/>
            <a:chOff x="6778101" y="4547141"/>
            <a:chExt cx="655293" cy="538967"/>
          </a:xfrm>
        </p:grpSpPr>
        <p:sp>
          <p:nvSpPr>
            <p:cNvPr id="212" name="Google Shape;212;p13"/>
            <p:cNvSpPr/>
            <p:nvPr/>
          </p:nvSpPr>
          <p:spPr>
            <a:xfrm>
              <a:off x="6778101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6894426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7243120" y="4547141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7010468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7126794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7359161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7126794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6894426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7243120" y="4663467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29" y="260"/>
                  </a:cubicBezTo>
                  <a:cubicBezTo>
                    <a:pt x="201" y="260"/>
                    <a:pt x="259" y="201"/>
                    <a:pt x="259" y="130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7359161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6778101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1"/>
                    <a:pt x="59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7010468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1"/>
                    <a:pt x="59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7243120" y="4779509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7359161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6778101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7126794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7010468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6894426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6778101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894426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7126794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7243120" y="4895835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7359161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010468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7010468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894426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7359161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7126794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778101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7243120" y="5011876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4"/>
          <p:cNvSpPr/>
          <p:nvPr/>
        </p:nvSpPr>
        <p:spPr>
          <a:xfrm flipH="1">
            <a:off x="8817666" y="-2"/>
            <a:ext cx="661260" cy="845206"/>
          </a:xfrm>
          <a:custGeom>
            <a:avLst/>
            <a:gdLst/>
            <a:ahLst/>
            <a:cxnLst/>
            <a:rect l="l" t="t" r="r" b="b"/>
            <a:pathLst>
              <a:path w="1959" h="2504" extrusionOk="0">
                <a:moveTo>
                  <a:pt x="1958" y="2503"/>
                </a:moveTo>
                <a:lnTo>
                  <a:pt x="0" y="546"/>
                </a:lnTo>
                <a:lnTo>
                  <a:pt x="0" y="0"/>
                </a:lnTo>
                <a:lnTo>
                  <a:pt x="1958" y="1957"/>
                </a:lnTo>
                <a:lnTo>
                  <a:pt x="1958" y="2503"/>
                </a:lnTo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45" name="Google Shape;245;p14"/>
          <p:cNvSpPr/>
          <p:nvPr/>
        </p:nvSpPr>
        <p:spPr>
          <a:xfrm flipH="1">
            <a:off x="8565516" y="290961"/>
            <a:ext cx="913073" cy="2130568"/>
          </a:xfrm>
          <a:custGeom>
            <a:avLst/>
            <a:gdLst/>
            <a:ahLst/>
            <a:cxnLst/>
            <a:rect l="l" t="t" r="r" b="b"/>
            <a:pathLst>
              <a:path w="2705" h="6312" extrusionOk="0">
                <a:moveTo>
                  <a:pt x="0" y="3607"/>
                </a:moveTo>
                <a:lnTo>
                  <a:pt x="2704" y="6311"/>
                </a:lnTo>
                <a:lnTo>
                  <a:pt x="2704" y="2704"/>
                </a:lnTo>
                <a:lnTo>
                  <a:pt x="0" y="0"/>
                </a:lnTo>
                <a:lnTo>
                  <a:pt x="0" y="3607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46" name="Google Shape;246;p14"/>
          <p:cNvSpPr/>
          <p:nvPr/>
        </p:nvSpPr>
        <p:spPr>
          <a:xfrm flipH="1">
            <a:off x="9051250" y="1177014"/>
            <a:ext cx="427676" cy="877610"/>
          </a:xfrm>
          <a:custGeom>
            <a:avLst/>
            <a:gdLst/>
            <a:ahLst/>
            <a:cxnLst/>
            <a:rect l="l" t="t" r="r" b="b"/>
            <a:pathLst>
              <a:path w="1267" h="2600" extrusionOk="0">
                <a:moveTo>
                  <a:pt x="1266" y="2599"/>
                </a:moveTo>
                <a:lnTo>
                  <a:pt x="0" y="1334"/>
                </a:lnTo>
                <a:lnTo>
                  <a:pt x="0" y="0"/>
                </a:lnTo>
                <a:lnTo>
                  <a:pt x="1266" y="1265"/>
                </a:lnTo>
                <a:lnTo>
                  <a:pt x="1266" y="2599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47" name="Google Shape;247;p14"/>
          <p:cNvSpPr/>
          <p:nvPr/>
        </p:nvSpPr>
        <p:spPr>
          <a:xfrm flipH="1">
            <a:off x="8565849" y="1771601"/>
            <a:ext cx="913075" cy="1167077"/>
          </a:xfrm>
          <a:custGeom>
            <a:avLst/>
            <a:gdLst/>
            <a:ahLst/>
            <a:cxnLst/>
            <a:rect l="l" t="t" r="r" b="b"/>
            <a:pathLst>
              <a:path w="1959" h="2504" extrusionOk="0">
                <a:moveTo>
                  <a:pt x="1958" y="2503"/>
                </a:moveTo>
                <a:lnTo>
                  <a:pt x="0" y="546"/>
                </a:lnTo>
                <a:lnTo>
                  <a:pt x="0" y="0"/>
                </a:lnTo>
                <a:lnTo>
                  <a:pt x="1958" y="1957"/>
                </a:lnTo>
                <a:lnTo>
                  <a:pt x="1958" y="2503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48" name="Google Shape;248;p14"/>
          <p:cNvSpPr/>
          <p:nvPr/>
        </p:nvSpPr>
        <p:spPr>
          <a:xfrm>
            <a:off x="7612863" y="210423"/>
            <a:ext cx="234636" cy="234604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49" name="Google Shape;249;p14"/>
          <p:cNvSpPr/>
          <p:nvPr/>
        </p:nvSpPr>
        <p:spPr>
          <a:xfrm flipH="1">
            <a:off x="-40520" y="3786749"/>
            <a:ext cx="661250" cy="1356901"/>
          </a:xfrm>
          <a:custGeom>
            <a:avLst/>
            <a:gdLst/>
            <a:ahLst/>
            <a:cxnLst/>
            <a:rect l="l" t="t" r="r" b="b"/>
            <a:pathLst>
              <a:path w="1267" h="2600" extrusionOk="0">
                <a:moveTo>
                  <a:pt x="1266" y="2599"/>
                </a:moveTo>
                <a:lnTo>
                  <a:pt x="0" y="1334"/>
                </a:lnTo>
                <a:lnTo>
                  <a:pt x="0" y="0"/>
                </a:lnTo>
                <a:lnTo>
                  <a:pt x="1266" y="1265"/>
                </a:lnTo>
                <a:lnTo>
                  <a:pt x="1266" y="2599"/>
                </a:lnTo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50" name="Google Shape;250;p14"/>
          <p:cNvSpPr/>
          <p:nvPr/>
        </p:nvSpPr>
        <p:spPr>
          <a:xfrm rot="5400000">
            <a:off x="-408977" y="3678875"/>
            <a:ext cx="1205066" cy="468147"/>
          </a:xfrm>
          <a:custGeom>
            <a:avLst/>
            <a:gdLst/>
            <a:ahLst/>
            <a:cxnLst/>
            <a:rect l="l" t="t" r="r" b="b"/>
            <a:pathLst>
              <a:path w="4237" h="1646" extrusionOk="0">
                <a:moveTo>
                  <a:pt x="2118" y="0"/>
                </a:moveTo>
                <a:cubicBezTo>
                  <a:pt x="1099" y="0"/>
                  <a:pt x="242" y="701"/>
                  <a:pt x="0" y="1645"/>
                </a:cubicBezTo>
                <a:lnTo>
                  <a:pt x="585" y="1645"/>
                </a:lnTo>
                <a:cubicBezTo>
                  <a:pt x="808" y="1014"/>
                  <a:pt x="1411" y="560"/>
                  <a:pt x="2118" y="560"/>
                </a:cubicBezTo>
                <a:cubicBezTo>
                  <a:pt x="2825" y="560"/>
                  <a:pt x="3428" y="1014"/>
                  <a:pt x="3652" y="1645"/>
                </a:cubicBezTo>
                <a:lnTo>
                  <a:pt x="4236" y="1645"/>
                </a:lnTo>
                <a:cubicBezTo>
                  <a:pt x="3995" y="701"/>
                  <a:pt x="3137" y="0"/>
                  <a:pt x="2118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"/>
          <p:cNvSpPr/>
          <p:nvPr/>
        </p:nvSpPr>
        <p:spPr>
          <a:xfrm rot="-5400000">
            <a:off x="107874" y="2413914"/>
            <a:ext cx="364449" cy="315674"/>
          </a:xfrm>
          <a:custGeom>
            <a:avLst/>
            <a:gdLst/>
            <a:ahLst/>
            <a:cxnLst/>
            <a:rect l="l" t="t" r="r" b="b"/>
            <a:pathLst>
              <a:path w="2055" h="1780" extrusionOk="0">
                <a:moveTo>
                  <a:pt x="2054" y="0"/>
                </a:moveTo>
                <a:lnTo>
                  <a:pt x="1464" y="0"/>
                </a:lnTo>
                <a:lnTo>
                  <a:pt x="1027" y="757"/>
                </a:lnTo>
                <a:lnTo>
                  <a:pt x="590" y="0"/>
                </a:lnTo>
                <a:lnTo>
                  <a:pt x="0" y="0"/>
                </a:lnTo>
                <a:lnTo>
                  <a:pt x="1027" y="1779"/>
                </a:lnTo>
                <a:lnTo>
                  <a:pt x="2054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713225" y="1329500"/>
            <a:ext cx="36882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1"/>
          </p:nvPr>
        </p:nvSpPr>
        <p:spPr>
          <a:xfrm>
            <a:off x="713225" y="2385200"/>
            <a:ext cx="3688200" cy="2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5" name="Google Shape;265;p16"/>
          <p:cNvSpPr/>
          <p:nvPr/>
        </p:nvSpPr>
        <p:spPr>
          <a:xfrm rot="10799933">
            <a:off x="6841857" y="2857771"/>
            <a:ext cx="2275563" cy="2275586"/>
          </a:xfrm>
          <a:custGeom>
            <a:avLst/>
            <a:gdLst/>
            <a:ahLst/>
            <a:cxnLst/>
            <a:rect l="l" t="t" r="r" b="b"/>
            <a:pathLst>
              <a:path w="8826" h="8826" extrusionOk="0">
                <a:moveTo>
                  <a:pt x="5218" y="0"/>
                </a:moveTo>
                <a:lnTo>
                  <a:pt x="0" y="5219"/>
                </a:lnTo>
                <a:lnTo>
                  <a:pt x="0" y="8825"/>
                </a:lnTo>
                <a:lnTo>
                  <a:pt x="8825" y="0"/>
                </a:lnTo>
                <a:lnTo>
                  <a:pt x="5218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6" name="Google Shape;266;p16"/>
          <p:cNvSpPr/>
          <p:nvPr/>
        </p:nvSpPr>
        <p:spPr>
          <a:xfrm rot="-10799961">
            <a:off x="8541120" y="3022109"/>
            <a:ext cx="602728" cy="1517121"/>
          </a:xfrm>
          <a:custGeom>
            <a:avLst/>
            <a:gdLst/>
            <a:ahLst/>
            <a:cxnLst/>
            <a:rect l="l" t="t" r="r" b="b"/>
            <a:pathLst>
              <a:path w="2705" h="6312" extrusionOk="0">
                <a:moveTo>
                  <a:pt x="0" y="3607"/>
                </a:moveTo>
                <a:lnTo>
                  <a:pt x="2704" y="6311"/>
                </a:lnTo>
                <a:lnTo>
                  <a:pt x="2704" y="2704"/>
                </a:lnTo>
                <a:lnTo>
                  <a:pt x="0" y="0"/>
                </a:lnTo>
                <a:lnTo>
                  <a:pt x="0" y="3607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67" name="Google Shape;267;p16"/>
          <p:cNvSpPr/>
          <p:nvPr/>
        </p:nvSpPr>
        <p:spPr>
          <a:xfrm rot="10799936">
            <a:off x="7955568" y="3955059"/>
            <a:ext cx="1188421" cy="1188421"/>
          </a:xfrm>
          <a:custGeom>
            <a:avLst/>
            <a:gdLst/>
            <a:ahLst/>
            <a:cxnLst/>
            <a:rect l="l" t="t" r="r" b="b"/>
            <a:pathLst>
              <a:path w="8826" h="8826" extrusionOk="0">
                <a:moveTo>
                  <a:pt x="5218" y="0"/>
                </a:moveTo>
                <a:lnTo>
                  <a:pt x="0" y="5219"/>
                </a:lnTo>
                <a:lnTo>
                  <a:pt x="0" y="8825"/>
                </a:lnTo>
                <a:lnTo>
                  <a:pt x="8825" y="0"/>
                </a:lnTo>
                <a:lnTo>
                  <a:pt x="5218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68" name="Google Shape;268;p16"/>
          <p:cNvSpPr/>
          <p:nvPr/>
        </p:nvSpPr>
        <p:spPr>
          <a:xfrm rot="5400000">
            <a:off x="146261" y="-146262"/>
            <a:ext cx="955277" cy="1247801"/>
          </a:xfrm>
          <a:custGeom>
            <a:avLst/>
            <a:gdLst/>
            <a:ahLst/>
            <a:cxnLst/>
            <a:rect l="l" t="t" r="r" b="b"/>
            <a:pathLst>
              <a:path w="1646" h="2150" extrusionOk="0">
                <a:moveTo>
                  <a:pt x="1085" y="2119"/>
                </a:moveTo>
                <a:cubicBezTo>
                  <a:pt x="1085" y="2129"/>
                  <a:pt x="1084" y="2139"/>
                  <a:pt x="1084" y="2149"/>
                </a:cubicBezTo>
                <a:lnTo>
                  <a:pt x="1644" y="2149"/>
                </a:lnTo>
                <a:cubicBezTo>
                  <a:pt x="1644" y="2139"/>
                  <a:pt x="1645" y="2129"/>
                  <a:pt x="1645" y="2119"/>
                </a:cubicBezTo>
                <a:cubicBezTo>
                  <a:pt x="1645" y="1100"/>
                  <a:pt x="944" y="242"/>
                  <a:pt x="0" y="0"/>
                </a:cubicBezTo>
                <a:lnTo>
                  <a:pt x="0" y="585"/>
                </a:lnTo>
                <a:cubicBezTo>
                  <a:pt x="631" y="809"/>
                  <a:pt x="1085" y="1411"/>
                  <a:pt x="1085" y="211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6"/>
          <p:cNvSpPr/>
          <p:nvPr/>
        </p:nvSpPr>
        <p:spPr>
          <a:xfrm>
            <a:off x="8313451" y="2150598"/>
            <a:ext cx="234636" cy="234604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8"/>
          <p:cNvSpPr txBox="1">
            <a:spLocks noGrp="1"/>
          </p:cNvSpPr>
          <p:nvPr>
            <p:ph type="subTitle" idx="1"/>
          </p:nvPr>
        </p:nvSpPr>
        <p:spPr>
          <a:xfrm>
            <a:off x="726825" y="2888940"/>
            <a:ext cx="2305500" cy="17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8"/>
          <p:cNvSpPr txBox="1">
            <a:spLocks noGrp="1"/>
          </p:cNvSpPr>
          <p:nvPr>
            <p:ph type="subTitle" idx="2"/>
          </p:nvPr>
        </p:nvSpPr>
        <p:spPr>
          <a:xfrm>
            <a:off x="3426023" y="2888940"/>
            <a:ext cx="2305500" cy="17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8"/>
          <p:cNvSpPr txBox="1">
            <a:spLocks noGrp="1"/>
          </p:cNvSpPr>
          <p:nvPr>
            <p:ph type="subTitle" idx="3"/>
          </p:nvPr>
        </p:nvSpPr>
        <p:spPr>
          <a:xfrm>
            <a:off x="6125229" y="2888940"/>
            <a:ext cx="2305500" cy="17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subTitle" idx="4"/>
          </p:nvPr>
        </p:nvSpPr>
        <p:spPr>
          <a:xfrm>
            <a:off x="726825" y="2184531"/>
            <a:ext cx="23055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0" name="Google Shape;320;p18"/>
          <p:cNvSpPr txBox="1">
            <a:spLocks noGrp="1"/>
          </p:cNvSpPr>
          <p:nvPr>
            <p:ph type="subTitle" idx="5"/>
          </p:nvPr>
        </p:nvSpPr>
        <p:spPr>
          <a:xfrm>
            <a:off x="3426031" y="2184531"/>
            <a:ext cx="23055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1" name="Google Shape;321;p18"/>
          <p:cNvSpPr txBox="1">
            <a:spLocks noGrp="1"/>
          </p:cNvSpPr>
          <p:nvPr>
            <p:ph type="subTitle" idx="6"/>
          </p:nvPr>
        </p:nvSpPr>
        <p:spPr>
          <a:xfrm>
            <a:off x="6125237" y="2184531"/>
            <a:ext cx="23055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2" name="Google Shape;322;p18"/>
          <p:cNvSpPr/>
          <p:nvPr/>
        </p:nvSpPr>
        <p:spPr>
          <a:xfrm rot="5400000">
            <a:off x="8220955" y="191554"/>
            <a:ext cx="364655" cy="315861"/>
          </a:xfrm>
          <a:custGeom>
            <a:avLst/>
            <a:gdLst/>
            <a:ahLst/>
            <a:cxnLst/>
            <a:rect l="l" t="t" r="r" b="b"/>
            <a:pathLst>
              <a:path w="2055" h="1780" extrusionOk="0">
                <a:moveTo>
                  <a:pt x="2054" y="0"/>
                </a:moveTo>
                <a:lnTo>
                  <a:pt x="1464" y="0"/>
                </a:lnTo>
                <a:lnTo>
                  <a:pt x="1027" y="757"/>
                </a:lnTo>
                <a:lnTo>
                  <a:pt x="590" y="0"/>
                </a:lnTo>
                <a:lnTo>
                  <a:pt x="0" y="0"/>
                </a:lnTo>
                <a:lnTo>
                  <a:pt x="1027" y="1779"/>
                </a:lnTo>
                <a:lnTo>
                  <a:pt x="2054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23" name="Google Shape;323;p18"/>
          <p:cNvSpPr/>
          <p:nvPr/>
        </p:nvSpPr>
        <p:spPr>
          <a:xfrm rot="5400000">
            <a:off x="7638163" y="191554"/>
            <a:ext cx="364655" cy="315861"/>
          </a:xfrm>
          <a:custGeom>
            <a:avLst/>
            <a:gdLst/>
            <a:ahLst/>
            <a:cxnLst/>
            <a:rect l="l" t="t" r="r" b="b"/>
            <a:pathLst>
              <a:path w="2055" h="1780" extrusionOk="0">
                <a:moveTo>
                  <a:pt x="2054" y="0"/>
                </a:moveTo>
                <a:lnTo>
                  <a:pt x="1464" y="0"/>
                </a:lnTo>
                <a:lnTo>
                  <a:pt x="1027" y="757"/>
                </a:lnTo>
                <a:lnTo>
                  <a:pt x="590" y="0"/>
                </a:lnTo>
                <a:lnTo>
                  <a:pt x="0" y="0"/>
                </a:lnTo>
                <a:lnTo>
                  <a:pt x="1027" y="1779"/>
                </a:lnTo>
                <a:lnTo>
                  <a:pt x="2054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24" name="Google Shape;324;p18"/>
          <p:cNvSpPr/>
          <p:nvPr/>
        </p:nvSpPr>
        <p:spPr>
          <a:xfrm rot="5400000">
            <a:off x="8803755" y="191554"/>
            <a:ext cx="364655" cy="315861"/>
          </a:xfrm>
          <a:custGeom>
            <a:avLst/>
            <a:gdLst/>
            <a:ahLst/>
            <a:cxnLst/>
            <a:rect l="l" t="t" r="r" b="b"/>
            <a:pathLst>
              <a:path w="2055" h="1780" extrusionOk="0">
                <a:moveTo>
                  <a:pt x="2054" y="0"/>
                </a:moveTo>
                <a:lnTo>
                  <a:pt x="1464" y="0"/>
                </a:lnTo>
                <a:lnTo>
                  <a:pt x="1027" y="757"/>
                </a:lnTo>
                <a:lnTo>
                  <a:pt x="590" y="0"/>
                </a:lnTo>
                <a:lnTo>
                  <a:pt x="0" y="0"/>
                </a:lnTo>
                <a:lnTo>
                  <a:pt x="1027" y="1779"/>
                </a:lnTo>
                <a:lnTo>
                  <a:pt x="2054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  <p:grpSp>
        <p:nvGrpSpPr>
          <p:cNvPr id="325" name="Google Shape;325;p18"/>
          <p:cNvGrpSpPr/>
          <p:nvPr/>
        </p:nvGrpSpPr>
        <p:grpSpPr>
          <a:xfrm rot="5400000">
            <a:off x="-379744" y="3749105"/>
            <a:ext cx="939887" cy="772987"/>
            <a:chOff x="6778101" y="4547141"/>
            <a:chExt cx="655293" cy="538967"/>
          </a:xfrm>
        </p:grpSpPr>
        <p:sp>
          <p:nvSpPr>
            <p:cNvPr id="326" name="Google Shape;326;p18"/>
            <p:cNvSpPr/>
            <p:nvPr/>
          </p:nvSpPr>
          <p:spPr>
            <a:xfrm>
              <a:off x="6778101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6894426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7243120" y="4547141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7010468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7126794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7359161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7126794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6894426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7243120" y="4663467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29" y="260"/>
                  </a:cubicBezTo>
                  <a:cubicBezTo>
                    <a:pt x="201" y="260"/>
                    <a:pt x="259" y="201"/>
                    <a:pt x="259" y="130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7359161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6778101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1"/>
                    <a:pt x="59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7010468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1"/>
                    <a:pt x="59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7243120" y="4779509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7359161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6778101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7126794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010468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6894426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6778101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6894426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7126794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7243120" y="4895835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7359161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7010468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7010468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6894426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7359161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7126794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6778101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7243120" y="5011876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8"/>
          <p:cNvSpPr/>
          <p:nvPr/>
        </p:nvSpPr>
        <p:spPr>
          <a:xfrm>
            <a:off x="263675" y="645333"/>
            <a:ext cx="213035" cy="212999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subTitle" idx="1"/>
          </p:nvPr>
        </p:nvSpPr>
        <p:spPr>
          <a:xfrm>
            <a:off x="726725" y="1811825"/>
            <a:ext cx="37593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subTitle" idx="2"/>
          </p:nvPr>
        </p:nvSpPr>
        <p:spPr>
          <a:xfrm>
            <a:off x="4671407" y="1811825"/>
            <a:ext cx="37593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subTitle" idx="3"/>
          </p:nvPr>
        </p:nvSpPr>
        <p:spPr>
          <a:xfrm>
            <a:off x="726725" y="3472400"/>
            <a:ext cx="37593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9"/>
          <p:cNvSpPr txBox="1">
            <a:spLocks noGrp="1"/>
          </p:cNvSpPr>
          <p:nvPr>
            <p:ph type="subTitle" idx="4"/>
          </p:nvPr>
        </p:nvSpPr>
        <p:spPr>
          <a:xfrm>
            <a:off x="4671407" y="3472400"/>
            <a:ext cx="37593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5"/>
          </p:nvPr>
        </p:nvSpPr>
        <p:spPr>
          <a:xfrm>
            <a:off x="726726" y="1318975"/>
            <a:ext cx="3759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subTitle" idx="6"/>
          </p:nvPr>
        </p:nvSpPr>
        <p:spPr>
          <a:xfrm>
            <a:off x="726726" y="2979675"/>
            <a:ext cx="3759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7"/>
          </p:nvPr>
        </p:nvSpPr>
        <p:spPr>
          <a:xfrm>
            <a:off x="4671376" y="1318975"/>
            <a:ext cx="3759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subTitle" idx="8"/>
          </p:nvPr>
        </p:nvSpPr>
        <p:spPr>
          <a:xfrm>
            <a:off x="4671376" y="2979675"/>
            <a:ext cx="37593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67" name="Google Shape;367;p19"/>
          <p:cNvSpPr/>
          <p:nvPr/>
        </p:nvSpPr>
        <p:spPr>
          <a:xfrm>
            <a:off x="346848" y="4532016"/>
            <a:ext cx="468147" cy="611492"/>
          </a:xfrm>
          <a:custGeom>
            <a:avLst/>
            <a:gdLst/>
            <a:ahLst/>
            <a:cxnLst/>
            <a:rect l="l" t="t" r="r" b="b"/>
            <a:pathLst>
              <a:path w="1646" h="2150" extrusionOk="0">
                <a:moveTo>
                  <a:pt x="1085" y="2119"/>
                </a:moveTo>
                <a:cubicBezTo>
                  <a:pt x="1085" y="2129"/>
                  <a:pt x="1084" y="2139"/>
                  <a:pt x="1084" y="2149"/>
                </a:cubicBezTo>
                <a:lnTo>
                  <a:pt x="1644" y="2149"/>
                </a:lnTo>
                <a:cubicBezTo>
                  <a:pt x="1644" y="2139"/>
                  <a:pt x="1645" y="2129"/>
                  <a:pt x="1645" y="2119"/>
                </a:cubicBezTo>
                <a:cubicBezTo>
                  <a:pt x="1645" y="1100"/>
                  <a:pt x="944" y="242"/>
                  <a:pt x="0" y="0"/>
                </a:cubicBezTo>
                <a:lnTo>
                  <a:pt x="0" y="585"/>
                </a:lnTo>
                <a:cubicBezTo>
                  <a:pt x="631" y="809"/>
                  <a:pt x="1085" y="1411"/>
                  <a:pt x="1085" y="211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9"/>
          <p:cNvSpPr/>
          <p:nvPr/>
        </p:nvSpPr>
        <p:spPr>
          <a:xfrm rot="10800000" flipH="1">
            <a:off x="-152400" y="3958181"/>
            <a:ext cx="717049" cy="1304212"/>
          </a:xfrm>
          <a:custGeom>
            <a:avLst/>
            <a:gdLst/>
            <a:ahLst/>
            <a:cxnLst/>
            <a:rect l="l" t="t" r="r" b="b"/>
            <a:pathLst>
              <a:path w="1267" h="2600" extrusionOk="0">
                <a:moveTo>
                  <a:pt x="1266" y="2599"/>
                </a:moveTo>
                <a:lnTo>
                  <a:pt x="0" y="1334"/>
                </a:lnTo>
                <a:lnTo>
                  <a:pt x="0" y="0"/>
                </a:lnTo>
                <a:lnTo>
                  <a:pt x="1266" y="1265"/>
                </a:lnTo>
                <a:lnTo>
                  <a:pt x="1266" y="2599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69" name="Google Shape;369;p19"/>
          <p:cNvSpPr/>
          <p:nvPr/>
        </p:nvSpPr>
        <p:spPr>
          <a:xfrm rot="10800000" flipH="1">
            <a:off x="-152400" y="4014392"/>
            <a:ext cx="578378" cy="786450"/>
          </a:xfrm>
          <a:custGeom>
            <a:avLst/>
            <a:gdLst/>
            <a:ahLst/>
            <a:cxnLst/>
            <a:rect l="l" t="t" r="r" b="b"/>
            <a:pathLst>
              <a:path w="2709" h="4156" extrusionOk="0">
                <a:moveTo>
                  <a:pt x="2708" y="4155"/>
                </a:moveTo>
                <a:lnTo>
                  <a:pt x="0" y="1448"/>
                </a:lnTo>
                <a:lnTo>
                  <a:pt x="0" y="0"/>
                </a:lnTo>
                <a:lnTo>
                  <a:pt x="2708" y="2707"/>
                </a:lnTo>
                <a:lnTo>
                  <a:pt x="2708" y="4155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70" name="Google Shape;370;p19"/>
          <p:cNvSpPr/>
          <p:nvPr/>
        </p:nvSpPr>
        <p:spPr>
          <a:xfrm flipH="1">
            <a:off x="8596740" y="508634"/>
            <a:ext cx="547059" cy="1276539"/>
          </a:xfrm>
          <a:custGeom>
            <a:avLst/>
            <a:gdLst/>
            <a:ahLst/>
            <a:cxnLst/>
            <a:rect l="l" t="t" r="r" b="b"/>
            <a:pathLst>
              <a:path w="2705" h="6312" extrusionOk="0">
                <a:moveTo>
                  <a:pt x="0" y="3607"/>
                </a:moveTo>
                <a:lnTo>
                  <a:pt x="2704" y="6311"/>
                </a:lnTo>
                <a:lnTo>
                  <a:pt x="2704" y="2704"/>
                </a:lnTo>
                <a:lnTo>
                  <a:pt x="0" y="0"/>
                </a:lnTo>
                <a:lnTo>
                  <a:pt x="0" y="3607"/>
                </a:lnTo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71" name="Google Shape;371;p19"/>
          <p:cNvSpPr/>
          <p:nvPr/>
        </p:nvSpPr>
        <p:spPr>
          <a:xfrm flipH="1">
            <a:off x="8596949" y="1156835"/>
            <a:ext cx="547049" cy="1122654"/>
          </a:xfrm>
          <a:custGeom>
            <a:avLst/>
            <a:gdLst/>
            <a:ahLst/>
            <a:cxnLst/>
            <a:rect l="l" t="t" r="r" b="b"/>
            <a:pathLst>
              <a:path w="1267" h="2600" extrusionOk="0">
                <a:moveTo>
                  <a:pt x="1266" y="2599"/>
                </a:moveTo>
                <a:lnTo>
                  <a:pt x="0" y="1334"/>
                </a:lnTo>
                <a:lnTo>
                  <a:pt x="0" y="0"/>
                </a:lnTo>
                <a:lnTo>
                  <a:pt x="1266" y="1265"/>
                </a:lnTo>
                <a:lnTo>
                  <a:pt x="1266" y="2599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72" name="Google Shape;372;p19"/>
          <p:cNvSpPr/>
          <p:nvPr/>
        </p:nvSpPr>
        <p:spPr>
          <a:xfrm flipH="1">
            <a:off x="8887763" y="1039515"/>
            <a:ext cx="256238" cy="525824"/>
          </a:xfrm>
          <a:custGeom>
            <a:avLst/>
            <a:gdLst/>
            <a:ahLst/>
            <a:cxnLst/>
            <a:rect l="l" t="t" r="r" b="b"/>
            <a:pathLst>
              <a:path w="1267" h="2600" extrusionOk="0">
                <a:moveTo>
                  <a:pt x="1266" y="2599"/>
                </a:moveTo>
                <a:lnTo>
                  <a:pt x="0" y="1334"/>
                </a:lnTo>
                <a:lnTo>
                  <a:pt x="0" y="0"/>
                </a:lnTo>
                <a:lnTo>
                  <a:pt x="1266" y="1265"/>
                </a:lnTo>
                <a:lnTo>
                  <a:pt x="1266" y="2599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3" name="Google Shape;373;p19"/>
          <p:cNvSpPr/>
          <p:nvPr/>
        </p:nvSpPr>
        <p:spPr>
          <a:xfrm>
            <a:off x="190278" y="3445865"/>
            <a:ext cx="191696" cy="191696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74" name="Google Shape;374;p19"/>
          <p:cNvSpPr/>
          <p:nvPr/>
        </p:nvSpPr>
        <p:spPr>
          <a:xfrm flipH="1">
            <a:off x="6811972" y="-1"/>
            <a:ext cx="1784970" cy="1784970"/>
          </a:xfrm>
          <a:custGeom>
            <a:avLst/>
            <a:gdLst/>
            <a:ahLst/>
            <a:cxnLst/>
            <a:rect l="l" t="t" r="r" b="b"/>
            <a:pathLst>
              <a:path w="8826" h="8826" extrusionOk="0">
                <a:moveTo>
                  <a:pt x="5218" y="0"/>
                </a:moveTo>
                <a:lnTo>
                  <a:pt x="0" y="5219"/>
                </a:lnTo>
                <a:lnTo>
                  <a:pt x="0" y="8825"/>
                </a:lnTo>
                <a:lnTo>
                  <a:pt x="8825" y="0"/>
                </a:lnTo>
                <a:lnTo>
                  <a:pt x="5218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75" name="Google Shape;375;p19"/>
          <p:cNvSpPr/>
          <p:nvPr/>
        </p:nvSpPr>
        <p:spPr>
          <a:xfrm>
            <a:off x="6506551" y="178821"/>
            <a:ext cx="119900" cy="119874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0"/>
          <p:cNvSpPr txBox="1">
            <a:spLocks noGrp="1"/>
          </p:cNvSpPr>
          <p:nvPr>
            <p:ph type="subTitle" idx="1"/>
          </p:nvPr>
        </p:nvSpPr>
        <p:spPr>
          <a:xfrm>
            <a:off x="718471" y="1710160"/>
            <a:ext cx="2374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0"/>
          <p:cNvSpPr txBox="1">
            <a:spLocks noGrp="1"/>
          </p:cNvSpPr>
          <p:nvPr>
            <p:ph type="subTitle" idx="2"/>
          </p:nvPr>
        </p:nvSpPr>
        <p:spPr>
          <a:xfrm>
            <a:off x="3384750" y="1710160"/>
            <a:ext cx="2374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0"/>
          <p:cNvSpPr txBox="1">
            <a:spLocks noGrp="1"/>
          </p:cNvSpPr>
          <p:nvPr>
            <p:ph type="subTitle" idx="3"/>
          </p:nvPr>
        </p:nvSpPr>
        <p:spPr>
          <a:xfrm>
            <a:off x="718471" y="3440451"/>
            <a:ext cx="2374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subTitle" idx="4"/>
          </p:nvPr>
        </p:nvSpPr>
        <p:spPr>
          <a:xfrm>
            <a:off x="3384750" y="3440451"/>
            <a:ext cx="2374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subTitle" idx="5"/>
          </p:nvPr>
        </p:nvSpPr>
        <p:spPr>
          <a:xfrm>
            <a:off x="6049529" y="1710160"/>
            <a:ext cx="2374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subTitle" idx="6"/>
          </p:nvPr>
        </p:nvSpPr>
        <p:spPr>
          <a:xfrm>
            <a:off x="6049529" y="3440451"/>
            <a:ext cx="2374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ubTitle" idx="7"/>
          </p:nvPr>
        </p:nvSpPr>
        <p:spPr>
          <a:xfrm>
            <a:off x="718471" y="1336275"/>
            <a:ext cx="2374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8"/>
          </p:nvPr>
        </p:nvSpPr>
        <p:spPr>
          <a:xfrm>
            <a:off x="3383250" y="1336275"/>
            <a:ext cx="23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subTitle" idx="9"/>
          </p:nvPr>
        </p:nvSpPr>
        <p:spPr>
          <a:xfrm>
            <a:off x="6048029" y="1336275"/>
            <a:ext cx="23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subTitle" idx="13"/>
          </p:nvPr>
        </p:nvSpPr>
        <p:spPr>
          <a:xfrm>
            <a:off x="718471" y="3063348"/>
            <a:ext cx="2374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subTitle" idx="14"/>
          </p:nvPr>
        </p:nvSpPr>
        <p:spPr>
          <a:xfrm>
            <a:off x="3383250" y="3063353"/>
            <a:ext cx="23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9" name="Google Shape;389;p20"/>
          <p:cNvSpPr txBox="1">
            <a:spLocks noGrp="1"/>
          </p:cNvSpPr>
          <p:nvPr>
            <p:ph type="subTitle" idx="15"/>
          </p:nvPr>
        </p:nvSpPr>
        <p:spPr>
          <a:xfrm>
            <a:off x="6048029" y="3063353"/>
            <a:ext cx="2377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90" name="Google Shape;390;p20"/>
          <p:cNvSpPr/>
          <p:nvPr/>
        </p:nvSpPr>
        <p:spPr>
          <a:xfrm rot="10800000">
            <a:off x="2009" y="-12279"/>
            <a:ext cx="1640340" cy="1640753"/>
          </a:xfrm>
          <a:custGeom>
            <a:avLst/>
            <a:gdLst/>
            <a:ahLst/>
            <a:cxnLst/>
            <a:rect l="l" t="t" r="r" b="b"/>
            <a:pathLst>
              <a:path w="4075" h="4076" extrusionOk="0">
                <a:moveTo>
                  <a:pt x="1333" y="4075"/>
                </a:moveTo>
                <a:lnTo>
                  <a:pt x="4074" y="1334"/>
                </a:lnTo>
                <a:lnTo>
                  <a:pt x="4074" y="0"/>
                </a:lnTo>
                <a:lnTo>
                  <a:pt x="0" y="4075"/>
                </a:lnTo>
                <a:lnTo>
                  <a:pt x="1333" y="4075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91" name="Google Shape;391;p20"/>
          <p:cNvSpPr/>
          <p:nvPr/>
        </p:nvSpPr>
        <p:spPr>
          <a:xfrm rot="10800000">
            <a:off x="3" y="3148"/>
            <a:ext cx="975807" cy="975814"/>
          </a:xfrm>
          <a:custGeom>
            <a:avLst/>
            <a:gdLst/>
            <a:ahLst/>
            <a:cxnLst/>
            <a:rect l="l" t="t" r="r" b="b"/>
            <a:pathLst>
              <a:path w="2731" h="2731" extrusionOk="0">
                <a:moveTo>
                  <a:pt x="1334" y="2730"/>
                </a:moveTo>
                <a:lnTo>
                  <a:pt x="2730" y="1334"/>
                </a:lnTo>
                <a:lnTo>
                  <a:pt x="2730" y="0"/>
                </a:lnTo>
                <a:lnTo>
                  <a:pt x="0" y="2730"/>
                </a:lnTo>
                <a:lnTo>
                  <a:pt x="1334" y="2730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92" name="Google Shape;392;p20"/>
          <p:cNvSpPr/>
          <p:nvPr/>
        </p:nvSpPr>
        <p:spPr>
          <a:xfrm rot="5400000">
            <a:off x="8773381" y="3440441"/>
            <a:ext cx="191696" cy="191696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93" name="Google Shape;393;p20"/>
          <p:cNvSpPr/>
          <p:nvPr/>
        </p:nvSpPr>
        <p:spPr>
          <a:xfrm rot="5400000">
            <a:off x="-263591" y="1516559"/>
            <a:ext cx="841076" cy="326752"/>
          </a:xfrm>
          <a:custGeom>
            <a:avLst/>
            <a:gdLst/>
            <a:ahLst/>
            <a:cxnLst/>
            <a:rect l="l" t="t" r="r" b="b"/>
            <a:pathLst>
              <a:path w="4237" h="1646" extrusionOk="0">
                <a:moveTo>
                  <a:pt x="2118" y="0"/>
                </a:moveTo>
                <a:cubicBezTo>
                  <a:pt x="1099" y="0"/>
                  <a:pt x="242" y="701"/>
                  <a:pt x="0" y="1645"/>
                </a:cubicBezTo>
                <a:lnTo>
                  <a:pt x="585" y="1645"/>
                </a:lnTo>
                <a:cubicBezTo>
                  <a:pt x="808" y="1014"/>
                  <a:pt x="1411" y="560"/>
                  <a:pt x="2118" y="560"/>
                </a:cubicBezTo>
                <a:cubicBezTo>
                  <a:pt x="2825" y="560"/>
                  <a:pt x="3428" y="1014"/>
                  <a:pt x="3652" y="1645"/>
                </a:cubicBezTo>
                <a:lnTo>
                  <a:pt x="4236" y="1645"/>
                </a:lnTo>
                <a:cubicBezTo>
                  <a:pt x="3995" y="701"/>
                  <a:pt x="3137" y="0"/>
                  <a:pt x="2118" y="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20"/>
          <p:cNvGrpSpPr/>
          <p:nvPr/>
        </p:nvGrpSpPr>
        <p:grpSpPr>
          <a:xfrm rot="10800000">
            <a:off x="8546208" y="4429255"/>
            <a:ext cx="826849" cy="680069"/>
            <a:chOff x="6778101" y="4547141"/>
            <a:chExt cx="655293" cy="538967"/>
          </a:xfrm>
        </p:grpSpPr>
        <p:sp>
          <p:nvSpPr>
            <p:cNvPr id="395" name="Google Shape;395;p20"/>
            <p:cNvSpPr/>
            <p:nvPr/>
          </p:nvSpPr>
          <p:spPr>
            <a:xfrm>
              <a:off x="6778101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6894426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7243120" y="4547141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7010468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>
              <a:off x="7126794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>
              <a:off x="7359161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0"/>
            <p:cNvSpPr/>
            <p:nvPr/>
          </p:nvSpPr>
          <p:spPr>
            <a:xfrm>
              <a:off x="7126794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>
              <a:off x="6894426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7243120" y="4663467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29" y="260"/>
                  </a:cubicBezTo>
                  <a:cubicBezTo>
                    <a:pt x="201" y="260"/>
                    <a:pt x="259" y="201"/>
                    <a:pt x="259" y="130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7359161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6778101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1"/>
                    <a:pt x="59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7010468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1"/>
                    <a:pt x="59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7243120" y="4779509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7359161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6778101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7126794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7010468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6894426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6778101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6894426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7126794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7243120" y="4895835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7359161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7010468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7010468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6894426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359161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7126794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6778101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7243120" y="5011876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20"/>
          <p:cNvSpPr/>
          <p:nvPr/>
        </p:nvSpPr>
        <p:spPr>
          <a:xfrm>
            <a:off x="7397428" y="4769899"/>
            <a:ext cx="435371" cy="377099"/>
          </a:xfrm>
          <a:custGeom>
            <a:avLst/>
            <a:gdLst/>
            <a:ahLst/>
            <a:cxnLst/>
            <a:rect l="l" t="t" r="r" b="b"/>
            <a:pathLst>
              <a:path w="1770" h="1533" extrusionOk="0">
                <a:moveTo>
                  <a:pt x="1769" y="1532"/>
                </a:moveTo>
                <a:lnTo>
                  <a:pt x="0" y="1532"/>
                </a:lnTo>
                <a:lnTo>
                  <a:pt x="885" y="0"/>
                </a:lnTo>
                <a:lnTo>
                  <a:pt x="1769" y="1532"/>
                </a:lnTo>
                <a:moveTo>
                  <a:pt x="548" y="1216"/>
                </a:moveTo>
                <a:lnTo>
                  <a:pt x="1221" y="1216"/>
                </a:lnTo>
                <a:lnTo>
                  <a:pt x="885" y="632"/>
                </a:lnTo>
                <a:lnTo>
                  <a:pt x="548" y="1216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26" name="Google Shape;426;p20"/>
          <p:cNvSpPr/>
          <p:nvPr/>
        </p:nvSpPr>
        <p:spPr>
          <a:xfrm>
            <a:off x="208500" y="-300345"/>
            <a:ext cx="1193297" cy="1318073"/>
          </a:xfrm>
          <a:custGeom>
            <a:avLst/>
            <a:gdLst/>
            <a:ahLst/>
            <a:cxnLst/>
            <a:rect l="l" t="t" r="r" b="b"/>
            <a:pathLst>
              <a:path w="3892" h="4299" extrusionOk="0">
                <a:moveTo>
                  <a:pt x="0" y="4298"/>
                </a:moveTo>
                <a:lnTo>
                  <a:pt x="3891" y="407"/>
                </a:lnTo>
                <a:lnTo>
                  <a:pt x="3891" y="0"/>
                </a:lnTo>
                <a:lnTo>
                  <a:pt x="0" y="3890"/>
                </a:lnTo>
                <a:lnTo>
                  <a:pt x="0" y="4298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"/>
          <p:cNvSpPr txBox="1">
            <a:spLocks noGrp="1"/>
          </p:cNvSpPr>
          <p:nvPr>
            <p:ph type="title" hasCustomPrompt="1"/>
          </p:nvPr>
        </p:nvSpPr>
        <p:spPr>
          <a:xfrm>
            <a:off x="4938163" y="2716063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21"/>
          <p:cNvSpPr txBox="1">
            <a:spLocks noGrp="1"/>
          </p:cNvSpPr>
          <p:nvPr>
            <p:ph type="subTitle" idx="1"/>
          </p:nvPr>
        </p:nvSpPr>
        <p:spPr>
          <a:xfrm>
            <a:off x="4938163" y="3474985"/>
            <a:ext cx="3492600" cy="411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30" name="Google Shape;430;p21"/>
          <p:cNvSpPr txBox="1">
            <a:spLocks noGrp="1"/>
          </p:cNvSpPr>
          <p:nvPr>
            <p:ph type="title" idx="2" hasCustomPrompt="1"/>
          </p:nvPr>
        </p:nvSpPr>
        <p:spPr>
          <a:xfrm>
            <a:off x="4938175" y="1256914"/>
            <a:ext cx="3492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21"/>
          <p:cNvSpPr txBox="1">
            <a:spLocks noGrp="1"/>
          </p:cNvSpPr>
          <p:nvPr>
            <p:ph type="subTitle" idx="3"/>
          </p:nvPr>
        </p:nvSpPr>
        <p:spPr>
          <a:xfrm>
            <a:off x="4938175" y="2015826"/>
            <a:ext cx="3492600" cy="411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32" name="Google Shape;432;p21"/>
          <p:cNvSpPr txBox="1">
            <a:spLocks noGrp="1"/>
          </p:cNvSpPr>
          <p:nvPr>
            <p:ph type="title" idx="4" hasCustomPrompt="1"/>
          </p:nvPr>
        </p:nvSpPr>
        <p:spPr>
          <a:xfrm>
            <a:off x="1777750" y="2508400"/>
            <a:ext cx="2194500" cy="97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3" name="Google Shape;433;p21"/>
          <p:cNvSpPr txBox="1">
            <a:spLocks noGrp="1"/>
          </p:cNvSpPr>
          <p:nvPr>
            <p:ph type="subTitle" idx="5"/>
          </p:nvPr>
        </p:nvSpPr>
        <p:spPr>
          <a:xfrm>
            <a:off x="1777675" y="3474975"/>
            <a:ext cx="2194500" cy="411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6" y="169479"/>
            <a:ext cx="1927620" cy="1927620"/>
          </a:xfrm>
          <a:custGeom>
            <a:avLst/>
            <a:gdLst/>
            <a:ahLst/>
            <a:cxnLst/>
            <a:rect l="l" t="t" r="r" b="b"/>
            <a:pathLst>
              <a:path w="8826" h="8826" extrusionOk="0">
                <a:moveTo>
                  <a:pt x="5218" y="0"/>
                </a:moveTo>
                <a:lnTo>
                  <a:pt x="0" y="5219"/>
                </a:lnTo>
                <a:lnTo>
                  <a:pt x="0" y="8825"/>
                </a:lnTo>
                <a:lnTo>
                  <a:pt x="8825" y="0"/>
                </a:lnTo>
                <a:lnTo>
                  <a:pt x="5218" y="0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35" name="Google Shape;435;p21"/>
          <p:cNvSpPr/>
          <p:nvPr/>
        </p:nvSpPr>
        <p:spPr>
          <a:xfrm>
            <a:off x="547829" y="3"/>
            <a:ext cx="1927620" cy="1927620"/>
          </a:xfrm>
          <a:custGeom>
            <a:avLst/>
            <a:gdLst/>
            <a:ahLst/>
            <a:cxnLst/>
            <a:rect l="l" t="t" r="r" b="b"/>
            <a:pathLst>
              <a:path w="8826" h="8826" extrusionOk="0">
                <a:moveTo>
                  <a:pt x="5218" y="0"/>
                </a:moveTo>
                <a:lnTo>
                  <a:pt x="0" y="5219"/>
                </a:lnTo>
                <a:lnTo>
                  <a:pt x="0" y="8825"/>
                </a:lnTo>
                <a:lnTo>
                  <a:pt x="8825" y="0"/>
                </a:lnTo>
                <a:lnTo>
                  <a:pt x="5218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36" name="Google Shape;436;p21"/>
          <p:cNvSpPr/>
          <p:nvPr/>
        </p:nvSpPr>
        <p:spPr>
          <a:xfrm>
            <a:off x="137" y="549066"/>
            <a:ext cx="547688" cy="1378557"/>
          </a:xfrm>
          <a:custGeom>
            <a:avLst/>
            <a:gdLst/>
            <a:ahLst/>
            <a:cxnLst/>
            <a:rect l="l" t="t" r="r" b="b"/>
            <a:pathLst>
              <a:path w="2705" h="6312" extrusionOk="0">
                <a:moveTo>
                  <a:pt x="0" y="3607"/>
                </a:moveTo>
                <a:lnTo>
                  <a:pt x="2704" y="6311"/>
                </a:lnTo>
                <a:lnTo>
                  <a:pt x="2704" y="2704"/>
                </a:lnTo>
                <a:lnTo>
                  <a:pt x="0" y="0"/>
                </a:lnTo>
                <a:lnTo>
                  <a:pt x="0" y="3607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37" name="Google Shape;437;p21"/>
          <p:cNvSpPr/>
          <p:nvPr/>
        </p:nvSpPr>
        <p:spPr>
          <a:xfrm>
            <a:off x="2571938" y="422198"/>
            <a:ext cx="234636" cy="234604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38" name="Google Shape;438;p21"/>
          <p:cNvSpPr/>
          <p:nvPr/>
        </p:nvSpPr>
        <p:spPr>
          <a:xfrm flipH="1">
            <a:off x="262067" y="2853789"/>
            <a:ext cx="285749" cy="285710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439" name="Google Shape;439;p21"/>
          <p:cNvGrpSpPr/>
          <p:nvPr/>
        </p:nvGrpSpPr>
        <p:grpSpPr>
          <a:xfrm rot="10800000">
            <a:off x="7470681" y="5"/>
            <a:ext cx="939887" cy="772987"/>
            <a:chOff x="6778101" y="4547141"/>
            <a:chExt cx="655293" cy="538967"/>
          </a:xfrm>
        </p:grpSpPr>
        <p:sp>
          <p:nvSpPr>
            <p:cNvPr id="440" name="Google Shape;440;p21"/>
            <p:cNvSpPr/>
            <p:nvPr/>
          </p:nvSpPr>
          <p:spPr>
            <a:xfrm>
              <a:off x="6778101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6894426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7243120" y="4547141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7010468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7126794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7359161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7126794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6894426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7243120" y="4663467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29" y="260"/>
                  </a:cubicBezTo>
                  <a:cubicBezTo>
                    <a:pt x="201" y="260"/>
                    <a:pt x="259" y="201"/>
                    <a:pt x="259" y="130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7359161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6778101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1"/>
                    <a:pt x="59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7010468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1"/>
                    <a:pt x="59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7243120" y="4779509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7359161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6778101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7126794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7010468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6894426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6778101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6894426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7126794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7243120" y="4895835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7359161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7010468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7010468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6894426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7359161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7126794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6778101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7243120" y="5011876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21"/>
          <p:cNvSpPr/>
          <p:nvPr/>
        </p:nvSpPr>
        <p:spPr>
          <a:xfrm>
            <a:off x="6081924" y="4604000"/>
            <a:ext cx="1388740" cy="539501"/>
          </a:xfrm>
          <a:custGeom>
            <a:avLst/>
            <a:gdLst/>
            <a:ahLst/>
            <a:cxnLst/>
            <a:rect l="l" t="t" r="r" b="b"/>
            <a:pathLst>
              <a:path w="4237" h="1646" extrusionOk="0">
                <a:moveTo>
                  <a:pt x="2118" y="0"/>
                </a:moveTo>
                <a:cubicBezTo>
                  <a:pt x="1099" y="0"/>
                  <a:pt x="242" y="701"/>
                  <a:pt x="0" y="1645"/>
                </a:cubicBezTo>
                <a:lnTo>
                  <a:pt x="585" y="1645"/>
                </a:lnTo>
                <a:cubicBezTo>
                  <a:pt x="808" y="1014"/>
                  <a:pt x="1411" y="560"/>
                  <a:pt x="2118" y="560"/>
                </a:cubicBezTo>
                <a:cubicBezTo>
                  <a:pt x="2825" y="560"/>
                  <a:pt x="3428" y="1014"/>
                  <a:pt x="3652" y="1645"/>
                </a:cubicBezTo>
                <a:lnTo>
                  <a:pt x="4236" y="1645"/>
                </a:lnTo>
                <a:cubicBezTo>
                  <a:pt x="3995" y="701"/>
                  <a:pt x="3137" y="0"/>
                  <a:pt x="2118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21"/>
          <p:cNvGrpSpPr/>
          <p:nvPr/>
        </p:nvGrpSpPr>
        <p:grpSpPr>
          <a:xfrm rot="10800000">
            <a:off x="713231" y="4604005"/>
            <a:ext cx="939887" cy="772987"/>
            <a:chOff x="6778101" y="4547141"/>
            <a:chExt cx="655293" cy="538967"/>
          </a:xfrm>
        </p:grpSpPr>
        <p:sp>
          <p:nvSpPr>
            <p:cNvPr id="472" name="Google Shape;472;p21"/>
            <p:cNvSpPr/>
            <p:nvPr/>
          </p:nvSpPr>
          <p:spPr>
            <a:xfrm>
              <a:off x="6778101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6894426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7243120" y="4547141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7010468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7126794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7359161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7126794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6894426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7243120" y="4663467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29" y="260"/>
                  </a:cubicBezTo>
                  <a:cubicBezTo>
                    <a:pt x="201" y="260"/>
                    <a:pt x="259" y="201"/>
                    <a:pt x="259" y="130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7359161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6778101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1"/>
                    <a:pt x="59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7010468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1"/>
                    <a:pt x="59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7243120" y="4779509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7359161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6778101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7126794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7010468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6894426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6778101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6894426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7126794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7243120" y="4895835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7359161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7010468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7010468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6894426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7359161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7126794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6778101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7243120" y="5011876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3"/>
          <p:cNvSpPr/>
          <p:nvPr/>
        </p:nvSpPr>
        <p:spPr>
          <a:xfrm>
            <a:off x="887464" y="4488759"/>
            <a:ext cx="807587" cy="1238945"/>
          </a:xfrm>
          <a:custGeom>
            <a:avLst/>
            <a:gdLst/>
            <a:ahLst/>
            <a:cxnLst/>
            <a:rect l="l" t="t" r="r" b="b"/>
            <a:pathLst>
              <a:path w="2709" h="4156" extrusionOk="0">
                <a:moveTo>
                  <a:pt x="2708" y="4155"/>
                </a:moveTo>
                <a:lnTo>
                  <a:pt x="0" y="1448"/>
                </a:lnTo>
                <a:lnTo>
                  <a:pt x="0" y="0"/>
                </a:lnTo>
                <a:lnTo>
                  <a:pt x="2708" y="2707"/>
                </a:lnTo>
                <a:lnTo>
                  <a:pt x="2708" y="4155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517" name="Google Shape;517;p23"/>
          <p:cNvGrpSpPr/>
          <p:nvPr/>
        </p:nvGrpSpPr>
        <p:grpSpPr>
          <a:xfrm rot="10800000">
            <a:off x="1804479" y="3876347"/>
            <a:ext cx="1575063" cy="1295354"/>
            <a:chOff x="6778101" y="4547141"/>
            <a:chExt cx="655293" cy="538967"/>
          </a:xfrm>
        </p:grpSpPr>
        <p:sp>
          <p:nvSpPr>
            <p:cNvPr id="518" name="Google Shape;518;p23"/>
            <p:cNvSpPr/>
            <p:nvPr/>
          </p:nvSpPr>
          <p:spPr>
            <a:xfrm>
              <a:off x="6778101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6894426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7243120" y="4547141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7010468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7126794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7359161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7126794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6894426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7243120" y="4663467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29" y="260"/>
                  </a:cubicBezTo>
                  <a:cubicBezTo>
                    <a:pt x="201" y="260"/>
                    <a:pt x="259" y="201"/>
                    <a:pt x="259" y="130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7359161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6778101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1"/>
                    <a:pt x="59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7010468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1"/>
                    <a:pt x="59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7243120" y="4779509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7359161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6778101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7126794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7010468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6894426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6778101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6894426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7126794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7243120" y="4895835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7359161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7010468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7010468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6894426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7359161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7126794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6778101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243120" y="5011876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23"/>
          <p:cNvSpPr/>
          <p:nvPr/>
        </p:nvSpPr>
        <p:spPr>
          <a:xfrm flipH="1">
            <a:off x="-439123" y="2162598"/>
            <a:ext cx="1685061" cy="2262662"/>
          </a:xfrm>
          <a:custGeom>
            <a:avLst/>
            <a:gdLst/>
            <a:ahLst/>
            <a:cxnLst/>
            <a:rect l="l" t="t" r="r" b="b"/>
            <a:pathLst>
              <a:path w="3892" h="5226" extrusionOk="0">
                <a:moveTo>
                  <a:pt x="0" y="5225"/>
                </a:moveTo>
                <a:lnTo>
                  <a:pt x="3891" y="1334"/>
                </a:lnTo>
                <a:lnTo>
                  <a:pt x="3891" y="0"/>
                </a:lnTo>
                <a:lnTo>
                  <a:pt x="0" y="3891"/>
                </a:lnTo>
                <a:lnTo>
                  <a:pt x="0" y="5225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49" name="Google Shape;549;p23"/>
          <p:cNvSpPr/>
          <p:nvPr/>
        </p:nvSpPr>
        <p:spPr>
          <a:xfrm flipH="1">
            <a:off x="8442235" y="652468"/>
            <a:ext cx="701772" cy="1637554"/>
          </a:xfrm>
          <a:custGeom>
            <a:avLst/>
            <a:gdLst/>
            <a:ahLst/>
            <a:cxnLst/>
            <a:rect l="l" t="t" r="r" b="b"/>
            <a:pathLst>
              <a:path w="2705" h="6312" extrusionOk="0">
                <a:moveTo>
                  <a:pt x="0" y="3607"/>
                </a:moveTo>
                <a:lnTo>
                  <a:pt x="2704" y="6311"/>
                </a:lnTo>
                <a:lnTo>
                  <a:pt x="2704" y="2704"/>
                </a:lnTo>
                <a:lnTo>
                  <a:pt x="0" y="0"/>
                </a:lnTo>
                <a:lnTo>
                  <a:pt x="0" y="3607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550" name="Google Shape;550;p23"/>
          <p:cNvSpPr/>
          <p:nvPr/>
        </p:nvSpPr>
        <p:spPr>
          <a:xfrm>
            <a:off x="8671452" y="2005523"/>
            <a:ext cx="630602" cy="806063"/>
          </a:xfrm>
          <a:custGeom>
            <a:avLst/>
            <a:gdLst/>
            <a:ahLst/>
            <a:cxnLst/>
            <a:rect l="l" t="t" r="r" b="b"/>
            <a:pathLst>
              <a:path w="1959" h="2504" extrusionOk="0">
                <a:moveTo>
                  <a:pt x="1958" y="2503"/>
                </a:moveTo>
                <a:lnTo>
                  <a:pt x="0" y="546"/>
                </a:lnTo>
                <a:lnTo>
                  <a:pt x="0" y="0"/>
                </a:lnTo>
                <a:lnTo>
                  <a:pt x="1958" y="1957"/>
                </a:lnTo>
                <a:lnTo>
                  <a:pt x="1958" y="2503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1" name="Google Shape;551;p23"/>
          <p:cNvSpPr/>
          <p:nvPr/>
        </p:nvSpPr>
        <p:spPr>
          <a:xfrm>
            <a:off x="8671454" y="1320066"/>
            <a:ext cx="472543" cy="969703"/>
          </a:xfrm>
          <a:custGeom>
            <a:avLst/>
            <a:gdLst/>
            <a:ahLst/>
            <a:cxnLst/>
            <a:rect l="l" t="t" r="r" b="b"/>
            <a:pathLst>
              <a:path w="1267" h="2600" extrusionOk="0">
                <a:moveTo>
                  <a:pt x="1266" y="2599"/>
                </a:moveTo>
                <a:lnTo>
                  <a:pt x="0" y="1334"/>
                </a:lnTo>
                <a:lnTo>
                  <a:pt x="0" y="0"/>
                </a:lnTo>
                <a:lnTo>
                  <a:pt x="1266" y="1265"/>
                </a:lnTo>
                <a:lnTo>
                  <a:pt x="1266" y="2599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52" name="Google Shape;552;p23"/>
          <p:cNvSpPr/>
          <p:nvPr/>
        </p:nvSpPr>
        <p:spPr>
          <a:xfrm flipH="1">
            <a:off x="6152725" y="-9"/>
            <a:ext cx="2289773" cy="2289773"/>
          </a:xfrm>
          <a:custGeom>
            <a:avLst/>
            <a:gdLst/>
            <a:ahLst/>
            <a:cxnLst/>
            <a:rect l="l" t="t" r="r" b="b"/>
            <a:pathLst>
              <a:path w="8826" h="8826" extrusionOk="0">
                <a:moveTo>
                  <a:pt x="5218" y="0"/>
                </a:moveTo>
                <a:lnTo>
                  <a:pt x="0" y="5219"/>
                </a:lnTo>
                <a:lnTo>
                  <a:pt x="0" y="8825"/>
                </a:lnTo>
                <a:lnTo>
                  <a:pt x="8825" y="0"/>
                </a:lnTo>
                <a:lnTo>
                  <a:pt x="5218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53" name="Google Shape;553;p23"/>
          <p:cNvSpPr/>
          <p:nvPr/>
        </p:nvSpPr>
        <p:spPr>
          <a:xfrm rot="10800000" flipH="1">
            <a:off x="-11453" y="3411287"/>
            <a:ext cx="530829" cy="1238667"/>
          </a:xfrm>
          <a:custGeom>
            <a:avLst/>
            <a:gdLst/>
            <a:ahLst/>
            <a:cxnLst/>
            <a:rect l="l" t="t" r="r" b="b"/>
            <a:pathLst>
              <a:path w="2705" h="6312" extrusionOk="0">
                <a:moveTo>
                  <a:pt x="0" y="3607"/>
                </a:moveTo>
                <a:lnTo>
                  <a:pt x="2704" y="6311"/>
                </a:lnTo>
                <a:lnTo>
                  <a:pt x="2704" y="2704"/>
                </a:lnTo>
                <a:lnTo>
                  <a:pt x="0" y="0"/>
                </a:lnTo>
                <a:lnTo>
                  <a:pt x="0" y="3607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54" name="Google Shape;554;p23"/>
          <p:cNvSpPr/>
          <p:nvPr/>
        </p:nvSpPr>
        <p:spPr>
          <a:xfrm rot="10800000" flipH="1">
            <a:off x="519175" y="3411485"/>
            <a:ext cx="1755315" cy="1755315"/>
          </a:xfrm>
          <a:custGeom>
            <a:avLst/>
            <a:gdLst/>
            <a:ahLst/>
            <a:cxnLst/>
            <a:rect l="l" t="t" r="r" b="b"/>
            <a:pathLst>
              <a:path w="8826" h="8826" extrusionOk="0">
                <a:moveTo>
                  <a:pt x="5218" y="0"/>
                </a:moveTo>
                <a:lnTo>
                  <a:pt x="0" y="5219"/>
                </a:lnTo>
                <a:lnTo>
                  <a:pt x="0" y="8825"/>
                </a:lnTo>
                <a:lnTo>
                  <a:pt x="8825" y="0"/>
                </a:lnTo>
                <a:lnTo>
                  <a:pt x="5218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555" name="Google Shape;555;p23"/>
          <p:cNvSpPr/>
          <p:nvPr/>
        </p:nvSpPr>
        <p:spPr>
          <a:xfrm rot="10800000">
            <a:off x="1355022" y="3154287"/>
            <a:ext cx="449452" cy="389275"/>
          </a:xfrm>
          <a:custGeom>
            <a:avLst/>
            <a:gdLst/>
            <a:ahLst/>
            <a:cxnLst/>
            <a:rect l="l" t="t" r="r" b="b"/>
            <a:pathLst>
              <a:path w="1770" h="1533" extrusionOk="0">
                <a:moveTo>
                  <a:pt x="1769" y="1532"/>
                </a:moveTo>
                <a:lnTo>
                  <a:pt x="0" y="1532"/>
                </a:lnTo>
                <a:lnTo>
                  <a:pt x="885" y="0"/>
                </a:lnTo>
                <a:lnTo>
                  <a:pt x="1769" y="1532"/>
                </a:lnTo>
                <a:moveTo>
                  <a:pt x="548" y="1216"/>
                </a:moveTo>
                <a:lnTo>
                  <a:pt x="1221" y="1216"/>
                </a:lnTo>
                <a:lnTo>
                  <a:pt x="885" y="632"/>
                </a:lnTo>
                <a:lnTo>
                  <a:pt x="548" y="1216"/>
                </a:lnTo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56" name="Google Shape;556;p23"/>
          <p:cNvSpPr/>
          <p:nvPr/>
        </p:nvSpPr>
        <p:spPr>
          <a:xfrm>
            <a:off x="8592863" y="2999348"/>
            <a:ext cx="234636" cy="234604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557" name="Google Shape;557;p23"/>
          <p:cNvSpPr/>
          <p:nvPr/>
        </p:nvSpPr>
        <p:spPr>
          <a:xfrm>
            <a:off x="349050" y="1497798"/>
            <a:ext cx="271150" cy="271100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4"/>
          <p:cNvSpPr/>
          <p:nvPr/>
        </p:nvSpPr>
        <p:spPr>
          <a:xfrm rot="10800000" flipH="1">
            <a:off x="-1242900" y="1537266"/>
            <a:ext cx="701772" cy="1637554"/>
          </a:xfrm>
          <a:custGeom>
            <a:avLst/>
            <a:gdLst/>
            <a:ahLst/>
            <a:cxnLst/>
            <a:rect l="l" t="t" r="r" b="b"/>
            <a:pathLst>
              <a:path w="2705" h="6312" extrusionOk="0">
                <a:moveTo>
                  <a:pt x="0" y="3607"/>
                </a:moveTo>
                <a:lnTo>
                  <a:pt x="2704" y="6311"/>
                </a:lnTo>
                <a:lnTo>
                  <a:pt x="2704" y="2704"/>
                </a:lnTo>
                <a:lnTo>
                  <a:pt x="0" y="0"/>
                </a:lnTo>
                <a:lnTo>
                  <a:pt x="0" y="3607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560" name="Google Shape;560;p24"/>
          <p:cNvSpPr/>
          <p:nvPr/>
        </p:nvSpPr>
        <p:spPr>
          <a:xfrm rot="10800000" flipH="1">
            <a:off x="-8326" y="2449892"/>
            <a:ext cx="2687605" cy="2687583"/>
          </a:xfrm>
          <a:custGeom>
            <a:avLst/>
            <a:gdLst/>
            <a:ahLst/>
            <a:cxnLst/>
            <a:rect l="l" t="t" r="r" b="b"/>
            <a:pathLst>
              <a:path w="8826" h="8826" extrusionOk="0">
                <a:moveTo>
                  <a:pt x="5218" y="0"/>
                </a:moveTo>
                <a:lnTo>
                  <a:pt x="0" y="5219"/>
                </a:lnTo>
                <a:lnTo>
                  <a:pt x="0" y="8825"/>
                </a:lnTo>
                <a:lnTo>
                  <a:pt x="8825" y="0"/>
                </a:lnTo>
                <a:lnTo>
                  <a:pt x="5218" y="0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561" name="Google Shape;561;p24"/>
          <p:cNvSpPr/>
          <p:nvPr/>
        </p:nvSpPr>
        <p:spPr>
          <a:xfrm>
            <a:off x="8378101" y="2953700"/>
            <a:ext cx="774251" cy="1588847"/>
          </a:xfrm>
          <a:custGeom>
            <a:avLst/>
            <a:gdLst/>
            <a:ahLst/>
            <a:cxnLst/>
            <a:rect l="l" t="t" r="r" b="b"/>
            <a:pathLst>
              <a:path w="1267" h="2600" extrusionOk="0">
                <a:moveTo>
                  <a:pt x="1266" y="2599"/>
                </a:moveTo>
                <a:lnTo>
                  <a:pt x="0" y="1334"/>
                </a:lnTo>
                <a:lnTo>
                  <a:pt x="0" y="0"/>
                </a:lnTo>
                <a:lnTo>
                  <a:pt x="1266" y="1265"/>
                </a:lnTo>
                <a:lnTo>
                  <a:pt x="1266" y="2599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62" name="Google Shape;562;p24"/>
          <p:cNvSpPr/>
          <p:nvPr/>
        </p:nvSpPr>
        <p:spPr>
          <a:xfrm>
            <a:off x="-8328" y="1985303"/>
            <a:ext cx="1389927" cy="2132371"/>
          </a:xfrm>
          <a:custGeom>
            <a:avLst/>
            <a:gdLst/>
            <a:ahLst/>
            <a:cxnLst/>
            <a:rect l="l" t="t" r="r" b="b"/>
            <a:pathLst>
              <a:path w="2709" h="4156" extrusionOk="0">
                <a:moveTo>
                  <a:pt x="2708" y="4155"/>
                </a:moveTo>
                <a:lnTo>
                  <a:pt x="0" y="1448"/>
                </a:lnTo>
                <a:lnTo>
                  <a:pt x="0" y="0"/>
                </a:lnTo>
                <a:lnTo>
                  <a:pt x="2708" y="2707"/>
                </a:lnTo>
                <a:lnTo>
                  <a:pt x="2708" y="4155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563" name="Google Shape;563;p24"/>
          <p:cNvSpPr/>
          <p:nvPr/>
        </p:nvSpPr>
        <p:spPr>
          <a:xfrm flipH="1">
            <a:off x="8369757" y="4072566"/>
            <a:ext cx="808446" cy="1085610"/>
          </a:xfrm>
          <a:custGeom>
            <a:avLst/>
            <a:gdLst/>
            <a:ahLst/>
            <a:cxnLst/>
            <a:rect l="l" t="t" r="r" b="b"/>
            <a:pathLst>
              <a:path w="3892" h="5226" extrusionOk="0">
                <a:moveTo>
                  <a:pt x="0" y="5225"/>
                </a:moveTo>
                <a:lnTo>
                  <a:pt x="3891" y="1334"/>
                </a:lnTo>
                <a:lnTo>
                  <a:pt x="3891" y="0"/>
                </a:lnTo>
                <a:lnTo>
                  <a:pt x="0" y="3891"/>
                </a:lnTo>
                <a:lnTo>
                  <a:pt x="0" y="5225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64" name="Google Shape;564;p24"/>
          <p:cNvSpPr/>
          <p:nvPr/>
        </p:nvSpPr>
        <p:spPr>
          <a:xfrm rot="10800000" flipH="1">
            <a:off x="-8320" y="1588409"/>
            <a:ext cx="1389931" cy="1535280"/>
          </a:xfrm>
          <a:custGeom>
            <a:avLst/>
            <a:gdLst/>
            <a:ahLst/>
            <a:cxnLst/>
            <a:rect l="l" t="t" r="r" b="b"/>
            <a:pathLst>
              <a:path w="3892" h="4299" extrusionOk="0">
                <a:moveTo>
                  <a:pt x="0" y="4298"/>
                </a:moveTo>
                <a:lnTo>
                  <a:pt x="3891" y="407"/>
                </a:lnTo>
                <a:lnTo>
                  <a:pt x="3891" y="0"/>
                </a:lnTo>
                <a:lnTo>
                  <a:pt x="0" y="3890"/>
                </a:lnTo>
                <a:lnTo>
                  <a:pt x="0" y="4298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565" name="Google Shape;565;p24"/>
          <p:cNvGrpSpPr/>
          <p:nvPr/>
        </p:nvGrpSpPr>
        <p:grpSpPr>
          <a:xfrm>
            <a:off x="6016992" y="0"/>
            <a:ext cx="2868957" cy="2372989"/>
            <a:chOff x="6296400" y="0"/>
            <a:chExt cx="2847600" cy="2355325"/>
          </a:xfrm>
        </p:grpSpPr>
        <p:sp>
          <p:nvSpPr>
            <p:cNvPr id="566" name="Google Shape;566;p24"/>
            <p:cNvSpPr/>
            <p:nvPr/>
          </p:nvSpPr>
          <p:spPr>
            <a:xfrm rot="10800000" flipH="1">
              <a:off x="7263225" y="1554650"/>
              <a:ext cx="916500" cy="518400"/>
            </a:xfrm>
            <a:prstGeom prst="trapezoid">
              <a:avLst>
                <a:gd name="adj" fmla="val 6511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 rot="10800000" flipH="1">
              <a:off x="6790725" y="777325"/>
              <a:ext cx="1883700" cy="687300"/>
            </a:xfrm>
            <a:prstGeom prst="trapezoid">
              <a:avLst>
                <a:gd name="adj" fmla="val 6511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 rot="10800000" flipH="1">
              <a:off x="6296400" y="0"/>
              <a:ext cx="2847600" cy="687300"/>
            </a:xfrm>
            <a:prstGeom prst="trapezoid">
              <a:avLst>
                <a:gd name="adj" fmla="val 6511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 rot="10800000">
              <a:off x="7621577" y="2163075"/>
              <a:ext cx="221998" cy="192250"/>
            </a:xfrm>
            <a:custGeom>
              <a:avLst/>
              <a:gdLst/>
              <a:ahLst/>
              <a:cxnLst/>
              <a:rect l="l" t="t" r="r" b="b"/>
              <a:pathLst>
                <a:path w="1770" h="1533" extrusionOk="0">
                  <a:moveTo>
                    <a:pt x="1769" y="1532"/>
                  </a:moveTo>
                  <a:lnTo>
                    <a:pt x="0" y="1532"/>
                  </a:lnTo>
                  <a:lnTo>
                    <a:pt x="885" y="0"/>
                  </a:lnTo>
                  <a:lnTo>
                    <a:pt x="1769" y="1532"/>
                  </a:lnTo>
                  <a:moveTo>
                    <a:pt x="548" y="1216"/>
                  </a:moveTo>
                  <a:lnTo>
                    <a:pt x="1221" y="1216"/>
                  </a:lnTo>
                  <a:lnTo>
                    <a:pt x="885" y="632"/>
                  </a:lnTo>
                  <a:lnTo>
                    <a:pt x="548" y="121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713225" y="3166100"/>
            <a:ext cx="4577100" cy="14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120000"/>
            <a:ext cx="1361700" cy="100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accent3"/>
                </a:solidFill>
                <a:latin typeface="Pathway Extreme ExtraBold"/>
                <a:ea typeface="Pathway Extreme ExtraBold"/>
                <a:cs typeface="Pathway Extreme ExtraBold"/>
                <a:sym typeface="Pathway Extre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>
            <a:spLocks noGrp="1"/>
          </p:cNvSpPr>
          <p:nvPr>
            <p:ph type="pic" idx="3"/>
          </p:nvPr>
        </p:nvSpPr>
        <p:spPr>
          <a:xfrm>
            <a:off x="5290350" y="539500"/>
            <a:ext cx="3140100" cy="4064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2" name="Google Shape;32;p3"/>
          <p:cNvSpPr/>
          <p:nvPr/>
        </p:nvSpPr>
        <p:spPr>
          <a:xfrm>
            <a:off x="78856" y="4707495"/>
            <a:ext cx="503415" cy="436008"/>
          </a:xfrm>
          <a:custGeom>
            <a:avLst/>
            <a:gdLst/>
            <a:ahLst/>
            <a:cxnLst/>
            <a:rect l="l" t="t" r="r" b="b"/>
            <a:pathLst>
              <a:path w="1770" h="1533" extrusionOk="0">
                <a:moveTo>
                  <a:pt x="1769" y="1532"/>
                </a:moveTo>
                <a:lnTo>
                  <a:pt x="0" y="1532"/>
                </a:lnTo>
                <a:lnTo>
                  <a:pt x="885" y="0"/>
                </a:lnTo>
                <a:lnTo>
                  <a:pt x="1769" y="1532"/>
                </a:lnTo>
                <a:moveTo>
                  <a:pt x="548" y="1216"/>
                </a:moveTo>
                <a:lnTo>
                  <a:pt x="1221" y="1216"/>
                </a:lnTo>
                <a:lnTo>
                  <a:pt x="885" y="632"/>
                </a:lnTo>
                <a:lnTo>
                  <a:pt x="548" y="1216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" name="Google Shape;33;p3"/>
          <p:cNvSpPr/>
          <p:nvPr/>
        </p:nvSpPr>
        <p:spPr>
          <a:xfrm rot="10800000">
            <a:off x="116732" y="4238233"/>
            <a:ext cx="427676" cy="370454"/>
          </a:xfrm>
          <a:custGeom>
            <a:avLst/>
            <a:gdLst/>
            <a:ahLst/>
            <a:cxnLst/>
            <a:rect l="l" t="t" r="r" b="b"/>
            <a:pathLst>
              <a:path w="2055" h="1780" extrusionOk="0">
                <a:moveTo>
                  <a:pt x="2054" y="0"/>
                </a:moveTo>
                <a:lnTo>
                  <a:pt x="1464" y="0"/>
                </a:lnTo>
                <a:lnTo>
                  <a:pt x="1027" y="757"/>
                </a:lnTo>
                <a:lnTo>
                  <a:pt x="590" y="0"/>
                </a:lnTo>
                <a:lnTo>
                  <a:pt x="0" y="0"/>
                </a:lnTo>
                <a:lnTo>
                  <a:pt x="1027" y="1779"/>
                </a:lnTo>
                <a:lnTo>
                  <a:pt x="2054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4" name="Google Shape;34;p3"/>
          <p:cNvSpPr/>
          <p:nvPr/>
        </p:nvSpPr>
        <p:spPr>
          <a:xfrm rot="10800000">
            <a:off x="116732" y="3733451"/>
            <a:ext cx="427676" cy="370454"/>
          </a:xfrm>
          <a:custGeom>
            <a:avLst/>
            <a:gdLst/>
            <a:ahLst/>
            <a:cxnLst/>
            <a:rect l="l" t="t" r="r" b="b"/>
            <a:pathLst>
              <a:path w="2055" h="1780" extrusionOk="0">
                <a:moveTo>
                  <a:pt x="2054" y="0"/>
                </a:moveTo>
                <a:lnTo>
                  <a:pt x="1464" y="0"/>
                </a:lnTo>
                <a:lnTo>
                  <a:pt x="1027" y="757"/>
                </a:lnTo>
                <a:lnTo>
                  <a:pt x="590" y="0"/>
                </a:lnTo>
                <a:lnTo>
                  <a:pt x="0" y="0"/>
                </a:lnTo>
                <a:lnTo>
                  <a:pt x="1027" y="1779"/>
                </a:lnTo>
                <a:lnTo>
                  <a:pt x="2054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5" name="Google Shape;35;p3"/>
          <p:cNvSpPr/>
          <p:nvPr/>
        </p:nvSpPr>
        <p:spPr>
          <a:xfrm flipH="1">
            <a:off x="6633749" y="220712"/>
            <a:ext cx="2510247" cy="2510247"/>
          </a:xfrm>
          <a:custGeom>
            <a:avLst/>
            <a:gdLst/>
            <a:ahLst/>
            <a:cxnLst/>
            <a:rect l="l" t="t" r="r" b="b"/>
            <a:pathLst>
              <a:path w="8826" h="8826" extrusionOk="0">
                <a:moveTo>
                  <a:pt x="5218" y="0"/>
                </a:moveTo>
                <a:lnTo>
                  <a:pt x="0" y="5219"/>
                </a:lnTo>
                <a:lnTo>
                  <a:pt x="0" y="8825"/>
                </a:lnTo>
                <a:lnTo>
                  <a:pt x="8825" y="0"/>
                </a:lnTo>
                <a:lnTo>
                  <a:pt x="5218" y="0"/>
                </a:lnTo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6" name="Google Shape;36;p3"/>
          <p:cNvSpPr/>
          <p:nvPr/>
        </p:nvSpPr>
        <p:spPr>
          <a:xfrm flipH="1">
            <a:off x="8430598" y="748725"/>
            <a:ext cx="713227" cy="1795227"/>
          </a:xfrm>
          <a:custGeom>
            <a:avLst/>
            <a:gdLst/>
            <a:ahLst/>
            <a:cxnLst/>
            <a:rect l="l" t="t" r="r" b="b"/>
            <a:pathLst>
              <a:path w="2705" h="6312" extrusionOk="0">
                <a:moveTo>
                  <a:pt x="0" y="3607"/>
                </a:moveTo>
                <a:lnTo>
                  <a:pt x="2704" y="6311"/>
                </a:lnTo>
                <a:lnTo>
                  <a:pt x="2704" y="2704"/>
                </a:lnTo>
                <a:lnTo>
                  <a:pt x="0" y="0"/>
                </a:lnTo>
                <a:lnTo>
                  <a:pt x="0" y="3607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7" name="Google Shape;37;p3"/>
          <p:cNvSpPr/>
          <p:nvPr/>
        </p:nvSpPr>
        <p:spPr>
          <a:xfrm flipH="1">
            <a:off x="5864699" y="1912"/>
            <a:ext cx="2510247" cy="2510247"/>
          </a:xfrm>
          <a:custGeom>
            <a:avLst/>
            <a:gdLst/>
            <a:ahLst/>
            <a:cxnLst/>
            <a:rect l="l" t="t" r="r" b="b"/>
            <a:pathLst>
              <a:path w="8826" h="8826" extrusionOk="0">
                <a:moveTo>
                  <a:pt x="5218" y="0"/>
                </a:moveTo>
                <a:lnTo>
                  <a:pt x="0" y="5219"/>
                </a:lnTo>
                <a:lnTo>
                  <a:pt x="0" y="8825"/>
                </a:lnTo>
                <a:lnTo>
                  <a:pt x="8825" y="0"/>
                </a:lnTo>
                <a:lnTo>
                  <a:pt x="5218" y="0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3927874" y="2682200"/>
            <a:ext cx="2505600" cy="14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2"/>
          </p:nvPr>
        </p:nvSpPr>
        <p:spPr>
          <a:xfrm>
            <a:off x="720000" y="2682200"/>
            <a:ext cx="2505600" cy="14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720000" y="20552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3927874" y="2055251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 flipH="1">
            <a:off x="8229578" y="3740668"/>
            <a:ext cx="914423" cy="1402827"/>
          </a:xfrm>
          <a:custGeom>
            <a:avLst/>
            <a:gdLst/>
            <a:ahLst/>
            <a:cxnLst/>
            <a:rect l="l" t="t" r="r" b="b"/>
            <a:pathLst>
              <a:path w="2709" h="4156" extrusionOk="0">
                <a:moveTo>
                  <a:pt x="2708" y="4155"/>
                </a:moveTo>
                <a:lnTo>
                  <a:pt x="0" y="1448"/>
                </a:lnTo>
                <a:lnTo>
                  <a:pt x="0" y="0"/>
                </a:lnTo>
                <a:lnTo>
                  <a:pt x="2708" y="2707"/>
                </a:lnTo>
                <a:lnTo>
                  <a:pt x="2708" y="4155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85" name="Google Shape;85;p5"/>
          <p:cNvSpPr/>
          <p:nvPr/>
        </p:nvSpPr>
        <p:spPr>
          <a:xfrm flipH="1">
            <a:off x="8482741" y="1955398"/>
            <a:ext cx="661260" cy="845206"/>
          </a:xfrm>
          <a:custGeom>
            <a:avLst/>
            <a:gdLst/>
            <a:ahLst/>
            <a:cxnLst/>
            <a:rect l="l" t="t" r="r" b="b"/>
            <a:pathLst>
              <a:path w="1959" h="2504" extrusionOk="0">
                <a:moveTo>
                  <a:pt x="1958" y="2503"/>
                </a:moveTo>
                <a:lnTo>
                  <a:pt x="0" y="546"/>
                </a:lnTo>
                <a:lnTo>
                  <a:pt x="0" y="0"/>
                </a:lnTo>
                <a:lnTo>
                  <a:pt x="1958" y="1957"/>
                </a:lnTo>
                <a:lnTo>
                  <a:pt x="1958" y="2503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6" name="Google Shape;86;p5"/>
          <p:cNvSpPr/>
          <p:nvPr/>
        </p:nvSpPr>
        <p:spPr>
          <a:xfrm flipH="1">
            <a:off x="8230591" y="2246361"/>
            <a:ext cx="913073" cy="2130568"/>
          </a:xfrm>
          <a:custGeom>
            <a:avLst/>
            <a:gdLst/>
            <a:ahLst/>
            <a:cxnLst/>
            <a:rect l="l" t="t" r="r" b="b"/>
            <a:pathLst>
              <a:path w="2705" h="6312" extrusionOk="0">
                <a:moveTo>
                  <a:pt x="0" y="3607"/>
                </a:moveTo>
                <a:lnTo>
                  <a:pt x="2704" y="6311"/>
                </a:lnTo>
                <a:lnTo>
                  <a:pt x="2704" y="2704"/>
                </a:lnTo>
                <a:lnTo>
                  <a:pt x="0" y="0"/>
                </a:lnTo>
                <a:lnTo>
                  <a:pt x="0" y="3607"/>
                </a:lnTo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5"/>
          <p:cNvSpPr/>
          <p:nvPr/>
        </p:nvSpPr>
        <p:spPr>
          <a:xfrm flipH="1">
            <a:off x="8716325" y="3132414"/>
            <a:ext cx="427676" cy="877611"/>
          </a:xfrm>
          <a:custGeom>
            <a:avLst/>
            <a:gdLst/>
            <a:ahLst/>
            <a:cxnLst/>
            <a:rect l="l" t="t" r="r" b="b"/>
            <a:pathLst>
              <a:path w="1267" h="2600" extrusionOk="0">
                <a:moveTo>
                  <a:pt x="1266" y="2599"/>
                </a:moveTo>
                <a:lnTo>
                  <a:pt x="0" y="1334"/>
                </a:lnTo>
                <a:lnTo>
                  <a:pt x="0" y="0"/>
                </a:lnTo>
                <a:lnTo>
                  <a:pt x="1266" y="1265"/>
                </a:lnTo>
                <a:lnTo>
                  <a:pt x="1266" y="2599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8" name="Google Shape;88;p5"/>
          <p:cNvSpPr/>
          <p:nvPr/>
        </p:nvSpPr>
        <p:spPr>
          <a:xfrm rot="10800000">
            <a:off x="7398848" y="0"/>
            <a:ext cx="1205066" cy="468147"/>
          </a:xfrm>
          <a:custGeom>
            <a:avLst/>
            <a:gdLst/>
            <a:ahLst/>
            <a:cxnLst/>
            <a:rect l="l" t="t" r="r" b="b"/>
            <a:pathLst>
              <a:path w="4237" h="1646" extrusionOk="0">
                <a:moveTo>
                  <a:pt x="2118" y="0"/>
                </a:moveTo>
                <a:cubicBezTo>
                  <a:pt x="1099" y="0"/>
                  <a:pt x="242" y="701"/>
                  <a:pt x="0" y="1645"/>
                </a:cubicBezTo>
                <a:lnTo>
                  <a:pt x="585" y="1645"/>
                </a:lnTo>
                <a:cubicBezTo>
                  <a:pt x="808" y="1014"/>
                  <a:pt x="1411" y="560"/>
                  <a:pt x="2118" y="560"/>
                </a:cubicBezTo>
                <a:cubicBezTo>
                  <a:pt x="2825" y="560"/>
                  <a:pt x="3428" y="1014"/>
                  <a:pt x="3652" y="1645"/>
                </a:cubicBezTo>
                <a:lnTo>
                  <a:pt x="4236" y="1645"/>
                </a:lnTo>
                <a:cubicBezTo>
                  <a:pt x="3995" y="701"/>
                  <a:pt x="3137" y="0"/>
                  <a:pt x="2118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 rot="-5400000">
            <a:off x="-28618" y="546143"/>
            <a:ext cx="427676" cy="370454"/>
          </a:xfrm>
          <a:custGeom>
            <a:avLst/>
            <a:gdLst/>
            <a:ahLst/>
            <a:cxnLst/>
            <a:rect l="l" t="t" r="r" b="b"/>
            <a:pathLst>
              <a:path w="2055" h="1780" extrusionOk="0">
                <a:moveTo>
                  <a:pt x="2054" y="0"/>
                </a:moveTo>
                <a:lnTo>
                  <a:pt x="1464" y="0"/>
                </a:lnTo>
                <a:lnTo>
                  <a:pt x="1027" y="757"/>
                </a:lnTo>
                <a:lnTo>
                  <a:pt x="590" y="0"/>
                </a:lnTo>
                <a:lnTo>
                  <a:pt x="0" y="0"/>
                </a:lnTo>
                <a:lnTo>
                  <a:pt x="1027" y="1779"/>
                </a:lnTo>
                <a:lnTo>
                  <a:pt x="2054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-393844" y="376693"/>
            <a:ext cx="1106943" cy="1850120"/>
          </a:xfrm>
          <a:custGeom>
            <a:avLst/>
            <a:gdLst/>
            <a:ahLst/>
            <a:cxnLst/>
            <a:rect l="l" t="t" r="r" b="b"/>
            <a:pathLst>
              <a:path w="3892" h="6505" extrusionOk="0">
                <a:moveTo>
                  <a:pt x="0" y="6504"/>
                </a:moveTo>
                <a:lnTo>
                  <a:pt x="3891" y="2613"/>
                </a:lnTo>
                <a:lnTo>
                  <a:pt x="3891" y="0"/>
                </a:lnTo>
                <a:lnTo>
                  <a:pt x="0" y="3891"/>
                </a:lnTo>
                <a:lnTo>
                  <a:pt x="0" y="6504"/>
                </a:lnTo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3" name="Google Shape;93;p6"/>
          <p:cNvSpPr/>
          <p:nvPr/>
        </p:nvSpPr>
        <p:spPr>
          <a:xfrm>
            <a:off x="-493525" y="1337612"/>
            <a:ext cx="1106943" cy="1222700"/>
          </a:xfrm>
          <a:custGeom>
            <a:avLst/>
            <a:gdLst/>
            <a:ahLst/>
            <a:cxnLst/>
            <a:rect l="l" t="t" r="r" b="b"/>
            <a:pathLst>
              <a:path w="3892" h="4299" extrusionOk="0">
                <a:moveTo>
                  <a:pt x="0" y="4298"/>
                </a:moveTo>
                <a:lnTo>
                  <a:pt x="3891" y="407"/>
                </a:lnTo>
                <a:lnTo>
                  <a:pt x="3891" y="0"/>
                </a:lnTo>
                <a:lnTo>
                  <a:pt x="0" y="3890"/>
                </a:lnTo>
                <a:lnTo>
                  <a:pt x="0" y="4298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94" name="Google Shape;94;p6"/>
          <p:cNvSpPr/>
          <p:nvPr/>
        </p:nvSpPr>
        <p:spPr>
          <a:xfrm>
            <a:off x="-493524" y="376693"/>
            <a:ext cx="1106943" cy="1486353"/>
          </a:xfrm>
          <a:custGeom>
            <a:avLst/>
            <a:gdLst/>
            <a:ahLst/>
            <a:cxnLst/>
            <a:rect l="l" t="t" r="r" b="b"/>
            <a:pathLst>
              <a:path w="3892" h="5226" extrusionOk="0">
                <a:moveTo>
                  <a:pt x="0" y="5225"/>
                </a:moveTo>
                <a:lnTo>
                  <a:pt x="3891" y="1334"/>
                </a:lnTo>
                <a:lnTo>
                  <a:pt x="3891" y="0"/>
                </a:lnTo>
                <a:lnTo>
                  <a:pt x="0" y="3891"/>
                </a:lnTo>
                <a:lnTo>
                  <a:pt x="0" y="5225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95" name="Google Shape;95;p6"/>
          <p:cNvSpPr/>
          <p:nvPr/>
        </p:nvSpPr>
        <p:spPr>
          <a:xfrm>
            <a:off x="221363" y="2880183"/>
            <a:ext cx="213035" cy="212999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96" name="Google Shape;96;p6"/>
          <p:cNvGrpSpPr/>
          <p:nvPr/>
        </p:nvGrpSpPr>
        <p:grpSpPr>
          <a:xfrm rot="5400000">
            <a:off x="8347456" y="3747555"/>
            <a:ext cx="939887" cy="772987"/>
            <a:chOff x="6778101" y="4547141"/>
            <a:chExt cx="655293" cy="538967"/>
          </a:xfrm>
        </p:grpSpPr>
        <p:sp>
          <p:nvSpPr>
            <p:cNvPr id="97" name="Google Shape;97;p6"/>
            <p:cNvSpPr/>
            <p:nvPr/>
          </p:nvSpPr>
          <p:spPr>
            <a:xfrm>
              <a:off x="6778101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894426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243120" y="4547141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7010468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7126794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7359161" y="4547141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7126794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6894426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7243120" y="4663467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29" y="260"/>
                  </a:cubicBezTo>
                  <a:cubicBezTo>
                    <a:pt x="201" y="260"/>
                    <a:pt x="259" y="201"/>
                    <a:pt x="259" y="130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7359161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1"/>
                    <a:pt x="58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6778101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1"/>
                    <a:pt x="59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7010468" y="4663467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1"/>
                    <a:pt x="59" y="260"/>
                    <a:pt x="130" y="260"/>
                  </a:cubicBezTo>
                  <a:cubicBezTo>
                    <a:pt x="202" y="260"/>
                    <a:pt x="260" y="201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7243120" y="4779509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7359161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6778101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7126794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7010468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6894426" y="4779509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6778101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6894426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7126794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7243120" y="4895835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8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7359161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8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010468" y="4895835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8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7010468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6894426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7359161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126794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778101" y="5011876"/>
              <a:ext cx="74232" cy="74232"/>
            </a:xfrm>
            <a:custGeom>
              <a:avLst/>
              <a:gdLst/>
              <a:ahLst/>
              <a:cxnLst/>
              <a:rect l="l" t="t" r="r" b="b"/>
              <a:pathLst>
                <a:path w="261" h="261" extrusionOk="0">
                  <a:moveTo>
                    <a:pt x="130" y="0"/>
                  </a:moveTo>
                  <a:cubicBezTo>
                    <a:pt x="59" y="0"/>
                    <a:pt x="0" y="59"/>
                    <a:pt x="0" y="130"/>
                  </a:cubicBezTo>
                  <a:cubicBezTo>
                    <a:pt x="0" y="202"/>
                    <a:pt x="59" y="260"/>
                    <a:pt x="130" y="260"/>
                  </a:cubicBezTo>
                  <a:cubicBezTo>
                    <a:pt x="202" y="260"/>
                    <a:pt x="260" y="202"/>
                    <a:pt x="260" y="130"/>
                  </a:cubicBezTo>
                  <a:cubicBezTo>
                    <a:pt x="260" y="59"/>
                    <a:pt x="202" y="0"/>
                    <a:pt x="13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243120" y="5011876"/>
              <a:ext cx="73948" cy="74232"/>
            </a:xfrm>
            <a:custGeom>
              <a:avLst/>
              <a:gdLst/>
              <a:ahLst/>
              <a:cxnLst/>
              <a:rect l="l" t="t" r="r" b="b"/>
              <a:pathLst>
                <a:path w="260" h="261" extrusionOk="0">
                  <a:moveTo>
                    <a:pt x="129" y="0"/>
                  </a:moveTo>
                  <a:cubicBezTo>
                    <a:pt x="58" y="0"/>
                    <a:pt x="0" y="59"/>
                    <a:pt x="0" y="130"/>
                  </a:cubicBezTo>
                  <a:cubicBezTo>
                    <a:pt x="0" y="202"/>
                    <a:pt x="58" y="260"/>
                    <a:pt x="129" y="260"/>
                  </a:cubicBezTo>
                  <a:cubicBezTo>
                    <a:pt x="201" y="260"/>
                    <a:pt x="259" y="202"/>
                    <a:pt x="259" y="130"/>
                  </a:cubicBezTo>
                  <a:cubicBezTo>
                    <a:pt x="259" y="59"/>
                    <a:pt x="201" y="0"/>
                    <a:pt x="1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6"/>
          <p:cNvSpPr/>
          <p:nvPr/>
        </p:nvSpPr>
        <p:spPr>
          <a:xfrm>
            <a:off x="8710875" y="2465258"/>
            <a:ext cx="213035" cy="212999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 hasCustomPrompt="1"/>
          </p:nvPr>
        </p:nvSpPr>
        <p:spPr>
          <a:xfrm>
            <a:off x="2312125" y="1822825"/>
            <a:ext cx="4519800" cy="11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12125" y="3101850"/>
            <a:ext cx="4519800" cy="40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 rot="5400000">
            <a:off x="365651" y="-365652"/>
            <a:ext cx="2347373" cy="3078676"/>
          </a:xfrm>
          <a:custGeom>
            <a:avLst/>
            <a:gdLst/>
            <a:ahLst/>
            <a:cxnLst/>
            <a:rect l="l" t="t" r="r" b="b"/>
            <a:pathLst>
              <a:path w="1646" h="2150" extrusionOk="0">
                <a:moveTo>
                  <a:pt x="1085" y="2119"/>
                </a:moveTo>
                <a:cubicBezTo>
                  <a:pt x="1085" y="2129"/>
                  <a:pt x="1084" y="2139"/>
                  <a:pt x="1084" y="2149"/>
                </a:cubicBezTo>
                <a:lnTo>
                  <a:pt x="1644" y="2149"/>
                </a:lnTo>
                <a:cubicBezTo>
                  <a:pt x="1644" y="2139"/>
                  <a:pt x="1645" y="2129"/>
                  <a:pt x="1645" y="2119"/>
                </a:cubicBezTo>
                <a:cubicBezTo>
                  <a:pt x="1645" y="1100"/>
                  <a:pt x="944" y="242"/>
                  <a:pt x="0" y="0"/>
                </a:cubicBezTo>
                <a:lnTo>
                  <a:pt x="0" y="585"/>
                </a:lnTo>
                <a:cubicBezTo>
                  <a:pt x="631" y="809"/>
                  <a:pt x="1085" y="1411"/>
                  <a:pt x="1085" y="2119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1"/>
          <p:cNvGrpSpPr/>
          <p:nvPr/>
        </p:nvGrpSpPr>
        <p:grpSpPr>
          <a:xfrm>
            <a:off x="0" y="0"/>
            <a:ext cx="2847600" cy="2355325"/>
            <a:chOff x="6296400" y="0"/>
            <a:chExt cx="2847600" cy="2355325"/>
          </a:xfrm>
        </p:grpSpPr>
        <p:sp>
          <p:nvSpPr>
            <p:cNvPr id="180" name="Google Shape;180;p11"/>
            <p:cNvSpPr/>
            <p:nvPr/>
          </p:nvSpPr>
          <p:spPr>
            <a:xfrm rot="10800000" flipH="1">
              <a:off x="7263225" y="1554650"/>
              <a:ext cx="916500" cy="518400"/>
            </a:xfrm>
            <a:prstGeom prst="trapezoid">
              <a:avLst>
                <a:gd name="adj" fmla="val 6511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 rot="10800000" flipH="1">
              <a:off x="6790725" y="777325"/>
              <a:ext cx="1883700" cy="687300"/>
            </a:xfrm>
            <a:prstGeom prst="trapezoid">
              <a:avLst>
                <a:gd name="adj" fmla="val 6511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 rot="10800000" flipH="1">
              <a:off x="6296400" y="0"/>
              <a:ext cx="2847600" cy="687300"/>
            </a:xfrm>
            <a:prstGeom prst="trapezoid">
              <a:avLst>
                <a:gd name="adj" fmla="val 6511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 rot="10800000">
              <a:off x="7621577" y="2163075"/>
              <a:ext cx="221998" cy="192250"/>
            </a:xfrm>
            <a:custGeom>
              <a:avLst/>
              <a:gdLst/>
              <a:ahLst/>
              <a:cxnLst/>
              <a:rect l="l" t="t" r="r" b="b"/>
              <a:pathLst>
                <a:path w="1770" h="1533" extrusionOk="0">
                  <a:moveTo>
                    <a:pt x="1769" y="1532"/>
                  </a:moveTo>
                  <a:lnTo>
                    <a:pt x="0" y="1532"/>
                  </a:lnTo>
                  <a:lnTo>
                    <a:pt x="885" y="0"/>
                  </a:lnTo>
                  <a:lnTo>
                    <a:pt x="1769" y="1532"/>
                  </a:lnTo>
                  <a:moveTo>
                    <a:pt x="548" y="1216"/>
                  </a:moveTo>
                  <a:lnTo>
                    <a:pt x="1221" y="1216"/>
                  </a:lnTo>
                  <a:lnTo>
                    <a:pt x="885" y="632"/>
                  </a:lnTo>
                  <a:lnTo>
                    <a:pt x="548" y="1216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184" name="Google Shape;184;p11"/>
          <p:cNvSpPr/>
          <p:nvPr/>
        </p:nvSpPr>
        <p:spPr>
          <a:xfrm flipH="1">
            <a:off x="262067" y="3160139"/>
            <a:ext cx="285749" cy="285710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85" name="Google Shape;185;p11"/>
          <p:cNvSpPr/>
          <p:nvPr/>
        </p:nvSpPr>
        <p:spPr>
          <a:xfrm flipH="1">
            <a:off x="8116742" y="2999045"/>
            <a:ext cx="1379432" cy="2305567"/>
          </a:xfrm>
          <a:custGeom>
            <a:avLst/>
            <a:gdLst/>
            <a:ahLst/>
            <a:cxnLst/>
            <a:rect l="l" t="t" r="r" b="b"/>
            <a:pathLst>
              <a:path w="3892" h="6505" extrusionOk="0">
                <a:moveTo>
                  <a:pt x="0" y="6504"/>
                </a:moveTo>
                <a:lnTo>
                  <a:pt x="3891" y="2613"/>
                </a:lnTo>
                <a:lnTo>
                  <a:pt x="3891" y="0"/>
                </a:lnTo>
                <a:lnTo>
                  <a:pt x="0" y="3891"/>
                </a:lnTo>
                <a:lnTo>
                  <a:pt x="0" y="6504"/>
                </a:lnTo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86" name="Google Shape;186;p11"/>
          <p:cNvSpPr/>
          <p:nvPr/>
        </p:nvSpPr>
        <p:spPr>
          <a:xfrm flipH="1">
            <a:off x="8264168" y="3782430"/>
            <a:ext cx="1379432" cy="1852251"/>
          </a:xfrm>
          <a:custGeom>
            <a:avLst/>
            <a:gdLst/>
            <a:ahLst/>
            <a:cxnLst/>
            <a:rect l="l" t="t" r="r" b="b"/>
            <a:pathLst>
              <a:path w="3892" h="5226" extrusionOk="0">
                <a:moveTo>
                  <a:pt x="0" y="5225"/>
                </a:moveTo>
                <a:lnTo>
                  <a:pt x="3891" y="1334"/>
                </a:lnTo>
                <a:lnTo>
                  <a:pt x="3891" y="0"/>
                </a:lnTo>
                <a:lnTo>
                  <a:pt x="0" y="3891"/>
                </a:lnTo>
                <a:lnTo>
                  <a:pt x="0" y="5225"/>
                </a:lnTo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7" name="Google Shape;187;p11"/>
          <p:cNvSpPr/>
          <p:nvPr/>
        </p:nvSpPr>
        <p:spPr>
          <a:xfrm flipH="1">
            <a:off x="8116755" y="2583459"/>
            <a:ext cx="1526861" cy="1686573"/>
          </a:xfrm>
          <a:custGeom>
            <a:avLst/>
            <a:gdLst/>
            <a:ahLst/>
            <a:cxnLst/>
            <a:rect l="l" t="t" r="r" b="b"/>
            <a:pathLst>
              <a:path w="3892" h="4299" extrusionOk="0">
                <a:moveTo>
                  <a:pt x="0" y="4298"/>
                </a:moveTo>
                <a:lnTo>
                  <a:pt x="3891" y="407"/>
                </a:lnTo>
                <a:lnTo>
                  <a:pt x="3891" y="0"/>
                </a:lnTo>
                <a:lnTo>
                  <a:pt x="0" y="3890"/>
                </a:lnTo>
                <a:lnTo>
                  <a:pt x="0" y="4298"/>
                </a:lnTo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8" name="Google Shape;188;p11"/>
          <p:cNvSpPr/>
          <p:nvPr/>
        </p:nvSpPr>
        <p:spPr>
          <a:xfrm rot="-5400000">
            <a:off x="8477607" y="2353744"/>
            <a:ext cx="503415" cy="436008"/>
          </a:xfrm>
          <a:custGeom>
            <a:avLst/>
            <a:gdLst/>
            <a:ahLst/>
            <a:cxnLst/>
            <a:rect l="l" t="t" r="r" b="b"/>
            <a:pathLst>
              <a:path w="1770" h="1533" extrusionOk="0">
                <a:moveTo>
                  <a:pt x="1769" y="1532"/>
                </a:moveTo>
                <a:lnTo>
                  <a:pt x="0" y="1532"/>
                </a:lnTo>
                <a:lnTo>
                  <a:pt x="885" y="0"/>
                </a:lnTo>
                <a:lnTo>
                  <a:pt x="1769" y="1532"/>
                </a:lnTo>
                <a:moveTo>
                  <a:pt x="548" y="1216"/>
                </a:moveTo>
                <a:lnTo>
                  <a:pt x="1221" y="1216"/>
                </a:lnTo>
                <a:lnTo>
                  <a:pt x="885" y="632"/>
                </a:lnTo>
                <a:lnTo>
                  <a:pt x="548" y="1216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89" name="Google Shape;189;p11"/>
          <p:cNvSpPr/>
          <p:nvPr/>
        </p:nvSpPr>
        <p:spPr>
          <a:xfrm rot="-5400000">
            <a:off x="7812127" y="3795600"/>
            <a:ext cx="1168923" cy="1526876"/>
          </a:xfrm>
          <a:custGeom>
            <a:avLst/>
            <a:gdLst/>
            <a:ahLst/>
            <a:cxnLst/>
            <a:rect l="l" t="t" r="r" b="b"/>
            <a:pathLst>
              <a:path w="1646" h="2150" extrusionOk="0">
                <a:moveTo>
                  <a:pt x="1085" y="2119"/>
                </a:moveTo>
                <a:cubicBezTo>
                  <a:pt x="1085" y="2129"/>
                  <a:pt x="1084" y="2139"/>
                  <a:pt x="1084" y="2149"/>
                </a:cubicBezTo>
                <a:lnTo>
                  <a:pt x="1644" y="2149"/>
                </a:lnTo>
                <a:cubicBezTo>
                  <a:pt x="1644" y="2139"/>
                  <a:pt x="1645" y="2129"/>
                  <a:pt x="1645" y="2119"/>
                </a:cubicBezTo>
                <a:cubicBezTo>
                  <a:pt x="1645" y="1100"/>
                  <a:pt x="944" y="242"/>
                  <a:pt x="0" y="0"/>
                </a:cubicBezTo>
                <a:lnTo>
                  <a:pt x="0" y="585"/>
                </a:lnTo>
                <a:cubicBezTo>
                  <a:pt x="631" y="809"/>
                  <a:pt x="1085" y="1411"/>
                  <a:pt x="1085" y="211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3539113" y="422198"/>
            <a:ext cx="234636" cy="234604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"/>
              <a:buNone/>
              <a:defRPr sz="3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"/>
              <a:buNone/>
              <a:defRPr sz="3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"/>
              <a:buNone/>
              <a:defRPr sz="3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"/>
              <a:buNone/>
              <a:defRPr sz="3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"/>
              <a:buNone/>
              <a:defRPr sz="3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"/>
              <a:buNone/>
              <a:defRPr sz="3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"/>
              <a:buNone/>
              <a:defRPr sz="3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"/>
              <a:buNone/>
              <a:defRPr sz="3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hway Extreme"/>
              <a:buNone/>
              <a:defRPr sz="3000" b="1">
                <a:solidFill>
                  <a:schemeClr val="dk1"/>
                </a:solidFill>
                <a:latin typeface="Pathway Extreme"/>
                <a:ea typeface="Pathway Extreme"/>
                <a:cs typeface="Pathway Extreme"/>
                <a:sym typeface="Pathway Extrem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8"/>
          <p:cNvSpPr txBox="1">
            <a:spLocks noGrp="1"/>
          </p:cNvSpPr>
          <p:nvPr>
            <p:ph type="ctrTitle"/>
          </p:nvPr>
        </p:nvSpPr>
        <p:spPr>
          <a:xfrm>
            <a:off x="1735800" y="1318900"/>
            <a:ext cx="5672400" cy="19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EMPLOYEE MANAGEMENT </a:t>
            </a:r>
            <a:r>
              <a:rPr lang="en" sz="3600" b="0" dirty="0"/>
              <a:t>Project Presentation</a:t>
            </a:r>
            <a:endParaRPr sz="3600" b="0" dirty="0"/>
          </a:p>
        </p:txBody>
      </p:sp>
      <p:sp>
        <p:nvSpPr>
          <p:cNvPr id="581" name="Google Shape;581;p28"/>
          <p:cNvSpPr txBox="1">
            <a:spLocks noGrp="1"/>
          </p:cNvSpPr>
          <p:nvPr>
            <p:ph type="subTitle" idx="1"/>
          </p:nvPr>
        </p:nvSpPr>
        <p:spPr>
          <a:xfrm>
            <a:off x="2435350" y="3348800"/>
            <a:ext cx="4273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Kumar Kartik</a:t>
            </a:r>
            <a:endParaRPr dirty="0"/>
          </a:p>
        </p:txBody>
      </p:sp>
      <p:sp>
        <p:nvSpPr>
          <p:cNvPr id="582" name="Google Shape;582;p28"/>
          <p:cNvSpPr/>
          <p:nvPr/>
        </p:nvSpPr>
        <p:spPr>
          <a:xfrm rot="10800000">
            <a:off x="6581222" y="3293171"/>
            <a:ext cx="1849554" cy="1849554"/>
          </a:xfrm>
          <a:custGeom>
            <a:avLst/>
            <a:gdLst/>
            <a:ahLst/>
            <a:cxnLst/>
            <a:rect l="l" t="t" r="r" b="b"/>
            <a:pathLst>
              <a:path w="8826" h="8826" extrusionOk="0">
                <a:moveTo>
                  <a:pt x="5218" y="0"/>
                </a:moveTo>
                <a:lnTo>
                  <a:pt x="0" y="5219"/>
                </a:lnTo>
                <a:lnTo>
                  <a:pt x="0" y="8825"/>
                </a:lnTo>
                <a:lnTo>
                  <a:pt x="8825" y="0"/>
                </a:lnTo>
                <a:lnTo>
                  <a:pt x="5218" y="0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83" name="Google Shape;583;p28"/>
          <p:cNvSpPr/>
          <p:nvPr/>
        </p:nvSpPr>
        <p:spPr>
          <a:xfrm>
            <a:off x="6881860" y="-6"/>
            <a:ext cx="584473" cy="506259"/>
          </a:xfrm>
          <a:custGeom>
            <a:avLst/>
            <a:gdLst/>
            <a:ahLst/>
            <a:cxnLst/>
            <a:rect l="l" t="t" r="r" b="b"/>
            <a:pathLst>
              <a:path w="2055" h="1780" extrusionOk="0">
                <a:moveTo>
                  <a:pt x="2054" y="0"/>
                </a:moveTo>
                <a:lnTo>
                  <a:pt x="1464" y="0"/>
                </a:lnTo>
                <a:lnTo>
                  <a:pt x="1027" y="757"/>
                </a:lnTo>
                <a:lnTo>
                  <a:pt x="590" y="0"/>
                </a:lnTo>
                <a:lnTo>
                  <a:pt x="0" y="0"/>
                </a:lnTo>
                <a:lnTo>
                  <a:pt x="1027" y="1779"/>
                </a:lnTo>
                <a:lnTo>
                  <a:pt x="2054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EBFF1E9-7AE1-CB3F-18D0-574E4C63D3DD}"/>
              </a:ext>
            </a:extLst>
          </p:cNvPr>
          <p:cNvSpPr txBox="1"/>
          <p:nvPr/>
        </p:nvSpPr>
        <p:spPr>
          <a:xfrm>
            <a:off x="715537" y="57536"/>
            <a:ext cx="59454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193752"/>
                </a:solidFill>
                <a:effectLst/>
                <a:uLnTx/>
                <a:uFillTx/>
                <a:latin typeface="Pathway Extreme"/>
                <a:sym typeface="Pathway Extreme"/>
              </a:rPr>
              <a:t>OUTPUTS – </a:t>
            </a:r>
            <a:r>
              <a:rPr lang="en-US" sz="3000" b="1" dirty="0">
                <a:solidFill>
                  <a:srgbClr val="193752"/>
                </a:solidFill>
                <a:latin typeface="Pathway Extreme"/>
                <a:sym typeface="Pathway Extreme"/>
              </a:rPr>
              <a:t>Admin Dashboard</a:t>
            </a:r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9DE9317-7DCB-7F58-4956-2D1A23FA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13" y="774081"/>
            <a:ext cx="7463883" cy="41984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6F835B-8399-E226-9041-AC8199322783}"/>
              </a:ext>
            </a:extLst>
          </p:cNvPr>
          <p:cNvSpPr txBox="1"/>
          <p:nvPr/>
        </p:nvSpPr>
        <p:spPr>
          <a:xfrm>
            <a:off x="721112" y="146373"/>
            <a:ext cx="55533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193752"/>
                </a:solidFill>
                <a:effectLst/>
                <a:uLnTx/>
                <a:uFillTx/>
                <a:latin typeface="Pathway Extreme"/>
                <a:cs typeface="Arial"/>
                <a:sym typeface="Pathway Extreme"/>
              </a:rPr>
              <a:t>OUTPUTS – </a:t>
            </a:r>
            <a:r>
              <a:rPr lang="en-US" sz="3000" b="1" dirty="0">
                <a:solidFill>
                  <a:srgbClr val="193752"/>
                </a:solidFill>
                <a:latin typeface="Pathway Extreme"/>
                <a:sym typeface="Pathway Extreme"/>
              </a:rPr>
              <a:t>Update Employee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9" name="Picture 8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BCB32CDA-9023-D694-8D8B-2F52230AD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3" y="700372"/>
            <a:ext cx="8014010" cy="42967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D2664C-EB4B-40A9-BBD3-EB10D656A608}"/>
              </a:ext>
            </a:extLst>
          </p:cNvPr>
          <p:cNvSpPr txBox="1"/>
          <p:nvPr/>
        </p:nvSpPr>
        <p:spPr>
          <a:xfrm>
            <a:off x="431179" y="198412"/>
            <a:ext cx="62149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193752"/>
                </a:solidFill>
                <a:effectLst/>
                <a:uLnTx/>
                <a:uFillTx/>
                <a:latin typeface="Pathway Extreme"/>
                <a:cs typeface="Arial"/>
                <a:sym typeface="Pathway Extreme"/>
              </a:rPr>
              <a:t>OUTPUTS – Employee Dashboard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E735EAD-2674-074C-A32F-EA2B84B6C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79" y="673255"/>
            <a:ext cx="7947102" cy="4329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A23274-1FBC-2662-0B5F-CEA8166E1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94" y="1619167"/>
            <a:ext cx="6607113" cy="1905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828A7C-D8B7-AA0B-0E6D-15041B477C56}"/>
              </a:ext>
            </a:extLst>
          </p:cNvPr>
          <p:cNvSpPr txBox="1"/>
          <p:nvPr/>
        </p:nvSpPr>
        <p:spPr>
          <a:xfrm>
            <a:off x="1007326" y="369398"/>
            <a:ext cx="62930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193752"/>
                </a:solidFill>
                <a:effectLst/>
                <a:uLnTx/>
                <a:uFillTx/>
                <a:latin typeface="Pathway Extreme"/>
                <a:cs typeface="Arial"/>
                <a:sym typeface="Pathway Extreme"/>
              </a:rPr>
              <a:t>OUTPUTS – </a:t>
            </a:r>
            <a:r>
              <a:rPr lang="en-US" sz="3000" b="1" dirty="0">
                <a:solidFill>
                  <a:srgbClr val="193752"/>
                </a:solidFill>
                <a:latin typeface="Pathway Extreme"/>
                <a:sym typeface="Pathway Extreme"/>
              </a:rPr>
              <a:t>Database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E9FA09-D31C-82B8-B2B2-E5F94692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4698475"/>
          </a:xfrm>
        </p:spPr>
        <p:txBody>
          <a:bodyPr/>
          <a:lstStyle/>
          <a:p>
            <a:r>
              <a:rPr lang="en-US" sz="7200" dirty="0"/>
              <a:t>                                 </a:t>
            </a:r>
            <a:br>
              <a:rPr lang="en-US" sz="7200" dirty="0"/>
            </a:br>
            <a:r>
              <a:rPr lang="en-US" sz="7200" dirty="0"/>
              <a:t>     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0"/>
          <p:cNvSpPr txBox="1">
            <a:spLocks noGrp="1"/>
          </p:cNvSpPr>
          <p:nvPr>
            <p:ph type="subTitle" idx="1"/>
          </p:nvPr>
        </p:nvSpPr>
        <p:spPr>
          <a:xfrm>
            <a:off x="1477859" y="1549700"/>
            <a:ext cx="2535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Used</a:t>
            </a:r>
            <a:endParaRPr dirty="0"/>
          </a:p>
        </p:txBody>
      </p:sp>
      <p:sp>
        <p:nvSpPr>
          <p:cNvPr id="599" name="Google Shape;59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00" name="Google Shape;600;p30"/>
          <p:cNvSpPr txBox="1">
            <a:spLocks noGrp="1"/>
          </p:cNvSpPr>
          <p:nvPr>
            <p:ph type="title" idx="2"/>
          </p:nvPr>
        </p:nvSpPr>
        <p:spPr>
          <a:xfrm>
            <a:off x="713225" y="15497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1" name="Google Shape;601;p30"/>
          <p:cNvSpPr txBox="1">
            <a:spLocks noGrp="1"/>
          </p:cNvSpPr>
          <p:nvPr>
            <p:ph type="title" idx="3"/>
          </p:nvPr>
        </p:nvSpPr>
        <p:spPr>
          <a:xfrm>
            <a:off x="4088000" y="154970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title" idx="4"/>
          </p:nvPr>
        </p:nvSpPr>
        <p:spPr>
          <a:xfrm>
            <a:off x="713225" y="259044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3" name="Google Shape;603;p30"/>
          <p:cNvSpPr txBox="1">
            <a:spLocks noGrp="1"/>
          </p:cNvSpPr>
          <p:nvPr>
            <p:ph type="title" idx="5"/>
          </p:nvPr>
        </p:nvSpPr>
        <p:spPr>
          <a:xfrm>
            <a:off x="4088000" y="25903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04" name="Google Shape;604;p30"/>
          <p:cNvSpPr txBox="1">
            <a:spLocks noGrp="1"/>
          </p:cNvSpPr>
          <p:nvPr>
            <p:ph type="title" idx="6"/>
          </p:nvPr>
        </p:nvSpPr>
        <p:spPr>
          <a:xfrm>
            <a:off x="713225" y="36311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5" name="Google Shape;605;p30"/>
          <p:cNvSpPr txBox="1">
            <a:spLocks noGrp="1"/>
          </p:cNvSpPr>
          <p:nvPr>
            <p:ph type="title" idx="7"/>
          </p:nvPr>
        </p:nvSpPr>
        <p:spPr>
          <a:xfrm>
            <a:off x="4088000" y="363107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8"/>
          </p:nvPr>
        </p:nvSpPr>
        <p:spPr>
          <a:xfrm>
            <a:off x="1477859" y="2590388"/>
            <a:ext cx="2535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FLASK</a:t>
            </a:r>
            <a:endParaRPr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9"/>
          </p:nvPr>
        </p:nvSpPr>
        <p:spPr>
          <a:xfrm>
            <a:off x="1471075" y="3631075"/>
            <a:ext cx="2535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MySQL DB</a:t>
            </a:r>
            <a:endParaRPr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13"/>
          </p:nvPr>
        </p:nvSpPr>
        <p:spPr>
          <a:xfrm>
            <a:off x="4845850" y="1549725"/>
            <a:ext cx="25329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Structure</a:t>
            </a:r>
            <a:endParaRPr dirty="0"/>
          </a:p>
        </p:txBody>
      </p:sp>
      <p:sp>
        <p:nvSpPr>
          <p:cNvPr id="609" name="Google Shape;609;p30"/>
          <p:cNvSpPr txBox="1">
            <a:spLocks noGrp="1"/>
          </p:cNvSpPr>
          <p:nvPr>
            <p:ph type="subTitle" idx="14"/>
          </p:nvPr>
        </p:nvSpPr>
        <p:spPr>
          <a:xfrm>
            <a:off x="4845850" y="2590413"/>
            <a:ext cx="25329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FLASK Structure</a:t>
            </a:r>
            <a:endParaRPr dirty="0"/>
          </a:p>
        </p:txBody>
      </p:sp>
      <p:sp>
        <p:nvSpPr>
          <p:cNvPr id="610" name="Google Shape;610;p30"/>
          <p:cNvSpPr txBox="1">
            <a:spLocks noGrp="1"/>
          </p:cNvSpPr>
          <p:nvPr>
            <p:ph type="subTitle" idx="15"/>
          </p:nvPr>
        </p:nvSpPr>
        <p:spPr>
          <a:xfrm>
            <a:off x="4845850" y="3631100"/>
            <a:ext cx="25329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Outputs</a:t>
            </a:r>
            <a:endParaRPr dirty="0"/>
          </a:p>
        </p:txBody>
      </p:sp>
      <p:sp>
        <p:nvSpPr>
          <p:cNvPr id="611" name="Google Shape;611;p30"/>
          <p:cNvSpPr/>
          <p:nvPr/>
        </p:nvSpPr>
        <p:spPr>
          <a:xfrm rot="10800000" flipH="1">
            <a:off x="8369175" y="3211725"/>
            <a:ext cx="988800" cy="518400"/>
          </a:xfrm>
          <a:prstGeom prst="trapezoid">
            <a:avLst>
              <a:gd name="adj" fmla="val 6511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12" name="Google Shape;612;p30"/>
          <p:cNvSpPr/>
          <p:nvPr/>
        </p:nvSpPr>
        <p:spPr>
          <a:xfrm rot="10800000" flipH="1">
            <a:off x="7896675" y="2434388"/>
            <a:ext cx="1923000" cy="687300"/>
          </a:xfrm>
          <a:prstGeom prst="trapezoid">
            <a:avLst>
              <a:gd name="adj" fmla="val 6511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13" name="Google Shape;613;p30"/>
          <p:cNvSpPr/>
          <p:nvPr/>
        </p:nvSpPr>
        <p:spPr>
          <a:xfrm rot="10800000" flipH="1">
            <a:off x="7402350" y="1657075"/>
            <a:ext cx="2847600" cy="687300"/>
          </a:xfrm>
          <a:prstGeom prst="trapezoid">
            <a:avLst>
              <a:gd name="adj" fmla="val 6511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14" name="Google Shape;614;p30"/>
          <p:cNvSpPr/>
          <p:nvPr/>
        </p:nvSpPr>
        <p:spPr>
          <a:xfrm rot="10800000">
            <a:off x="8716149" y="3820148"/>
            <a:ext cx="294851" cy="255352"/>
          </a:xfrm>
          <a:custGeom>
            <a:avLst/>
            <a:gdLst/>
            <a:ahLst/>
            <a:cxnLst/>
            <a:rect l="l" t="t" r="r" b="b"/>
            <a:pathLst>
              <a:path w="1770" h="1533" extrusionOk="0">
                <a:moveTo>
                  <a:pt x="1769" y="1532"/>
                </a:moveTo>
                <a:lnTo>
                  <a:pt x="0" y="1532"/>
                </a:lnTo>
                <a:lnTo>
                  <a:pt x="885" y="0"/>
                </a:lnTo>
                <a:lnTo>
                  <a:pt x="1769" y="1532"/>
                </a:lnTo>
                <a:moveTo>
                  <a:pt x="548" y="1216"/>
                </a:moveTo>
                <a:lnTo>
                  <a:pt x="1221" y="1216"/>
                </a:lnTo>
                <a:lnTo>
                  <a:pt x="885" y="632"/>
                </a:lnTo>
                <a:lnTo>
                  <a:pt x="548" y="1216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2"/>
          <p:cNvSpPr txBox="1">
            <a:spLocks noGrp="1"/>
          </p:cNvSpPr>
          <p:nvPr>
            <p:ph type="title"/>
          </p:nvPr>
        </p:nvSpPr>
        <p:spPr>
          <a:xfrm>
            <a:off x="713225" y="3166100"/>
            <a:ext cx="4577100" cy="14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Used:</a:t>
            </a:r>
            <a:br>
              <a:rPr lang="en-US" dirty="0"/>
            </a:br>
            <a:r>
              <a:rPr lang="en-US" sz="2000" dirty="0"/>
              <a:t>Flask </a:t>
            </a:r>
            <a:br>
              <a:rPr lang="en-US" sz="2000" dirty="0"/>
            </a:br>
            <a:r>
              <a:rPr lang="en-US" sz="2000" dirty="0"/>
              <a:t>MySQL</a:t>
            </a:r>
            <a:endParaRPr dirty="0"/>
          </a:p>
        </p:txBody>
      </p:sp>
      <p:sp>
        <p:nvSpPr>
          <p:cNvPr id="627" name="Google Shape;627;p32"/>
          <p:cNvSpPr txBox="1">
            <a:spLocks noGrp="1"/>
          </p:cNvSpPr>
          <p:nvPr>
            <p:ph type="title" idx="2"/>
          </p:nvPr>
        </p:nvSpPr>
        <p:spPr>
          <a:xfrm>
            <a:off x="713225" y="2120000"/>
            <a:ext cx="1361700" cy="10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29" name="Google Shape;629;p32"/>
          <p:cNvSpPr/>
          <p:nvPr/>
        </p:nvSpPr>
        <p:spPr>
          <a:xfrm>
            <a:off x="4766477" y="964352"/>
            <a:ext cx="285749" cy="285710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30" name="Google Shape;630;p32"/>
          <p:cNvSpPr/>
          <p:nvPr/>
        </p:nvSpPr>
        <p:spPr>
          <a:xfrm>
            <a:off x="4333926" y="1626073"/>
            <a:ext cx="234636" cy="234604"/>
          </a:xfrm>
          <a:custGeom>
            <a:avLst/>
            <a:gdLst/>
            <a:ahLst/>
            <a:cxnLst/>
            <a:rect l="l" t="t" r="r" b="b"/>
            <a:pathLst>
              <a:path w="674" h="674" extrusionOk="0">
                <a:moveTo>
                  <a:pt x="673" y="268"/>
                </a:moveTo>
                <a:lnTo>
                  <a:pt x="406" y="268"/>
                </a:lnTo>
                <a:lnTo>
                  <a:pt x="406" y="0"/>
                </a:lnTo>
                <a:lnTo>
                  <a:pt x="268" y="0"/>
                </a:lnTo>
                <a:lnTo>
                  <a:pt x="268" y="268"/>
                </a:lnTo>
                <a:lnTo>
                  <a:pt x="0" y="268"/>
                </a:lnTo>
                <a:lnTo>
                  <a:pt x="0" y="405"/>
                </a:lnTo>
                <a:lnTo>
                  <a:pt x="268" y="405"/>
                </a:lnTo>
                <a:lnTo>
                  <a:pt x="268" y="673"/>
                </a:lnTo>
                <a:lnTo>
                  <a:pt x="406" y="673"/>
                </a:lnTo>
                <a:lnTo>
                  <a:pt x="406" y="405"/>
                </a:lnTo>
                <a:lnTo>
                  <a:pt x="673" y="405"/>
                </a:lnTo>
                <a:lnTo>
                  <a:pt x="673" y="268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784A62-C293-4B8C-3CFC-D8CBF2024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674" y="2273024"/>
            <a:ext cx="4577101" cy="10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RAGON - Update MySQL | KREAWEB">
            <a:extLst>
              <a:ext uri="{FF2B5EF4-FFF2-40B4-BE49-F238E27FC236}">
                <a16:creationId xmlns:a16="http://schemas.microsoft.com/office/drawing/2014/main" id="{61DBBD95-57E6-B926-36B3-CBC2661D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057" y="3319124"/>
            <a:ext cx="2466975" cy="163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3"/>
          <p:cNvSpPr txBox="1">
            <a:spLocks noGrp="1"/>
          </p:cNvSpPr>
          <p:nvPr>
            <p:ph type="title"/>
          </p:nvPr>
        </p:nvSpPr>
        <p:spPr>
          <a:xfrm>
            <a:off x="720000" y="43625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What is Flask?</a:t>
            </a:r>
          </a:p>
        </p:txBody>
      </p:sp>
      <p:sp>
        <p:nvSpPr>
          <p:cNvPr id="638" name="Google Shape;638;p33"/>
          <p:cNvSpPr txBox="1">
            <a:spLocks noGrp="1"/>
          </p:cNvSpPr>
          <p:nvPr>
            <p:ph type="subTitle" idx="2"/>
          </p:nvPr>
        </p:nvSpPr>
        <p:spPr>
          <a:xfrm>
            <a:off x="720000" y="1728044"/>
            <a:ext cx="6210887" cy="14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dirty="0">
              <a:solidFill>
                <a:srgbClr val="273239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273239"/>
                </a:solidFill>
                <a:effectLst/>
              </a:rPr>
              <a:t>Flask is a web framework that allows developers to build lightweight web applications quickly and easily with Flask Libraries. It was developed by Armin </a:t>
            </a:r>
            <a:r>
              <a:rPr lang="en-US" sz="1800" b="0" i="0" dirty="0" err="1">
                <a:solidFill>
                  <a:srgbClr val="273239"/>
                </a:solidFill>
                <a:effectLst/>
              </a:rPr>
              <a:t>Ronacher</a:t>
            </a:r>
            <a:r>
              <a:rPr lang="en-US" sz="1800" b="0" i="0" dirty="0">
                <a:solidFill>
                  <a:srgbClr val="273239"/>
                </a:solidFill>
                <a:effectLst/>
              </a:rPr>
              <a:t>, leader of the International Group of Python Enthusiasts(POCCO). It is basically based on the WSGI toolkit and Jinja2 templating engine.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273239"/>
              </a:solidFill>
              <a:latin typeface="Nunito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Modern web frameworks use the routing technique to help a user remember application URLs. It is useful to access the desired page directly without having to navigate from the home page.</a:t>
            </a:r>
            <a:endParaRPr sz="1800" dirty="0"/>
          </a:p>
        </p:txBody>
      </p:sp>
      <p:grpSp>
        <p:nvGrpSpPr>
          <p:cNvPr id="2" name="Google Shape;11025;p65">
            <a:extLst>
              <a:ext uri="{FF2B5EF4-FFF2-40B4-BE49-F238E27FC236}">
                <a16:creationId xmlns:a16="http://schemas.microsoft.com/office/drawing/2014/main" id="{67F06EE9-3BED-831E-5FEA-697D12261C08}"/>
              </a:ext>
            </a:extLst>
          </p:cNvPr>
          <p:cNvGrpSpPr/>
          <p:nvPr/>
        </p:nvGrpSpPr>
        <p:grpSpPr>
          <a:xfrm>
            <a:off x="3257187" y="1416346"/>
            <a:ext cx="825233" cy="623396"/>
            <a:chOff x="4891125" y="1576895"/>
            <a:chExt cx="314710" cy="359397"/>
          </a:xfrm>
        </p:grpSpPr>
        <p:sp>
          <p:nvSpPr>
            <p:cNvPr id="3" name="Google Shape;11026;p65">
              <a:extLst>
                <a:ext uri="{FF2B5EF4-FFF2-40B4-BE49-F238E27FC236}">
                  <a16:creationId xmlns:a16="http://schemas.microsoft.com/office/drawing/2014/main" id="{2BA1DCB7-A8B9-DEA5-3C6E-E266B591ED3A}"/>
                </a:ext>
              </a:extLst>
            </p:cNvPr>
            <p:cNvSpPr/>
            <p:nvPr/>
          </p:nvSpPr>
          <p:spPr>
            <a:xfrm>
              <a:off x="4891125" y="1576895"/>
              <a:ext cx="314710" cy="359397"/>
            </a:xfrm>
            <a:custGeom>
              <a:avLst/>
              <a:gdLst/>
              <a:ahLst/>
              <a:cxnLst/>
              <a:rect l="l" t="t" r="r" b="b"/>
              <a:pathLst>
                <a:path w="9895" h="11300" extrusionOk="0">
                  <a:moveTo>
                    <a:pt x="4929" y="0"/>
                  </a:moveTo>
                  <a:cubicBezTo>
                    <a:pt x="4810" y="0"/>
                    <a:pt x="4691" y="24"/>
                    <a:pt x="4584" y="84"/>
                  </a:cubicBezTo>
                  <a:lnTo>
                    <a:pt x="4048" y="405"/>
                  </a:lnTo>
                  <a:cubicBezTo>
                    <a:pt x="3977" y="441"/>
                    <a:pt x="3941" y="548"/>
                    <a:pt x="3989" y="643"/>
                  </a:cubicBezTo>
                  <a:cubicBezTo>
                    <a:pt x="4022" y="693"/>
                    <a:pt x="4077" y="719"/>
                    <a:pt x="4140" y="719"/>
                  </a:cubicBezTo>
                  <a:cubicBezTo>
                    <a:pt x="4168" y="719"/>
                    <a:pt x="4197" y="714"/>
                    <a:pt x="4227" y="703"/>
                  </a:cubicBezTo>
                  <a:lnTo>
                    <a:pt x="4763" y="381"/>
                  </a:lnTo>
                  <a:cubicBezTo>
                    <a:pt x="4816" y="352"/>
                    <a:pt x="4876" y="337"/>
                    <a:pt x="4935" y="337"/>
                  </a:cubicBezTo>
                  <a:cubicBezTo>
                    <a:pt x="4995" y="337"/>
                    <a:pt x="5054" y="352"/>
                    <a:pt x="5108" y="381"/>
                  </a:cubicBezTo>
                  <a:lnTo>
                    <a:pt x="9335" y="2822"/>
                  </a:lnTo>
                  <a:cubicBezTo>
                    <a:pt x="9346" y="2846"/>
                    <a:pt x="9358" y="2846"/>
                    <a:pt x="9370" y="2858"/>
                  </a:cubicBezTo>
                  <a:lnTo>
                    <a:pt x="4941" y="5382"/>
                  </a:lnTo>
                  <a:lnTo>
                    <a:pt x="4298" y="5013"/>
                  </a:lnTo>
                  <a:cubicBezTo>
                    <a:pt x="4276" y="4998"/>
                    <a:pt x="4250" y="4991"/>
                    <a:pt x="4223" y="4991"/>
                  </a:cubicBezTo>
                  <a:cubicBezTo>
                    <a:pt x="4165" y="4991"/>
                    <a:pt x="4105" y="5023"/>
                    <a:pt x="4072" y="5072"/>
                  </a:cubicBezTo>
                  <a:cubicBezTo>
                    <a:pt x="4036" y="5144"/>
                    <a:pt x="4060" y="5251"/>
                    <a:pt x="4132" y="5299"/>
                  </a:cubicBezTo>
                  <a:lnTo>
                    <a:pt x="4774" y="5668"/>
                  </a:lnTo>
                  <a:lnTo>
                    <a:pt x="4774" y="10823"/>
                  </a:lnTo>
                  <a:lnTo>
                    <a:pt x="488" y="8347"/>
                  </a:lnTo>
                  <a:cubicBezTo>
                    <a:pt x="381" y="8287"/>
                    <a:pt x="322" y="8180"/>
                    <a:pt x="322" y="8073"/>
                  </a:cubicBezTo>
                  <a:lnTo>
                    <a:pt x="322" y="7704"/>
                  </a:lnTo>
                  <a:cubicBezTo>
                    <a:pt x="322" y="7620"/>
                    <a:pt x="250" y="7537"/>
                    <a:pt x="167" y="7537"/>
                  </a:cubicBezTo>
                  <a:cubicBezTo>
                    <a:pt x="72" y="7537"/>
                    <a:pt x="0" y="7620"/>
                    <a:pt x="0" y="7704"/>
                  </a:cubicBezTo>
                  <a:lnTo>
                    <a:pt x="0" y="8073"/>
                  </a:lnTo>
                  <a:cubicBezTo>
                    <a:pt x="0" y="8323"/>
                    <a:pt x="119" y="8525"/>
                    <a:pt x="322" y="8644"/>
                  </a:cubicBezTo>
                  <a:lnTo>
                    <a:pt x="4870" y="11264"/>
                  </a:lnTo>
                  <a:cubicBezTo>
                    <a:pt x="4894" y="11276"/>
                    <a:pt x="4929" y="11299"/>
                    <a:pt x="4953" y="11299"/>
                  </a:cubicBezTo>
                  <a:cubicBezTo>
                    <a:pt x="4989" y="11299"/>
                    <a:pt x="5013" y="11276"/>
                    <a:pt x="5048" y="11264"/>
                  </a:cubicBezTo>
                  <a:lnTo>
                    <a:pt x="6715" y="10311"/>
                  </a:lnTo>
                  <a:cubicBezTo>
                    <a:pt x="6787" y="10263"/>
                    <a:pt x="6810" y="10168"/>
                    <a:pt x="6775" y="10073"/>
                  </a:cubicBezTo>
                  <a:cubicBezTo>
                    <a:pt x="6742" y="10024"/>
                    <a:pt x="6681" y="9992"/>
                    <a:pt x="6620" y="9992"/>
                  </a:cubicBezTo>
                  <a:cubicBezTo>
                    <a:pt x="6591" y="9992"/>
                    <a:pt x="6563" y="9999"/>
                    <a:pt x="6537" y="10013"/>
                  </a:cubicBezTo>
                  <a:lnTo>
                    <a:pt x="5120" y="10835"/>
                  </a:lnTo>
                  <a:lnTo>
                    <a:pt x="5120" y="5680"/>
                  </a:lnTo>
                  <a:lnTo>
                    <a:pt x="9549" y="3155"/>
                  </a:lnTo>
                  <a:lnTo>
                    <a:pt x="9549" y="3167"/>
                  </a:lnTo>
                  <a:lnTo>
                    <a:pt x="9549" y="3179"/>
                  </a:lnTo>
                  <a:lnTo>
                    <a:pt x="9549" y="3215"/>
                  </a:lnTo>
                  <a:lnTo>
                    <a:pt x="9549" y="8108"/>
                  </a:lnTo>
                  <a:cubicBezTo>
                    <a:pt x="9549" y="8228"/>
                    <a:pt x="9489" y="8335"/>
                    <a:pt x="9394" y="8382"/>
                  </a:cubicBezTo>
                  <a:lnTo>
                    <a:pt x="7096" y="9704"/>
                  </a:lnTo>
                  <a:cubicBezTo>
                    <a:pt x="7025" y="9752"/>
                    <a:pt x="6989" y="9847"/>
                    <a:pt x="7037" y="9942"/>
                  </a:cubicBezTo>
                  <a:cubicBezTo>
                    <a:pt x="7069" y="9991"/>
                    <a:pt x="7130" y="10023"/>
                    <a:pt x="7192" y="10023"/>
                  </a:cubicBezTo>
                  <a:cubicBezTo>
                    <a:pt x="7220" y="10023"/>
                    <a:pt x="7249" y="10017"/>
                    <a:pt x="7275" y="10002"/>
                  </a:cubicBezTo>
                  <a:lnTo>
                    <a:pt x="9573" y="8680"/>
                  </a:lnTo>
                  <a:cubicBezTo>
                    <a:pt x="9775" y="8561"/>
                    <a:pt x="9894" y="8347"/>
                    <a:pt x="9894" y="8108"/>
                  </a:cubicBezTo>
                  <a:lnTo>
                    <a:pt x="9894" y="3215"/>
                  </a:lnTo>
                  <a:cubicBezTo>
                    <a:pt x="9882" y="3060"/>
                    <a:pt x="9847" y="2929"/>
                    <a:pt x="9775" y="2810"/>
                  </a:cubicBezTo>
                  <a:cubicBezTo>
                    <a:pt x="9704" y="2691"/>
                    <a:pt x="9608" y="2608"/>
                    <a:pt x="9489" y="2524"/>
                  </a:cubicBezTo>
                  <a:lnTo>
                    <a:pt x="5263" y="84"/>
                  </a:lnTo>
                  <a:cubicBezTo>
                    <a:pt x="5167" y="24"/>
                    <a:pt x="5048" y="0"/>
                    <a:pt x="492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1027;p65">
              <a:extLst>
                <a:ext uri="{FF2B5EF4-FFF2-40B4-BE49-F238E27FC236}">
                  <a16:creationId xmlns:a16="http://schemas.microsoft.com/office/drawing/2014/main" id="{7C31A129-C216-83C6-EBA6-237CF1E0FD35}"/>
                </a:ext>
              </a:extLst>
            </p:cNvPr>
            <p:cNvSpPr/>
            <p:nvPr/>
          </p:nvSpPr>
          <p:spPr>
            <a:xfrm>
              <a:off x="4891125" y="1593196"/>
              <a:ext cx="121591" cy="207114"/>
            </a:xfrm>
            <a:custGeom>
              <a:avLst/>
              <a:gdLst/>
              <a:ahLst/>
              <a:cxnLst/>
              <a:rect l="l" t="t" r="r" b="b"/>
              <a:pathLst>
                <a:path w="3823" h="6512" extrusionOk="0">
                  <a:moveTo>
                    <a:pt x="3552" y="1"/>
                  </a:moveTo>
                  <a:cubicBezTo>
                    <a:pt x="3525" y="1"/>
                    <a:pt x="3499" y="8"/>
                    <a:pt x="3477" y="23"/>
                  </a:cubicBezTo>
                  <a:lnTo>
                    <a:pt x="429" y="1809"/>
                  </a:lnTo>
                  <a:cubicBezTo>
                    <a:pt x="298" y="1880"/>
                    <a:pt x="191" y="1987"/>
                    <a:pt x="119" y="2118"/>
                  </a:cubicBezTo>
                  <a:cubicBezTo>
                    <a:pt x="36" y="2261"/>
                    <a:pt x="0" y="2404"/>
                    <a:pt x="0" y="2559"/>
                  </a:cubicBezTo>
                  <a:lnTo>
                    <a:pt x="0" y="6345"/>
                  </a:lnTo>
                  <a:cubicBezTo>
                    <a:pt x="0" y="6440"/>
                    <a:pt x="72" y="6512"/>
                    <a:pt x="155" y="6512"/>
                  </a:cubicBezTo>
                  <a:cubicBezTo>
                    <a:pt x="250" y="6512"/>
                    <a:pt x="322" y="6440"/>
                    <a:pt x="322" y="6345"/>
                  </a:cubicBezTo>
                  <a:lnTo>
                    <a:pt x="322" y="2559"/>
                  </a:lnTo>
                  <a:lnTo>
                    <a:pt x="322" y="2511"/>
                  </a:lnTo>
                  <a:lnTo>
                    <a:pt x="322" y="2487"/>
                  </a:lnTo>
                  <a:lnTo>
                    <a:pt x="322" y="2451"/>
                  </a:lnTo>
                  <a:lnTo>
                    <a:pt x="3524" y="4273"/>
                  </a:lnTo>
                  <a:cubicBezTo>
                    <a:pt x="3550" y="4290"/>
                    <a:pt x="3580" y="4298"/>
                    <a:pt x="3610" y="4298"/>
                  </a:cubicBezTo>
                  <a:cubicBezTo>
                    <a:pt x="3664" y="4298"/>
                    <a:pt x="3720" y="4272"/>
                    <a:pt x="3751" y="4226"/>
                  </a:cubicBezTo>
                  <a:cubicBezTo>
                    <a:pt x="3822" y="4130"/>
                    <a:pt x="3810" y="4023"/>
                    <a:pt x="3715" y="3987"/>
                  </a:cubicBezTo>
                  <a:lnTo>
                    <a:pt x="512" y="2154"/>
                  </a:lnTo>
                  <a:cubicBezTo>
                    <a:pt x="548" y="2142"/>
                    <a:pt x="560" y="2106"/>
                    <a:pt x="595" y="2094"/>
                  </a:cubicBezTo>
                  <a:lnTo>
                    <a:pt x="3643" y="320"/>
                  </a:lnTo>
                  <a:cubicBezTo>
                    <a:pt x="3715" y="273"/>
                    <a:pt x="3751" y="177"/>
                    <a:pt x="3703" y="82"/>
                  </a:cubicBezTo>
                  <a:cubicBezTo>
                    <a:pt x="3670" y="33"/>
                    <a:pt x="3610" y="1"/>
                    <a:pt x="355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168E65-221D-FDD4-58A5-0960D63C27C9}"/>
              </a:ext>
            </a:extLst>
          </p:cNvPr>
          <p:cNvSpPr txBox="1"/>
          <p:nvPr/>
        </p:nvSpPr>
        <p:spPr>
          <a:xfrm>
            <a:off x="649705" y="135883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athway Extreme"/>
              <a:buNone/>
              <a:tabLst/>
              <a:defRPr/>
            </a:pP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00B7C5"/>
                </a:solidFill>
                <a:effectLst/>
                <a:uLnTx/>
                <a:uFillTx/>
                <a:latin typeface="Pathway Extreme ExtraBold"/>
                <a:sym typeface="Pathway Extreme ExtraBold"/>
              </a:rPr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  What is MySQL?</a:t>
            </a:r>
          </a:p>
        </p:txBody>
      </p:sp>
      <p:sp>
        <p:nvSpPr>
          <p:cNvPr id="638" name="Google Shape;638;p33"/>
          <p:cNvSpPr txBox="1">
            <a:spLocks noGrp="1"/>
          </p:cNvSpPr>
          <p:nvPr>
            <p:ph type="subTitle" idx="2"/>
          </p:nvPr>
        </p:nvSpPr>
        <p:spPr>
          <a:xfrm>
            <a:off x="720000" y="1728044"/>
            <a:ext cx="8178835" cy="14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sz="1800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</a:rPr>
              <a:t>SQL is the standard language for dealing with Relational Databases.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</a:rPr>
              <a:t>SQL is used to insert, search, update, and delete database records.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dirty="0">
                <a:solidFill>
                  <a:srgbClr val="273239"/>
                </a:solidFill>
              </a:rPr>
              <a:t> Some of The Most Important SQL Commands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27323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73239"/>
                </a:solidFill>
              </a:rPr>
              <a:t>    SELECT - extracts data from a database                               UPDATE - updates data in a database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27323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73239"/>
                </a:solidFill>
              </a:rPr>
              <a:t>    DELETE - deletes data from a database                                INSERT INTO - inserts new data into a database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27323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73239"/>
                </a:solidFill>
              </a:rPr>
              <a:t>    CREATE DATABASE - creates a new database                     ALTER DATABASE - modifies a database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27323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73239"/>
                </a:solidFill>
              </a:rPr>
              <a:t>    CREATE TABLE - creates a new table                                     ALTER TABLE - modifies a table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rgbClr val="27323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273239"/>
                </a:solidFill>
              </a:rPr>
              <a:t>                                                          DROP TABLE - deletes a table                                               </a:t>
            </a:r>
          </a:p>
        </p:txBody>
      </p:sp>
      <p:grpSp>
        <p:nvGrpSpPr>
          <p:cNvPr id="5" name="Google Shape;12324;p67">
            <a:extLst>
              <a:ext uri="{FF2B5EF4-FFF2-40B4-BE49-F238E27FC236}">
                <a16:creationId xmlns:a16="http://schemas.microsoft.com/office/drawing/2014/main" id="{E5C3D6AA-DA58-9FCB-FA1D-DEDB5E50540A}"/>
              </a:ext>
            </a:extLst>
          </p:cNvPr>
          <p:cNvGrpSpPr/>
          <p:nvPr/>
        </p:nvGrpSpPr>
        <p:grpSpPr>
          <a:xfrm>
            <a:off x="3640498" y="1478165"/>
            <a:ext cx="637962" cy="499757"/>
            <a:chOff x="6099375" y="2456075"/>
            <a:chExt cx="337684" cy="314194"/>
          </a:xfrm>
        </p:grpSpPr>
        <p:sp>
          <p:nvSpPr>
            <p:cNvPr id="6" name="Google Shape;12325;p67">
              <a:extLst>
                <a:ext uri="{FF2B5EF4-FFF2-40B4-BE49-F238E27FC236}">
                  <a16:creationId xmlns:a16="http://schemas.microsoft.com/office/drawing/2014/main" id="{35A01561-BECF-0287-0CE6-3E6402D00F68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2326;p67">
              <a:extLst>
                <a:ext uri="{FF2B5EF4-FFF2-40B4-BE49-F238E27FC236}">
                  <a16:creationId xmlns:a16="http://schemas.microsoft.com/office/drawing/2014/main" id="{9A2E1964-F110-ED9E-B02C-913C91C435EF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0B703A3-61EE-53EA-1F43-6BBCC963E33D}"/>
              </a:ext>
            </a:extLst>
          </p:cNvPr>
          <p:cNvSpPr txBox="1"/>
          <p:nvPr/>
        </p:nvSpPr>
        <p:spPr>
          <a:xfrm>
            <a:off x="720000" y="482161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athway Extreme"/>
              <a:buNone/>
              <a:tabLst/>
              <a:defRPr/>
            </a:pP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00B7C5"/>
                </a:solidFill>
                <a:effectLst/>
                <a:uLnTx/>
                <a:uFillTx/>
                <a:latin typeface="Pathway Extreme ExtraBold"/>
                <a:sym typeface="Pathway Extreme ExtraBold"/>
              </a:rPr>
              <a:t> 03</a:t>
            </a:r>
          </a:p>
        </p:txBody>
      </p:sp>
    </p:spTree>
    <p:extLst>
      <p:ext uri="{BB962C8B-B14F-4D97-AF65-F5344CB8AC3E}">
        <p14:creationId xmlns:p14="http://schemas.microsoft.com/office/powerpoint/2010/main" val="186911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C93F8-3753-62AD-4FE2-73931E1AA424}"/>
              </a:ext>
            </a:extLst>
          </p:cNvPr>
          <p:cNvSpPr txBox="1"/>
          <p:nvPr/>
        </p:nvSpPr>
        <p:spPr>
          <a:xfrm>
            <a:off x="726825" y="223543"/>
            <a:ext cx="47198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athway Extreme"/>
              <a:buNone/>
              <a:tabLst/>
              <a:defRPr/>
            </a:pP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00B7C5"/>
                </a:solidFill>
                <a:effectLst/>
                <a:uLnTx/>
                <a:uFillTx/>
                <a:latin typeface="Pathway Extreme ExtraBold"/>
                <a:sym typeface="Pathway Extreme ExtraBold"/>
              </a:rPr>
              <a:t>04 </a:t>
            </a:r>
            <a:r>
              <a:rPr lang="en" sz="2400" dirty="0"/>
              <a:t>PROJECT STRUCTURE</a:t>
            </a:r>
            <a:endParaRPr kumimoji="0" lang="en" sz="2400" b="0" i="0" u="none" strike="noStrike" kern="0" cap="none" spc="0" normalizeH="0" baseline="0" noProof="0" dirty="0">
              <a:ln>
                <a:noFill/>
              </a:ln>
              <a:solidFill>
                <a:srgbClr val="00B7C5"/>
              </a:solidFill>
              <a:effectLst/>
              <a:uLnTx/>
              <a:uFillTx/>
              <a:latin typeface="Pathway Extreme ExtraBold"/>
              <a:sym typeface="Pathway Extreme Extra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97F1F-3C0A-7A5D-BB9D-CE50887E2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26" y="1239206"/>
            <a:ext cx="5618921" cy="39042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00B7C5"/>
                </a:solidFill>
                <a:effectLst/>
                <a:uLnTx/>
                <a:uFillTx/>
                <a:latin typeface="Pathway Extreme ExtraBold"/>
                <a:cs typeface="Arial"/>
                <a:sym typeface="Pathway Extreme ExtraBold"/>
              </a:rPr>
              <a:t>05 </a:t>
            </a:r>
            <a:r>
              <a:rPr lang="en-US" dirty="0"/>
              <a:t>FLASK Structure</a:t>
            </a:r>
            <a:endParaRPr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C84C4F-350A-0E5E-5FE1-960BD24D0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795" y="1265583"/>
            <a:ext cx="6476988" cy="37445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OUTPUTS – Login Page</a:t>
            </a:r>
            <a:endParaRPr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EA8381-C1FB-CA77-CE37-21655407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2" y="1167160"/>
            <a:ext cx="7181385" cy="37988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8FEE4372-C14E-0C58-CEE4-8E1E9D429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292" y="1294934"/>
            <a:ext cx="6779942" cy="37454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B81F37A-CBD5-5C12-7A2B-73A35E6E39C1}"/>
              </a:ext>
            </a:extLst>
          </p:cNvPr>
          <p:cNvSpPr txBox="1"/>
          <p:nvPr/>
        </p:nvSpPr>
        <p:spPr>
          <a:xfrm>
            <a:off x="1051931" y="663421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193752"/>
                </a:solidFill>
                <a:effectLst/>
                <a:uLnTx/>
                <a:uFillTx/>
                <a:latin typeface="Pathway Extreme"/>
                <a:sym typeface="Pathway Extreme"/>
              </a:rPr>
              <a:t>OUTPUTS – </a:t>
            </a:r>
            <a:r>
              <a:rPr lang="en-US" sz="3000" b="1" dirty="0">
                <a:solidFill>
                  <a:srgbClr val="193752"/>
                </a:solidFill>
                <a:latin typeface="Pathway Extreme"/>
                <a:sym typeface="Pathway Extreme"/>
              </a:rPr>
              <a:t>Register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193752"/>
                </a:solidFill>
                <a:effectLst/>
                <a:uLnTx/>
                <a:uFillTx/>
                <a:latin typeface="Pathway Extreme"/>
                <a:sym typeface="Pathway Extreme"/>
              </a:rPr>
              <a:t> Page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ad Funnel Project Proposal by Slidesgo">
  <a:themeElements>
    <a:clrScheme name="Simple Light">
      <a:dk1>
        <a:srgbClr val="193752"/>
      </a:dk1>
      <a:lt1>
        <a:srgbClr val="FFFFFF"/>
      </a:lt1>
      <a:dk2>
        <a:srgbClr val="F3F5FA"/>
      </a:dk2>
      <a:lt2>
        <a:srgbClr val="E8E8E9"/>
      </a:lt2>
      <a:accent1>
        <a:srgbClr val="FF7A5C"/>
      </a:accent1>
      <a:accent2>
        <a:srgbClr val="FFC936"/>
      </a:accent2>
      <a:accent3>
        <a:srgbClr val="00B7C5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270</Words>
  <Application>Microsoft Office PowerPoint</Application>
  <PresentationFormat>On-screen Show (16:9)</PresentationFormat>
  <Paragraphs>49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Anaheim</vt:lpstr>
      <vt:lpstr>Arial</vt:lpstr>
      <vt:lpstr>Asap</vt:lpstr>
      <vt:lpstr>Nunito</vt:lpstr>
      <vt:lpstr>Pathway Extreme</vt:lpstr>
      <vt:lpstr>Pathway Extreme ExtraBold</vt:lpstr>
      <vt:lpstr>PT Sans</vt:lpstr>
      <vt:lpstr>Raleway</vt:lpstr>
      <vt:lpstr>Lead Funnel Project Proposal by Slidesgo</vt:lpstr>
      <vt:lpstr>EMPLOYEE MANAGEMENT Project Presentation</vt:lpstr>
      <vt:lpstr>Table of contents</vt:lpstr>
      <vt:lpstr>Tools Used: Flask  MySQL</vt:lpstr>
      <vt:lpstr>  What is Flask?</vt:lpstr>
      <vt:lpstr>    What is MySQL?</vt:lpstr>
      <vt:lpstr> </vt:lpstr>
      <vt:lpstr>05 FLASK Structure</vt:lpstr>
      <vt:lpstr>OUTPUTS – Login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Project Presentation</dc:title>
  <dc:creator>Kumar Kartik</dc:creator>
  <cp:lastModifiedBy>Unnati Gupta</cp:lastModifiedBy>
  <cp:revision>12</cp:revision>
  <dcterms:modified xsi:type="dcterms:W3CDTF">2024-09-12T06:42:38Z</dcterms:modified>
</cp:coreProperties>
</file>