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4"/>
  </p:notesMasterIdLst>
  <p:sldIdLst>
    <p:sldId id="256" r:id="rId3"/>
    <p:sldId id="257" r:id="rId4"/>
    <p:sldId id="264" r:id="rId5"/>
    <p:sldId id="267" r:id="rId6"/>
    <p:sldId id="268" r:id="rId7"/>
    <p:sldId id="258" r:id="rId8"/>
    <p:sldId id="269" r:id="rId9"/>
    <p:sldId id="270" r:id="rId10"/>
    <p:sldId id="271" r:id="rId11"/>
    <p:sldId id="272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5" d="100"/>
          <a:sy n="75" d="100"/>
        </p:scale>
        <p:origin x="5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Beginning</a:t>
            </a:r>
            <a:r>
              <a:rPr lang="en-US" baseline="0" dirty="0" smtClean="0"/>
              <a:t> c</a:t>
            </a:r>
            <a:r>
              <a:rPr lang="en-US" dirty="0" smtClean="0"/>
              <a:t>ourse details </a:t>
            </a:r>
            <a:r>
              <a:rPr lang="en-US" baseline="0" dirty="0" smtClean="0"/>
              <a:t>and/or books/materials needed for a class/project.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A schedule design for optional periods of time/objectives.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Introductory notes.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r>
              <a:rPr lang="en-US" baseline="0" dirty="0" smtClean="0"/>
              <a:t> for instruction and expected results and/or skills developed from learning.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Relative </a:t>
            </a:r>
            <a:r>
              <a:rPr lang="en-US" baseline="0" dirty="0" smtClean="0"/>
              <a:t>vocabulary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4/28/2017 4:46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4/28/2017 4:46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4/28/2017 4:46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4/28/2017 4:46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4/28/2017 4:46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4/28/2017 4:46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4/28/2017 4:46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4/28/2017 4:46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4/28/2017 4:46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4/28/2017 4:46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4/28/2017 4:46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4/28/2017 4:46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ishan-kumar-86484292/" TargetMode="External"/><Relationship Id="rId2" Type="http://schemas.openxmlformats.org/officeDocument/2006/relationships/hyperlink" Target="mailto:Kishan.kumar464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KumarKishan" TargetMode="External"/><Relationship Id="rId5" Type="http://schemas.openxmlformats.org/officeDocument/2006/relationships/hyperlink" Target="https://www.linkedin.com/in/kishan-kumar-86484292/" TargetMode="External"/><Relationship Id="rId4" Type="http://schemas.openxmlformats.org/officeDocument/2006/relationships/hyperlink" Target="https://www.facebook.com/kishan.kumar.587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Desk.doc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Online%20Book%20Store(SRS).doc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95536" y="1556792"/>
            <a:ext cx="8496944" cy="1447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Book E-Rental Store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Major Project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 useBgFill="1"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267744" y="6050037"/>
            <a:ext cx="6800056" cy="685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Under-Guidance of-: Mr.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Mudit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Khetan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	Mr. Navneet Kumar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Verma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1" descr="Description: JNU Logo larg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6809"/>
            <a:ext cx="8960296" cy="108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9592" y="2852936"/>
            <a:ext cx="4176464" cy="1864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03920" y="3060576"/>
            <a:ext cx="849694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Session Jan 2017 – May 2017</a:t>
            </a:r>
          </a:p>
          <a:p>
            <a:pPr algn="ctr"/>
            <a:endParaRPr lang="en-IN" b="1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04" y="3785220"/>
            <a:ext cx="5184576" cy="2092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u="sng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Submitted By-:</a:t>
            </a:r>
            <a:r>
              <a:rPr lang="en-IN" sz="16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				</a:t>
            </a:r>
          </a:p>
          <a:p>
            <a:pPr algn="r"/>
            <a:r>
              <a:rPr lang="en-IN" sz="16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Kishan Kumar			   	</a:t>
            </a:r>
          </a:p>
          <a:p>
            <a:pPr algn="r"/>
            <a:r>
              <a:rPr lang="en-IN" sz="16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Computer Science and Engineering	</a:t>
            </a:r>
          </a:p>
          <a:p>
            <a:pPr algn="r"/>
            <a:r>
              <a:rPr lang="en-IN" sz="16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School of Engineering and Technology	</a:t>
            </a:r>
          </a:p>
          <a:p>
            <a:pPr algn="r"/>
            <a:r>
              <a:rPr lang="en-IN" sz="16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Roll No. 8C.S A-25			</a:t>
            </a:r>
          </a:p>
          <a:p>
            <a:pPr algn="r"/>
            <a:r>
              <a:rPr lang="en-IN" sz="16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Enrolment No. </a:t>
            </a:r>
            <a:r>
              <a:rPr lang="en-IN" sz="1600" b="1" dirty="0" err="1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jnu-jpr</a:t>
            </a:r>
            <a:r>
              <a:rPr lang="en-IN" sz="16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/2013/00093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Bookman Old Style" panose="02050604050505020204" pitchFamily="18" charset="0"/>
              </a:rPr>
              <a:t>Limitations and Future </a:t>
            </a:r>
            <a:r>
              <a:rPr lang="en-IN" dirty="0" smtClean="0">
                <a:latin typeface="Bookman Old Style" panose="02050604050505020204" pitchFamily="18" charset="0"/>
              </a:rPr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The Limitation are Related to Marketing Aspect or From Technical </a:t>
            </a:r>
          </a:p>
          <a:p>
            <a:pPr lvl="1"/>
            <a:r>
              <a:rPr lang="en-IN" sz="1800" dirty="0" smtClean="0"/>
              <a:t>Limitations are as Followed:</a:t>
            </a:r>
          </a:p>
          <a:p>
            <a:pPr lvl="2"/>
            <a:r>
              <a:rPr lang="en-IN" sz="1400" dirty="0" smtClean="0"/>
              <a:t>Delivery Option Not Available.</a:t>
            </a:r>
          </a:p>
          <a:p>
            <a:pPr lvl="2"/>
            <a:r>
              <a:rPr lang="en-IN" sz="1400" dirty="0" smtClean="0"/>
              <a:t>Limited to Single City.</a:t>
            </a:r>
          </a:p>
          <a:p>
            <a:pPr lvl="2"/>
            <a:r>
              <a:rPr lang="en-IN" sz="1400" dirty="0" smtClean="0"/>
              <a:t>Staffs are Not allowed as a Customers.</a:t>
            </a:r>
          </a:p>
          <a:p>
            <a:pPr lvl="2"/>
            <a:r>
              <a:rPr lang="en-IN" sz="1400" dirty="0" smtClean="0"/>
              <a:t>Fixed Returning Time.</a:t>
            </a:r>
          </a:p>
          <a:p>
            <a:pPr lvl="2"/>
            <a:r>
              <a:rPr lang="en-IN" sz="1400" dirty="0" smtClean="0"/>
              <a:t>Limited Books .</a:t>
            </a:r>
          </a:p>
          <a:p>
            <a:pPr marL="685800" lvl="2" indent="0">
              <a:buNone/>
            </a:pPr>
            <a:endParaRPr lang="en-IN" sz="1600" dirty="0"/>
          </a:p>
          <a:p>
            <a:pPr marL="285750" lvl="2" indent="-285750"/>
            <a:r>
              <a:rPr lang="en-IN" sz="1800" dirty="0" smtClean="0"/>
              <a:t>Future Scope-:</a:t>
            </a:r>
          </a:p>
          <a:p>
            <a:pPr marL="742950" lvl="3" indent="-285750"/>
            <a:r>
              <a:rPr lang="en-IN" sz="1500" dirty="0" smtClean="0"/>
              <a:t>Expansion of Store to Multiple City.</a:t>
            </a:r>
          </a:p>
          <a:p>
            <a:pPr marL="742950" lvl="3" indent="-285750"/>
            <a:r>
              <a:rPr lang="en-IN" sz="1500" dirty="0" smtClean="0"/>
              <a:t>Delivery to the Door.</a:t>
            </a:r>
          </a:p>
          <a:p>
            <a:pPr marL="742950" lvl="3" indent="-285750"/>
            <a:r>
              <a:rPr lang="en-IN" sz="1500" dirty="0" smtClean="0"/>
              <a:t>24*7 Facility for Returning and Delivering Services.</a:t>
            </a:r>
          </a:p>
          <a:p>
            <a:pPr marL="742950" lvl="3" indent="-285750"/>
            <a:r>
              <a:rPr lang="en-IN" sz="1500" dirty="0" smtClean="0"/>
              <a:t>Incrementing the Books Collection.</a:t>
            </a:r>
          </a:p>
          <a:p>
            <a:pPr marL="742950" lvl="3" indent="-285750"/>
            <a:r>
              <a:rPr lang="en-IN" sz="1500" dirty="0" smtClean="0"/>
              <a:t>Easy User Interface.</a:t>
            </a:r>
          </a:p>
          <a:p>
            <a:pPr marL="457200" lvl="3" indent="0">
              <a:buNone/>
            </a:pPr>
            <a:endParaRPr lang="en-IN" sz="1500" dirty="0" smtClean="0"/>
          </a:p>
        </p:txBody>
      </p:sp>
    </p:spTree>
    <p:extLst>
      <p:ext uri="{BB962C8B-B14F-4D97-AF65-F5344CB8AC3E}">
        <p14:creationId xmlns:p14="http://schemas.microsoft.com/office/powerpoint/2010/main" val="15640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mtClean="0">
                <a:latin typeface="Bookman Old Style" panose="02050604050505020204" pitchFamily="18" charset="0"/>
              </a:rPr>
              <a:t>Query's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you have any Query's Just Tell Me below in  Comment Box By Tagging Me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@Kishan.kumar464@gmail.com 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anyone can Contact Me At-: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Kishan.kumar464@gmail.com</a:t>
            </a:r>
            <a:endParaRPr lang="en-IN" dirty="0"/>
          </a:p>
          <a:p>
            <a:pPr marL="36576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LinkedIn -: </a:t>
            </a:r>
            <a:r>
              <a:rPr lang="en-IN" sz="2400" i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  <a:hlinkClick r:id="rId3"/>
              </a:rPr>
              <a:t>https://www.linkedin.com/in/kishan-kumar-86484292</a:t>
            </a:r>
            <a:r>
              <a:rPr lang="en-IN" sz="2400" b="1" i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  <a:hlinkClick r:id="rId3"/>
              </a:rPr>
              <a:t>/</a:t>
            </a:r>
            <a:endParaRPr lang="en-IN" sz="2400" b="1" i="1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lvl="1" indent="0">
              <a:buNone/>
            </a:pPr>
            <a:endParaRPr lang="en-IN" sz="2400" b="1" i="1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lvl="1" indent="0">
              <a:buNone/>
            </a:pPr>
            <a:r>
              <a:rPr lang="en-IN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Note-:</a:t>
            </a:r>
            <a:r>
              <a:rPr lang="en-IN" sz="1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All the Files Link are Given in Description Box anyone can Access the file from That Link.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4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Presenter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1877268" cy="18830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15816" y="2301240"/>
            <a:ext cx="6042384" cy="352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Name -: Kishan Kumar</a:t>
            </a:r>
          </a:p>
          <a:p>
            <a:pPr>
              <a:lnSpc>
                <a:spcPct val="150000"/>
              </a:lnSpc>
            </a:pP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S/o Sh. Kailash </a:t>
            </a:r>
            <a:r>
              <a:rPr lang="en-IN" b="1" dirty="0" err="1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Nath</a:t>
            </a: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Pandey</a:t>
            </a:r>
          </a:p>
          <a:p>
            <a:pPr>
              <a:lnSpc>
                <a:spcPct val="150000"/>
              </a:lnSpc>
            </a:pPr>
            <a:endParaRPr lang="en-IN" b="1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School -: School of Engineering And Technology</a:t>
            </a:r>
          </a:p>
          <a:p>
            <a:pPr>
              <a:lnSpc>
                <a:spcPct val="150000"/>
              </a:lnSpc>
            </a:pPr>
            <a:r>
              <a:rPr lang="en-IN" b="1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Branch </a:t>
            </a: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-: Computer Science And Engineering</a:t>
            </a:r>
          </a:p>
          <a:p>
            <a:pPr>
              <a:lnSpc>
                <a:spcPct val="150000"/>
              </a:lnSpc>
            </a:pP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Session -: Aug 2013 to May 2017</a:t>
            </a:r>
          </a:p>
          <a:p>
            <a:pPr>
              <a:lnSpc>
                <a:spcPct val="150000"/>
              </a:lnSpc>
            </a:pP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Enrolment Number -: </a:t>
            </a:r>
            <a:r>
              <a:rPr lang="en-IN" b="1" dirty="0" err="1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Jnu-jpr</a:t>
            </a: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/2013/00093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Facebook </a:t>
            </a: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-: </a:t>
            </a:r>
            <a:r>
              <a:rPr lang="en-IN" sz="1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  <a:hlinkClick r:id="rId4"/>
              </a:rPr>
              <a:t>https</a:t>
            </a:r>
            <a:r>
              <a:rPr lang="en-IN" sz="14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  <a:hlinkClick r:id="rId4"/>
              </a:rPr>
              <a:t>://</a:t>
            </a:r>
            <a:r>
              <a:rPr lang="en-IN" sz="1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  <a:hlinkClick r:id="rId4"/>
              </a:rPr>
              <a:t>www.facebook.com/kishan.kumar.5872</a:t>
            </a:r>
            <a:endParaRPr lang="en-IN" sz="1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LinkedIn -:</a:t>
            </a:r>
            <a:r>
              <a:rPr lang="en-IN" sz="1400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IN" sz="1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  <a:hlinkClick r:id="rId5"/>
              </a:rPr>
              <a:t>https://www.linkedin.com/in/kishan-kumar-86484292</a:t>
            </a:r>
            <a:r>
              <a:rPr lang="en-IN" sz="1400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  <a:hlinkClick r:id="rId5"/>
              </a:rPr>
              <a:t>/</a:t>
            </a:r>
            <a:endParaRPr lang="en-IN" sz="1400" b="1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GitHub </a:t>
            </a:r>
            <a:r>
              <a:rPr lang="en-IN" sz="1400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-: </a:t>
            </a:r>
            <a:r>
              <a:rPr lang="en-IN" sz="14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IN" sz="1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  <a:hlinkClick r:id="rId6"/>
              </a:rPr>
              <a:t>github.com/KumarKishan</a:t>
            </a:r>
            <a:endParaRPr lang="en-IN" sz="1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IN" b="1" i="1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9268" y="4065436"/>
            <a:ext cx="2386508" cy="2448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2060"/>
                </a:solidFill>
              </a:rPr>
              <a:t>Contact Number 9772015306</a:t>
            </a:r>
          </a:p>
          <a:p>
            <a:pPr algn="ctr"/>
            <a:endParaRPr lang="en-IN" dirty="0" smtClean="0">
              <a:solidFill>
                <a:srgbClr val="002060"/>
              </a:solidFill>
            </a:endParaRPr>
          </a:p>
          <a:p>
            <a:pPr algn="ctr"/>
            <a:r>
              <a:rPr lang="en-IN" dirty="0" smtClean="0">
                <a:solidFill>
                  <a:srgbClr val="002060"/>
                </a:solidFill>
              </a:rPr>
              <a:t>Project Detail -: </a:t>
            </a:r>
            <a:r>
              <a:rPr lang="en-IN" dirty="0">
                <a:solidFill>
                  <a:srgbClr val="002060"/>
                </a:solidFill>
              </a:rPr>
              <a:t>https://github.com/KumarKishan/Book_Store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Presentation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427417"/>
              </p:ext>
            </p:extLst>
          </p:nvPr>
        </p:nvGraphicFramePr>
        <p:xfrm>
          <a:off x="595012" y="1628800"/>
          <a:ext cx="8279832" cy="5110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064">
                  <a:extLst>
                    <a:ext uri="{9D8B030D-6E8A-4147-A177-3AD203B41FA5}">
                      <a16:colId xmlns:a16="http://schemas.microsoft.com/office/drawing/2014/main" val="34645247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309405032"/>
                    </a:ext>
                  </a:extLst>
                </a:gridCol>
              </a:tblGrid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Sr.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Bookman Old Style" panose="02050604050505020204" pitchFamily="18" charset="0"/>
                        </a:rPr>
                        <a:t>Topic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5202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Bookman Old Style" panose="02050604050505020204" pitchFamily="18" charset="0"/>
                        </a:rPr>
                        <a:t>System Overview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33246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Bookman Old Style" panose="02050604050505020204" pitchFamily="18" charset="0"/>
                        </a:rPr>
                        <a:t>Need Of Project (Problem Faced)</a:t>
                      </a:r>
                    </a:p>
                    <a:p>
                      <a:pPr algn="ctr"/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332034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Bookman Old Style" panose="02050604050505020204" pitchFamily="18" charset="0"/>
                        </a:rPr>
                        <a:t>New</a:t>
                      </a:r>
                      <a:r>
                        <a:rPr lang="en-IN" baseline="0" dirty="0" smtClean="0"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IN" dirty="0" smtClean="0">
                          <a:latin typeface="Bookman Old Style" panose="02050604050505020204" pitchFamily="18" charset="0"/>
                        </a:rPr>
                        <a:t>Features</a:t>
                      </a:r>
                      <a:r>
                        <a:rPr lang="en-IN" baseline="0" dirty="0" smtClean="0">
                          <a:latin typeface="Bookman Old Style" panose="02050604050505020204" pitchFamily="18" charset="0"/>
                        </a:rPr>
                        <a:t> Introduced in System</a:t>
                      </a:r>
                      <a:endParaRPr lang="en-IN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427597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Bookman Old Style" panose="02050604050505020204" pitchFamily="18" charset="0"/>
                        </a:rPr>
                        <a:t>System Analysis on Basis Of Market.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616085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5.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Software Requirements Specification</a:t>
                      </a:r>
                      <a:endParaRPr lang="en-IN" b="0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924119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6.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 smtClean="0">
                          <a:latin typeface="Bookman Old Style" panose="02050604050505020204" pitchFamily="18" charset="0"/>
                        </a:rPr>
                        <a:t>System Live Presentation</a:t>
                      </a:r>
                      <a:endParaRPr lang="en-IN" b="0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416650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7.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 smtClean="0">
                          <a:latin typeface="Bookman Old Style" panose="02050604050505020204" pitchFamily="18" charset="0"/>
                        </a:rPr>
                        <a:t>Limitations and Future Scope</a:t>
                      </a:r>
                      <a:endParaRPr lang="en-IN" b="0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877217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8.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 smtClean="0">
                          <a:latin typeface="Bookman Old Style" panose="02050604050505020204" pitchFamily="18" charset="0"/>
                        </a:rPr>
                        <a:t>Query's</a:t>
                      </a:r>
                      <a:endParaRPr lang="en-IN" b="0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0542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2736304" cy="5040560"/>
          </a:xfrm>
        </p:spPr>
      </p:pic>
      <p:sp>
        <p:nvSpPr>
          <p:cNvPr id="5" name="Rectangle 4"/>
          <p:cNvSpPr/>
          <p:nvPr/>
        </p:nvSpPr>
        <p:spPr>
          <a:xfrm>
            <a:off x="3275856" y="2060848"/>
            <a:ext cx="56886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Online Book Rent Started in 2006.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Saved 1 Million Peoples Money by Renting Book.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Renting 90% of Student In U.S get Benefited.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 By Day Its increasing World Wide.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Of System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9792" y="2132856"/>
            <a:ext cx="61561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Chosen Such System Because I love to Read Book’s.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Choice Was Limited and don’t want anyone else suffer like me.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It’s Help to Recycle Many Book’s Which are Only kept in Rack of Student’s.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Increasing Choice to read Books Increases Knowledge of people and Way of Thinking.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7" y="2492896"/>
            <a:ext cx="2619375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Introduced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988840"/>
            <a:ext cx="8153400" cy="4495800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1700" dirty="0">
                <a:latin typeface="Bookman Old Style" panose="02050604050505020204" pitchFamily="18" charset="0"/>
              </a:rPr>
              <a:t>Acknowledgment for Registration, sales and Arrival of New Books.</a:t>
            </a:r>
          </a:p>
          <a:p>
            <a:pPr lvl="0">
              <a:lnSpc>
                <a:spcPct val="150000"/>
              </a:lnSpc>
            </a:pPr>
            <a:r>
              <a:rPr lang="en-IN" sz="1700" dirty="0">
                <a:latin typeface="Bookman Old Style" panose="02050604050505020204" pitchFamily="18" charset="0"/>
              </a:rPr>
              <a:t>Feedback from Users.</a:t>
            </a:r>
          </a:p>
          <a:p>
            <a:pPr lvl="0">
              <a:lnSpc>
                <a:spcPct val="150000"/>
              </a:lnSpc>
            </a:pPr>
            <a:r>
              <a:rPr lang="en-IN" sz="1700" dirty="0">
                <a:latin typeface="Bookman Old Style" panose="02050604050505020204" pitchFamily="18" charset="0"/>
              </a:rPr>
              <a:t>New Users Registration.</a:t>
            </a:r>
          </a:p>
          <a:p>
            <a:pPr lvl="0">
              <a:lnSpc>
                <a:spcPct val="150000"/>
              </a:lnSpc>
            </a:pPr>
            <a:r>
              <a:rPr lang="en-IN" sz="1700" dirty="0">
                <a:latin typeface="Bookman Old Style" panose="02050604050505020204" pitchFamily="18" charset="0"/>
              </a:rPr>
              <a:t>Providing Free E Magazines to All Users Including Anonymous Users.</a:t>
            </a:r>
          </a:p>
          <a:p>
            <a:pPr lvl="0">
              <a:lnSpc>
                <a:spcPct val="150000"/>
              </a:lnSpc>
            </a:pPr>
            <a:r>
              <a:rPr lang="en-IN" sz="1700" dirty="0">
                <a:latin typeface="Bookman Old Style" panose="02050604050505020204" pitchFamily="18" charset="0"/>
              </a:rPr>
              <a:t>Notification On User Dashboard of Their Rent and Books status</a:t>
            </a:r>
            <a:r>
              <a:rPr lang="en-IN" sz="1700" dirty="0" smtClean="0">
                <a:latin typeface="Bookman Old Style" panose="02050604050505020204" pitchFamily="18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IN" sz="1700" dirty="0" smtClean="0">
                <a:latin typeface="Bookman Old Style" panose="02050604050505020204" pitchFamily="18" charset="0"/>
              </a:rPr>
              <a:t>Report Generation Facility.</a:t>
            </a:r>
          </a:p>
          <a:p>
            <a:pPr lvl="0">
              <a:lnSpc>
                <a:spcPct val="150000"/>
              </a:lnSpc>
            </a:pPr>
            <a:r>
              <a:rPr lang="en-IN" sz="1700" dirty="0" smtClean="0">
                <a:latin typeface="Bookman Old Style" panose="02050604050505020204" pitchFamily="18" charset="0"/>
              </a:rPr>
              <a:t>Easy Functionality for both User and Manager.</a:t>
            </a:r>
          </a:p>
          <a:p>
            <a:pPr lvl="0">
              <a:lnSpc>
                <a:spcPct val="150000"/>
              </a:lnSpc>
            </a:pPr>
            <a:r>
              <a:rPr lang="en-IN" sz="1700" dirty="0" smtClean="0">
                <a:latin typeface="Bookman Old Style" panose="02050604050505020204" pitchFamily="18" charset="0"/>
              </a:rPr>
              <a:t>Loyalty Points.</a:t>
            </a:r>
            <a:endParaRPr lang="en-IN" sz="1700" dirty="0">
              <a:latin typeface="Bookman Old Style" panose="02050604050505020204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4704"/>
            <a:ext cx="8153400" cy="835496"/>
          </a:xfrm>
        </p:spPr>
        <p:txBody>
          <a:bodyPr>
            <a:noAutofit/>
          </a:bodyPr>
          <a:lstStyle/>
          <a:p>
            <a:r>
              <a:rPr lang="en-IN" sz="3200" smtClean="0">
                <a:latin typeface="Bookman Old Style" panose="02050604050505020204" pitchFamily="18" charset="0"/>
              </a:rPr>
              <a:t>Business Plan.</a:t>
            </a:r>
            <a:r>
              <a:rPr lang="en-IN" sz="3200" dirty="0">
                <a:latin typeface="Bookman Old Style" panose="02050604050505020204" pitchFamily="18" charset="0"/>
              </a:rPr>
              <a:t/>
            </a:r>
            <a:br>
              <a:rPr lang="en-IN" sz="3200" dirty="0">
                <a:latin typeface="Bookman Old Style" panose="02050604050505020204" pitchFamily="18" charset="0"/>
              </a:rPr>
            </a:br>
            <a:endParaRPr lang="en-IN" sz="3200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772816"/>
            <a:ext cx="8358072" cy="4680520"/>
          </a:xfrm>
        </p:spPr>
      </p:pic>
    </p:spTree>
    <p:extLst>
      <p:ext uri="{BB962C8B-B14F-4D97-AF65-F5344CB8AC3E}">
        <p14:creationId xmlns:p14="http://schemas.microsoft.com/office/powerpoint/2010/main" val="423473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Requirement Specification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IN" dirty="0"/>
              <a:t>Rumours 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b="1" dirty="0" smtClean="0"/>
              <a:t>Book </a:t>
            </a:r>
            <a:r>
              <a:rPr lang="en-IN" b="1" dirty="0"/>
              <a:t>E-Rental Store </a:t>
            </a:r>
            <a:endParaRPr lang="en-IN" dirty="0"/>
          </a:p>
          <a:p>
            <a:pPr lvl="3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b="1" dirty="0" smtClean="0"/>
              <a:t>Software </a:t>
            </a:r>
            <a:r>
              <a:rPr lang="en-IN" b="1" dirty="0"/>
              <a:t>Requirements Specification</a:t>
            </a:r>
            <a:endParaRPr lang="en-IN" dirty="0"/>
          </a:p>
          <a:p>
            <a:pPr marL="0" indent="0">
              <a:lnSpc>
                <a:spcPct val="200000"/>
              </a:lnSpc>
              <a:buNone/>
            </a:pPr>
            <a:endParaRPr lang="en-IN" dirty="0"/>
          </a:p>
        </p:txBody>
      </p:sp>
      <p:pic>
        <p:nvPicPr>
          <p:cNvPr id="4" name="Picture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4149080"/>
            <a:ext cx="8279832" cy="2327920"/>
          </a:xfrm>
          <a:prstGeom prst="rect">
            <a:avLst/>
          </a:prstGeom>
        </p:spPr>
      </p:pic>
      <p:pic>
        <p:nvPicPr>
          <p:cNvPr id="5" name="Picture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4077072"/>
            <a:ext cx="8279832" cy="232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8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Bookman Old Style" panose="02050604050505020204" pitchFamily="18" charset="0"/>
              </a:rPr>
              <a:t>System Live </a:t>
            </a:r>
            <a:r>
              <a:rPr lang="en-IN" dirty="0" smtClean="0">
                <a:latin typeface="Bookman Old Style" panose="02050604050505020204" pitchFamily="18" charset="0"/>
              </a:rPr>
              <a:t>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2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(textbook design)</Template>
  <TotalTime>0</TotalTime>
  <Words>444</Words>
  <Application>Microsoft Office PowerPoint</Application>
  <PresentationFormat>On-screen Show (4:3)</PresentationFormat>
  <Paragraphs>105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Bookman Old Style</vt:lpstr>
      <vt:lpstr>Calibri</vt:lpstr>
      <vt:lpstr>Times New Roman</vt:lpstr>
      <vt:lpstr>Tw Cen MT</vt:lpstr>
      <vt:lpstr>Wingdings</vt:lpstr>
      <vt:lpstr>Wingdings 2</vt:lpstr>
      <vt:lpstr>Student presentation</vt:lpstr>
      <vt:lpstr>Book E-Rental Store Major Project</vt:lpstr>
      <vt:lpstr>About Presenter</vt:lpstr>
      <vt:lpstr>Outline For Presentation</vt:lpstr>
      <vt:lpstr>Introduction</vt:lpstr>
      <vt:lpstr>Need Of System</vt:lpstr>
      <vt:lpstr>Features Introduced</vt:lpstr>
      <vt:lpstr>Business Plan. </vt:lpstr>
      <vt:lpstr>Software Requirement Specification</vt:lpstr>
      <vt:lpstr>System Live Presentation</vt:lpstr>
      <vt:lpstr>Limitations and Future Scope</vt:lpstr>
      <vt:lpstr>Query's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2017-04-19T05:00:55Z</dcterms:created>
  <dcterms:modified xsi:type="dcterms:W3CDTF">2017-04-27T23:23:40Z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