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300" r:id="rId4"/>
    <p:sldId id="303" r:id="rId5"/>
    <p:sldId id="301" r:id="rId6"/>
    <p:sldId id="304" r:id="rId7"/>
    <p:sldId id="302" r:id="rId8"/>
    <p:sldId id="308" r:id="rId9"/>
    <p:sldId id="307" r:id="rId10"/>
    <p:sldId id="306" r:id="rId11"/>
    <p:sldId id="305" r:id="rId12"/>
    <p:sldId id="315" r:id="rId13"/>
    <p:sldId id="313" r:id="rId14"/>
    <p:sldId id="319" r:id="rId15"/>
    <p:sldId id="325" r:id="rId16"/>
    <p:sldId id="327" r:id="rId17"/>
  </p:sldIdLst>
  <p:sldSz cx="12192000" cy="6858000"/>
  <p:notesSz cx="6858000" cy="9144000"/>
  <p:embeddedFontLst>
    <p:embeddedFont>
      <p:font typeface="Bahnschrift Condensed" panose="020B0502040204020203" pitchFamily="34" charset="0"/>
      <p:regular r:id="rId19"/>
      <p:bold r:id="rId20"/>
    </p:embeddedFont>
    <p:embeddedFont>
      <p:font typeface="Segoe UI" panose="020B050204020402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7C756-6549-420F-BF7F-373EEAF94B30}" v="31" dt="2024-05-02T02:45:42.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826"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80"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8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drathi Deepika" userId="faaa6b6c2270b8e5" providerId="Windows Live" clId="Web-{2534E62C-37AF-41B9-8BB3-E4F239899C7E}"/>
    <pc:docChg chg="modSld">
      <pc:chgData name="Gundrathi Deepika" userId="faaa6b6c2270b8e5" providerId="Windows Live" clId="Web-{2534E62C-37AF-41B9-8BB3-E4F239899C7E}" dt="2024-03-08T20:23:49.051" v="5" actId="20577"/>
      <pc:docMkLst>
        <pc:docMk/>
      </pc:docMkLst>
      <pc:sldChg chg="modSp">
        <pc:chgData name="Gundrathi Deepika" userId="faaa6b6c2270b8e5" providerId="Windows Live" clId="Web-{2534E62C-37AF-41B9-8BB3-E4F239899C7E}" dt="2024-03-08T20:23:49.051" v="5" actId="20577"/>
        <pc:sldMkLst>
          <pc:docMk/>
          <pc:sldMk cId="0" sldId="257"/>
        </pc:sldMkLst>
        <pc:spChg chg="mod">
          <ac:chgData name="Gundrathi Deepika" userId="faaa6b6c2270b8e5" providerId="Windows Live" clId="Web-{2534E62C-37AF-41B9-8BB3-E4F239899C7E}" dt="2024-03-08T20:23:49.051" v="5" actId="20577"/>
          <ac:spMkLst>
            <pc:docMk/>
            <pc:sldMk cId="0" sldId="257"/>
            <ac:spMk id="28" creationId="{C2BCB8C1-F34B-D28D-6B0B-5C42DC16B61F}"/>
          </ac:spMkLst>
        </pc:spChg>
      </pc:sldChg>
    </pc:docChg>
  </pc:docChgLst>
  <pc:docChgLst>
    <pc:chgData name="Gundrathi Deepika" userId="faaa6b6c2270b8e5" providerId="Windows Live" clId="Web-{2EBE86C5-DD0F-41B4-BCBD-3AB5D1A6D3F3}"/>
    <pc:docChg chg="modSld">
      <pc:chgData name="Gundrathi Deepika" userId="faaa6b6c2270b8e5" providerId="Windows Live" clId="Web-{2EBE86C5-DD0F-41B4-BCBD-3AB5D1A6D3F3}" dt="2024-03-02T02:41:45.925" v="1"/>
      <pc:docMkLst>
        <pc:docMk/>
      </pc:docMkLst>
      <pc:sldChg chg="delSp modSp">
        <pc:chgData name="Gundrathi Deepika" userId="faaa6b6c2270b8e5" providerId="Windows Live" clId="Web-{2EBE86C5-DD0F-41B4-BCBD-3AB5D1A6D3F3}" dt="2024-03-02T02:41:45.925" v="1"/>
        <pc:sldMkLst>
          <pc:docMk/>
          <pc:sldMk cId="2278869810" sldId="324"/>
        </pc:sldMkLst>
        <pc:spChg chg="del mod">
          <ac:chgData name="Gundrathi Deepika" userId="faaa6b6c2270b8e5" providerId="Windows Live" clId="Web-{2EBE86C5-DD0F-41B4-BCBD-3AB5D1A6D3F3}" dt="2024-03-02T02:41:45.925" v="1"/>
          <ac:spMkLst>
            <pc:docMk/>
            <pc:sldMk cId="2278869810" sldId="324"/>
            <ac:spMk id="4" creationId="{91582358-2F76-A9C3-BF09-315266547B26}"/>
          </ac:spMkLst>
        </pc:spChg>
      </pc:sldChg>
    </pc:docChg>
  </pc:docChgLst>
  <pc:docChgLst>
    <pc:chgData name="Kumar Raju Neela" userId="fa63efd3fd90ca29" providerId="LiveId" clId="{8A3EA604-32F2-44F8-8543-DA5C58CA6EEA}"/>
    <pc:docChg chg="undo redo custSel addSld delSld modSld sldOrd">
      <pc:chgData name="Kumar Raju Neela" userId="fa63efd3fd90ca29" providerId="LiveId" clId="{8A3EA604-32F2-44F8-8543-DA5C58CA6EEA}" dt="2024-03-15T18:47:37.562" v="10426" actId="1076"/>
      <pc:docMkLst>
        <pc:docMk/>
      </pc:docMkLst>
      <pc:sldChg chg="modSp mod modTransition">
        <pc:chgData name="Kumar Raju Neela" userId="fa63efd3fd90ca29" providerId="LiveId" clId="{8A3EA604-32F2-44F8-8543-DA5C58CA6EEA}" dt="2024-03-02T07:03:53.676" v="9515"/>
        <pc:sldMkLst>
          <pc:docMk/>
          <pc:sldMk cId="0" sldId="256"/>
        </pc:sldMkLst>
        <pc:spChg chg="mod">
          <ac:chgData name="Kumar Raju Neela" userId="fa63efd3fd90ca29" providerId="LiveId" clId="{8A3EA604-32F2-44F8-8543-DA5C58CA6EEA}" dt="2024-03-01T21:32:31.044" v="1440" actId="20577"/>
          <ac:spMkLst>
            <pc:docMk/>
            <pc:sldMk cId="0" sldId="256"/>
            <ac:spMk id="99" creationId="{00000000-0000-0000-0000-000000000000}"/>
          </ac:spMkLst>
        </pc:spChg>
        <pc:picChg chg="mod">
          <ac:chgData name="Kumar Raju Neela" userId="fa63efd3fd90ca29" providerId="LiveId" clId="{8A3EA604-32F2-44F8-8543-DA5C58CA6EEA}" dt="2024-03-02T06:26:42.209" v="9340" actId="1076"/>
          <ac:picMkLst>
            <pc:docMk/>
            <pc:sldMk cId="0" sldId="256"/>
            <ac:picMk id="98" creationId="{00000000-0000-0000-0000-000000000000}"/>
          </ac:picMkLst>
        </pc:picChg>
      </pc:sldChg>
      <pc:sldChg chg="addSp delSp modSp mod modTransition setBg delAnim modAnim">
        <pc:chgData name="Kumar Raju Neela" userId="fa63efd3fd90ca29" providerId="LiveId" clId="{8A3EA604-32F2-44F8-8543-DA5C58CA6EEA}" dt="2024-03-02T06:28:08.757" v="9353"/>
        <pc:sldMkLst>
          <pc:docMk/>
          <pc:sldMk cId="0" sldId="257"/>
        </pc:sldMkLst>
        <pc:spChg chg="add mod">
          <ac:chgData name="Kumar Raju Neela" userId="fa63efd3fd90ca29" providerId="LiveId" clId="{8A3EA604-32F2-44F8-8543-DA5C58CA6EEA}" dt="2024-03-01T21:17:53.085" v="1322" actId="20577"/>
          <ac:spMkLst>
            <pc:docMk/>
            <pc:sldMk cId="0" sldId="257"/>
            <ac:spMk id="2" creationId="{094146EA-0CAE-5B59-EE80-6018599E1304}"/>
          </ac:spMkLst>
        </pc:spChg>
        <pc:spChg chg="add mod">
          <ac:chgData name="Kumar Raju Neela" userId="fa63efd3fd90ca29" providerId="LiveId" clId="{8A3EA604-32F2-44F8-8543-DA5C58CA6EEA}" dt="2024-03-01T20:59:31.972" v="1081" actId="207"/>
          <ac:spMkLst>
            <pc:docMk/>
            <pc:sldMk cId="0" sldId="257"/>
            <ac:spMk id="3" creationId="{FBB1F83D-B142-418A-CF39-D5C54E757BC5}"/>
          </ac:spMkLst>
        </pc:spChg>
        <pc:spChg chg="add mod">
          <ac:chgData name="Kumar Raju Neela" userId="fa63efd3fd90ca29" providerId="LiveId" clId="{8A3EA604-32F2-44F8-8543-DA5C58CA6EEA}" dt="2024-03-02T01:48:12.979" v="4705" actId="1076"/>
          <ac:spMkLst>
            <pc:docMk/>
            <pc:sldMk cId="0" sldId="257"/>
            <ac:spMk id="4" creationId="{15FAA556-3281-067B-5577-6F25A39022C0}"/>
          </ac:spMkLst>
        </pc:spChg>
        <pc:spChg chg="add mod">
          <ac:chgData name="Kumar Raju Neela" userId="fa63efd3fd90ca29" providerId="LiveId" clId="{8A3EA604-32F2-44F8-8543-DA5C58CA6EEA}" dt="2024-03-01T20:05:50.202" v="568"/>
          <ac:spMkLst>
            <pc:docMk/>
            <pc:sldMk cId="0" sldId="257"/>
            <ac:spMk id="4" creationId="{F8BCACCA-002F-05AA-4E75-0FF22E49B6B9}"/>
          </ac:spMkLst>
        </pc:spChg>
        <pc:spChg chg="add mod">
          <ac:chgData name="Kumar Raju Neela" userId="fa63efd3fd90ca29" providerId="LiveId" clId="{8A3EA604-32F2-44F8-8543-DA5C58CA6EEA}" dt="2024-03-01T20:05:49.337" v="566"/>
          <ac:spMkLst>
            <pc:docMk/>
            <pc:sldMk cId="0" sldId="257"/>
            <ac:spMk id="5" creationId="{517C1A57-6194-B857-C34A-185E8E9FAF52}"/>
          </ac:spMkLst>
        </pc:spChg>
        <pc:spChg chg="add mod">
          <ac:chgData name="Kumar Raju Neela" userId="fa63efd3fd90ca29" providerId="LiveId" clId="{8A3EA604-32F2-44F8-8543-DA5C58CA6EEA}" dt="2024-03-01T20:06:24.646" v="571"/>
          <ac:spMkLst>
            <pc:docMk/>
            <pc:sldMk cId="0" sldId="257"/>
            <ac:spMk id="6" creationId="{64C26637-DADC-42D7-2253-8510A5BDCD88}"/>
          </ac:spMkLst>
        </pc:spChg>
        <pc:spChg chg="add mod">
          <ac:chgData name="Kumar Raju Neela" userId="fa63efd3fd90ca29" providerId="LiveId" clId="{8A3EA604-32F2-44F8-8543-DA5C58CA6EEA}" dt="2024-03-01T20:07:15.763" v="581"/>
          <ac:spMkLst>
            <pc:docMk/>
            <pc:sldMk cId="0" sldId="257"/>
            <ac:spMk id="7" creationId="{83694E89-73D8-8583-CB38-FD65A9A2BAA4}"/>
          </ac:spMkLst>
        </pc:spChg>
        <pc:spChg chg="add mod">
          <ac:chgData name="Kumar Raju Neela" userId="fa63efd3fd90ca29" providerId="LiveId" clId="{8A3EA604-32F2-44F8-8543-DA5C58CA6EEA}" dt="2024-03-01T20:07:15.339" v="580"/>
          <ac:spMkLst>
            <pc:docMk/>
            <pc:sldMk cId="0" sldId="257"/>
            <ac:spMk id="8" creationId="{4CEC4566-FC5D-CFE7-F3DB-F658CBAC2690}"/>
          </ac:spMkLst>
        </pc:spChg>
        <pc:spChg chg="add mod">
          <ac:chgData name="Kumar Raju Neela" userId="fa63efd3fd90ca29" providerId="LiveId" clId="{8A3EA604-32F2-44F8-8543-DA5C58CA6EEA}" dt="2024-03-01T20:07:15.009" v="579"/>
          <ac:spMkLst>
            <pc:docMk/>
            <pc:sldMk cId="0" sldId="257"/>
            <ac:spMk id="9" creationId="{74C53CE4-768C-CB48-AE61-4904273EEC46}"/>
          </ac:spMkLst>
        </pc:spChg>
        <pc:spChg chg="add del mod">
          <ac:chgData name="Kumar Raju Neela" userId="fa63efd3fd90ca29" providerId="LiveId" clId="{8A3EA604-32F2-44F8-8543-DA5C58CA6EEA}" dt="2024-03-01T20:39:09.570" v="842" actId="478"/>
          <ac:spMkLst>
            <pc:docMk/>
            <pc:sldMk cId="0" sldId="257"/>
            <ac:spMk id="10" creationId="{C8251049-A39A-6CA2-B83D-6631A8DFD775}"/>
          </ac:spMkLst>
        </pc:spChg>
        <pc:spChg chg="add mod">
          <ac:chgData name="Kumar Raju Neela" userId="fa63efd3fd90ca29" providerId="LiveId" clId="{8A3EA604-32F2-44F8-8543-DA5C58CA6EEA}" dt="2024-03-01T20:37:48.921" v="830" actId="1076"/>
          <ac:spMkLst>
            <pc:docMk/>
            <pc:sldMk cId="0" sldId="257"/>
            <ac:spMk id="11" creationId="{FF503D53-ED22-5508-E98F-C23ACDE2DCC6}"/>
          </ac:spMkLst>
        </pc:spChg>
        <pc:spChg chg="add mod">
          <ac:chgData name="Kumar Raju Neela" userId="fa63efd3fd90ca29" providerId="LiveId" clId="{8A3EA604-32F2-44F8-8543-DA5C58CA6EEA}" dt="2024-03-01T20:37:48.921" v="830" actId="1076"/>
          <ac:spMkLst>
            <pc:docMk/>
            <pc:sldMk cId="0" sldId="257"/>
            <ac:spMk id="12" creationId="{379A64A1-8069-8833-C5E5-91540FBEA078}"/>
          </ac:spMkLst>
        </pc:spChg>
        <pc:spChg chg="add del mod">
          <ac:chgData name="Kumar Raju Neela" userId="fa63efd3fd90ca29" providerId="LiveId" clId="{8A3EA604-32F2-44F8-8543-DA5C58CA6EEA}" dt="2024-03-01T20:39:11.556" v="843" actId="478"/>
          <ac:spMkLst>
            <pc:docMk/>
            <pc:sldMk cId="0" sldId="257"/>
            <ac:spMk id="13" creationId="{8B8C8598-B23E-E538-CDE2-0A6B84B9C573}"/>
          </ac:spMkLst>
        </pc:spChg>
        <pc:spChg chg="add del mod">
          <ac:chgData name="Kumar Raju Neela" userId="fa63efd3fd90ca29" providerId="LiveId" clId="{8A3EA604-32F2-44F8-8543-DA5C58CA6EEA}" dt="2024-03-01T20:26:43.491" v="742" actId="478"/>
          <ac:spMkLst>
            <pc:docMk/>
            <pc:sldMk cId="0" sldId="257"/>
            <ac:spMk id="14" creationId="{4E71E50D-406F-CF51-BB7D-1C3B376C224F}"/>
          </ac:spMkLst>
        </pc:spChg>
        <pc:spChg chg="add del mod">
          <ac:chgData name="Kumar Raju Neela" userId="fa63efd3fd90ca29" providerId="LiveId" clId="{8A3EA604-32F2-44F8-8543-DA5C58CA6EEA}" dt="2024-03-01T20:26:35.053" v="739" actId="478"/>
          <ac:spMkLst>
            <pc:docMk/>
            <pc:sldMk cId="0" sldId="257"/>
            <ac:spMk id="15" creationId="{F35030F8-BE0D-921F-8801-C38E53408E60}"/>
          </ac:spMkLst>
        </pc:spChg>
        <pc:spChg chg="add del mod">
          <ac:chgData name="Kumar Raju Neela" userId="fa63efd3fd90ca29" providerId="LiveId" clId="{8A3EA604-32F2-44F8-8543-DA5C58CA6EEA}" dt="2024-03-01T20:26:42.184" v="741" actId="478"/>
          <ac:spMkLst>
            <pc:docMk/>
            <pc:sldMk cId="0" sldId="257"/>
            <ac:spMk id="16" creationId="{7B78E5E8-C37A-9E19-8DD7-A836AD412867}"/>
          </ac:spMkLst>
        </pc:spChg>
        <pc:spChg chg="add del mod">
          <ac:chgData name="Kumar Raju Neela" userId="fa63efd3fd90ca29" providerId="LiveId" clId="{8A3EA604-32F2-44F8-8543-DA5C58CA6EEA}" dt="2024-03-01T20:26:37.192" v="740" actId="478"/>
          <ac:spMkLst>
            <pc:docMk/>
            <pc:sldMk cId="0" sldId="257"/>
            <ac:spMk id="17" creationId="{8F9C88E7-33B5-CCFC-D6C8-FC6D6F9CAF29}"/>
          </ac:spMkLst>
        </pc:spChg>
        <pc:spChg chg="add del mod">
          <ac:chgData name="Kumar Raju Neela" userId="fa63efd3fd90ca29" providerId="LiveId" clId="{8A3EA604-32F2-44F8-8543-DA5C58CA6EEA}" dt="2024-03-01T20:39:05.595" v="840" actId="478"/>
          <ac:spMkLst>
            <pc:docMk/>
            <pc:sldMk cId="0" sldId="257"/>
            <ac:spMk id="18" creationId="{EEC62F4E-1182-5884-5DF2-B81B9DEA4B47}"/>
          </ac:spMkLst>
        </pc:spChg>
        <pc:spChg chg="add del mod">
          <ac:chgData name="Kumar Raju Neela" userId="fa63efd3fd90ca29" providerId="LiveId" clId="{8A3EA604-32F2-44F8-8543-DA5C58CA6EEA}" dt="2024-03-01T20:39:07.847" v="841" actId="478"/>
          <ac:spMkLst>
            <pc:docMk/>
            <pc:sldMk cId="0" sldId="257"/>
            <ac:spMk id="19" creationId="{F9004FD4-C148-39E8-554D-D1BCBB5F1754}"/>
          </ac:spMkLst>
        </pc:spChg>
        <pc:spChg chg="add mod">
          <ac:chgData name="Kumar Raju Neela" userId="fa63efd3fd90ca29" providerId="LiveId" clId="{8A3EA604-32F2-44F8-8543-DA5C58CA6EEA}" dt="2024-03-01T20:37:48.921" v="830" actId="1076"/>
          <ac:spMkLst>
            <pc:docMk/>
            <pc:sldMk cId="0" sldId="257"/>
            <ac:spMk id="20" creationId="{3BB2A712-C440-ABA8-D699-BF2F9E9361C6}"/>
          </ac:spMkLst>
        </pc:spChg>
        <pc:spChg chg="add mod ord">
          <ac:chgData name="Kumar Raju Neela" userId="fa63efd3fd90ca29" providerId="LiveId" clId="{8A3EA604-32F2-44F8-8543-DA5C58CA6EEA}" dt="2024-03-01T20:37:48.921" v="830" actId="1076"/>
          <ac:spMkLst>
            <pc:docMk/>
            <pc:sldMk cId="0" sldId="257"/>
            <ac:spMk id="21" creationId="{8A90A964-DF4B-4118-A1E8-9FE5094EAE46}"/>
          </ac:spMkLst>
        </pc:spChg>
        <pc:spChg chg="add mod">
          <ac:chgData name="Kumar Raju Neela" userId="fa63efd3fd90ca29" providerId="LiveId" clId="{8A3EA604-32F2-44F8-8543-DA5C58CA6EEA}" dt="2024-03-01T20:37:48.921" v="830" actId="1076"/>
          <ac:spMkLst>
            <pc:docMk/>
            <pc:sldMk cId="0" sldId="257"/>
            <ac:spMk id="22" creationId="{270E2410-4013-82E4-70BC-FF4BE1CBD05B}"/>
          </ac:spMkLst>
        </pc:spChg>
        <pc:spChg chg="add del mod">
          <ac:chgData name="Kumar Raju Neela" userId="fa63efd3fd90ca29" providerId="LiveId" clId="{8A3EA604-32F2-44F8-8543-DA5C58CA6EEA}" dt="2024-03-01T20:25:31.301" v="732" actId="478"/>
          <ac:spMkLst>
            <pc:docMk/>
            <pc:sldMk cId="0" sldId="257"/>
            <ac:spMk id="23" creationId="{0F262D37-431F-FE28-902A-35E123CB957D}"/>
          </ac:spMkLst>
        </pc:spChg>
        <pc:spChg chg="add del mod">
          <ac:chgData name="Kumar Raju Neela" userId="fa63efd3fd90ca29" providerId="LiveId" clId="{8A3EA604-32F2-44F8-8543-DA5C58CA6EEA}" dt="2024-03-01T20:29:57.899" v="761" actId="478"/>
          <ac:spMkLst>
            <pc:docMk/>
            <pc:sldMk cId="0" sldId="257"/>
            <ac:spMk id="24" creationId="{5485599D-8B72-4161-09EB-069A5ECAA977}"/>
          </ac:spMkLst>
        </pc:spChg>
        <pc:spChg chg="add mod">
          <ac:chgData name="Kumar Raju Neela" userId="fa63efd3fd90ca29" providerId="LiveId" clId="{8A3EA604-32F2-44F8-8543-DA5C58CA6EEA}" dt="2024-03-01T20:37:48.921" v="830" actId="1076"/>
          <ac:spMkLst>
            <pc:docMk/>
            <pc:sldMk cId="0" sldId="257"/>
            <ac:spMk id="25" creationId="{C5804C1A-1B63-A0FD-FB55-37816EE7BEC5}"/>
          </ac:spMkLst>
        </pc:spChg>
        <pc:spChg chg="add del mod">
          <ac:chgData name="Kumar Raju Neela" userId="fa63efd3fd90ca29" providerId="LiveId" clId="{8A3EA604-32F2-44F8-8543-DA5C58CA6EEA}" dt="2024-03-01T20:31:06.081" v="771"/>
          <ac:spMkLst>
            <pc:docMk/>
            <pc:sldMk cId="0" sldId="257"/>
            <ac:spMk id="26" creationId="{36DAB71B-AF76-B3EA-B5C5-258605757914}"/>
          </ac:spMkLst>
        </pc:spChg>
        <pc:spChg chg="add del mod">
          <ac:chgData name="Kumar Raju Neela" userId="fa63efd3fd90ca29" providerId="LiveId" clId="{8A3EA604-32F2-44F8-8543-DA5C58CA6EEA}" dt="2024-03-01T20:31:27.881" v="774"/>
          <ac:spMkLst>
            <pc:docMk/>
            <pc:sldMk cId="0" sldId="257"/>
            <ac:spMk id="27" creationId="{E2CAB504-F038-99CD-330C-88032DE277F6}"/>
          </ac:spMkLst>
        </pc:spChg>
        <pc:spChg chg="add mod">
          <ac:chgData name="Kumar Raju Neela" userId="fa63efd3fd90ca29" providerId="LiveId" clId="{8A3EA604-32F2-44F8-8543-DA5C58CA6EEA}" dt="2024-03-02T06:26:03.124" v="9336" actId="20577"/>
          <ac:spMkLst>
            <pc:docMk/>
            <pc:sldMk cId="0" sldId="257"/>
            <ac:spMk id="28" creationId="{C2BCB8C1-F34B-D28D-6B0B-5C42DC16B61F}"/>
          </ac:spMkLst>
        </pc:spChg>
        <pc:spChg chg="add mod ord">
          <ac:chgData name="Kumar Raju Neela" userId="fa63efd3fd90ca29" providerId="LiveId" clId="{8A3EA604-32F2-44F8-8543-DA5C58CA6EEA}" dt="2024-03-01T20:37:48.921" v="830" actId="1076"/>
          <ac:spMkLst>
            <pc:docMk/>
            <pc:sldMk cId="0" sldId="257"/>
            <ac:spMk id="29" creationId="{2FF4B904-4874-7CD8-9B14-EFB114E7308F}"/>
          </ac:spMkLst>
        </pc:spChg>
        <pc:spChg chg="add mod">
          <ac:chgData name="Kumar Raju Neela" userId="fa63efd3fd90ca29" providerId="LiveId" clId="{8A3EA604-32F2-44F8-8543-DA5C58CA6EEA}" dt="2024-03-01T20:51:01.776" v="945" actId="1076"/>
          <ac:spMkLst>
            <pc:docMk/>
            <pc:sldMk cId="0" sldId="257"/>
            <ac:spMk id="30" creationId="{3D582E71-579B-7DF6-33F4-F4DE25EC794B}"/>
          </ac:spMkLst>
        </pc:spChg>
        <pc:spChg chg="add mod">
          <ac:chgData name="Kumar Raju Neela" userId="fa63efd3fd90ca29" providerId="LiveId" clId="{8A3EA604-32F2-44F8-8543-DA5C58CA6EEA}" dt="2024-03-01T21:01:07.244" v="1249" actId="207"/>
          <ac:spMkLst>
            <pc:docMk/>
            <pc:sldMk cId="0" sldId="257"/>
            <ac:spMk id="31" creationId="{D590A24B-5EA1-B40B-48AE-B53F3643E915}"/>
          </ac:spMkLst>
        </pc:spChg>
        <pc:spChg chg="add mod">
          <ac:chgData name="Kumar Raju Neela" userId="fa63efd3fd90ca29" providerId="LiveId" clId="{8A3EA604-32F2-44F8-8543-DA5C58CA6EEA}" dt="2024-03-01T21:17:50.862" v="1321" actId="20577"/>
          <ac:spMkLst>
            <pc:docMk/>
            <pc:sldMk cId="0" sldId="257"/>
            <ac:spMk id="32" creationId="{386A71DA-FCD4-461D-E6D3-C57D770FDC5E}"/>
          </ac:spMkLst>
        </pc:spChg>
        <pc:spChg chg="add mod">
          <ac:chgData name="Kumar Raju Neela" userId="fa63efd3fd90ca29" providerId="LiveId" clId="{8A3EA604-32F2-44F8-8543-DA5C58CA6EEA}" dt="2024-03-01T20:59:09.200" v="1079" actId="208"/>
          <ac:spMkLst>
            <pc:docMk/>
            <pc:sldMk cId="0" sldId="257"/>
            <ac:spMk id="33" creationId="{2B977792-9DC2-3E5C-6C8C-CC5E8C89613E}"/>
          </ac:spMkLst>
        </pc:spChg>
        <pc:spChg chg="add del mod">
          <ac:chgData name="Kumar Raju Neela" userId="fa63efd3fd90ca29" providerId="LiveId" clId="{8A3EA604-32F2-44F8-8543-DA5C58CA6EEA}" dt="2024-03-01T21:02:48.360" v="1259" actId="478"/>
          <ac:spMkLst>
            <pc:docMk/>
            <pc:sldMk cId="0" sldId="257"/>
            <ac:spMk id="34" creationId="{9EBBAC59-C5C3-C4F2-1738-565F37593D8C}"/>
          </ac:spMkLst>
        </pc:spChg>
        <pc:spChg chg="add del mod">
          <ac:chgData name="Kumar Raju Neela" userId="fa63efd3fd90ca29" providerId="LiveId" clId="{8A3EA604-32F2-44F8-8543-DA5C58CA6EEA}" dt="2024-03-01T21:02:43.839" v="1258" actId="478"/>
          <ac:spMkLst>
            <pc:docMk/>
            <pc:sldMk cId="0" sldId="257"/>
            <ac:spMk id="35" creationId="{D601E0FE-843B-057C-7D13-0E589F1912C3}"/>
          </ac:spMkLst>
        </pc:spChg>
        <pc:spChg chg="add del mod">
          <ac:chgData name="Kumar Raju Neela" userId="fa63efd3fd90ca29" providerId="LiveId" clId="{8A3EA604-32F2-44F8-8543-DA5C58CA6EEA}" dt="2024-03-01T20:50:16.826" v="936" actId="478"/>
          <ac:spMkLst>
            <pc:docMk/>
            <pc:sldMk cId="0" sldId="257"/>
            <ac:spMk id="36" creationId="{A1B059C3-53A6-63A1-51C9-2925B4E4A1E6}"/>
          </ac:spMkLst>
        </pc:spChg>
        <pc:spChg chg="add mod">
          <ac:chgData name="Kumar Raju Neela" userId="fa63efd3fd90ca29" providerId="LiveId" clId="{8A3EA604-32F2-44F8-8543-DA5C58CA6EEA}" dt="2024-03-01T21:01:22.012" v="1253" actId="108"/>
          <ac:spMkLst>
            <pc:docMk/>
            <pc:sldMk cId="0" sldId="257"/>
            <ac:spMk id="37" creationId="{0737751B-7DAA-EB3B-1371-0C5DAF75DC70}"/>
          </ac:spMkLst>
        </pc:spChg>
        <pc:spChg chg="add mod">
          <ac:chgData name="Kumar Raju Neela" userId="fa63efd3fd90ca29" providerId="LiveId" clId="{8A3EA604-32F2-44F8-8543-DA5C58CA6EEA}" dt="2024-03-01T21:01:18.521" v="1252" actId="108"/>
          <ac:spMkLst>
            <pc:docMk/>
            <pc:sldMk cId="0" sldId="257"/>
            <ac:spMk id="38" creationId="{0D860069-D28C-D038-6799-862E76C55B35}"/>
          </ac:spMkLst>
        </pc:spChg>
        <pc:spChg chg="add mod">
          <ac:chgData name="Kumar Raju Neela" userId="fa63efd3fd90ca29" providerId="LiveId" clId="{8A3EA604-32F2-44F8-8543-DA5C58CA6EEA}" dt="2024-03-02T01:49:32.958" v="4730" actId="20577"/>
          <ac:spMkLst>
            <pc:docMk/>
            <pc:sldMk cId="0" sldId="257"/>
            <ac:spMk id="39" creationId="{51E81981-640E-BF16-E2BA-5111CEACBB2C}"/>
          </ac:spMkLst>
        </pc:spChg>
        <pc:spChg chg="add mod">
          <ac:chgData name="Kumar Raju Neela" userId="fa63efd3fd90ca29" providerId="LiveId" clId="{8A3EA604-32F2-44F8-8543-DA5C58CA6EEA}" dt="2024-03-01T21:17:48.690" v="1320" actId="20577"/>
          <ac:spMkLst>
            <pc:docMk/>
            <pc:sldMk cId="0" sldId="257"/>
            <ac:spMk id="40" creationId="{DC30914B-0274-AFFA-8758-744B7C7760CF}"/>
          </ac:spMkLst>
        </pc:spChg>
        <pc:spChg chg="add mod">
          <ac:chgData name="Kumar Raju Neela" userId="fa63efd3fd90ca29" providerId="LiveId" clId="{8A3EA604-32F2-44F8-8543-DA5C58CA6EEA}" dt="2024-03-02T01:47:09.385" v="4694" actId="1076"/>
          <ac:spMkLst>
            <pc:docMk/>
            <pc:sldMk cId="0" sldId="257"/>
            <ac:spMk id="41" creationId="{F51291A9-611E-3096-5785-F3EC4D7A6974}"/>
          </ac:spMkLst>
        </pc:spChg>
        <pc:spChg chg="add del mod">
          <ac:chgData name="Kumar Raju Neela" userId="fa63efd3fd90ca29" providerId="LiveId" clId="{8A3EA604-32F2-44F8-8543-DA5C58CA6EEA}" dt="2024-03-01T20:43:51.045" v="864" actId="478"/>
          <ac:spMkLst>
            <pc:docMk/>
            <pc:sldMk cId="0" sldId="257"/>
            <ac:spMk id="42" creationId="{B67A7222-851B-0252-F01C-CBFA6B441805}"/>
          </ac:spMkLst>
        </pc:spChg>
        <pc:spChg chg="add del mod">
          <ac:chgData name="Kumar Raju Neela" userId="fa63efd3fd90ca29" providerId="LiveId" clId="{8A3EA604-32F2-44F8-8543-DA5C58CA6EEA}" dt="2024-03-01T20:40:29.538" v="854" actId="478"/>
          <ac:spMkLst>
            <pc:docMk/>
            <pc:sldMk cId="0" sldId="257"/>
            <ac:spMk id="43" creationId="{9F0DB230-0B1B-F2A3-2A20-61801DA0EAF2}"/>
          </ac:spMkLst>
        </pc:spChg>
        <pc:spChg chg="add del mod">
          <ac:chgData name="Kumar Raju Neela" userId="fa63efd3fd90ca29" providerId="LiveId" clId="{8A3EA604-32F2-44F8-8543-DA5C58CA6EEA}" dt="2024-03-01T20:40:24.309" v="853" actId="478"/>
          <ac:spMkLst>
            <pc:docMk/>
            <pc:sldMk cId="0" sldId="257"/>
            <ac:spMk id="44" creationId="{8B5D707A-F518-0280-1F9E-D5B5C78B886C}"/>
          </ac:spMkLst>
        </pc:spChg>
        <pc:spChg chg="add del mod">
          <ac:chgData name="Kumar Raju Neela" userId="fa63efd3fd90ca29" providerId="LiveId" clId="{8A3EA604-32F2-44F8-8543-DA5C58CA6EEA}" dt="2024-03-01T20:40:31.644" v="855" actId="478"/>
          <ac:spMkLst>
            <pc:docMk/>
            <pc:sldMk cId="0" sldId="257"/>
            <ac:spMk id="45" creationId="{56546B78-C5AC-2142-FBF4-BDDE00F04E69}"/>
          </ac:spMkLst>
        </pc:spChg>
        <pc:spChg chg="add mod">
          <ac:chgData name="Kumar Raju Neela" userId="fa63efd3fd90ca29" providerId="LiveId" clId="{8A3EA604-32F2-44F8-8543-DA5C58CA6EEA}" dt="2024-03-01T20:45:20.804" v="880" actId="1076"/>
          <ac:spMkLst>
            <pc:docMk/>
            <pc:sldMk cId="0" sldId="257"/>
            <ac:spMk id="46" creationId="{5100A27B-D364-1DF6-0272-7913DA35EE91}"/>
          </ac:spMkLst>
        </pc:spChg>
        <pc:spChg chg="add mod">
          <ac:chgData name="Kumar Raju Neela" userId="fa63efd3fd90ca29" providerId="LiveId" clId="{8A3EA604-32F2-44F8-8543-DA5C58CA6EEA}" dt="2024-03-01T20:58:23.738" v="1077" actId="108"/>
          <ac:spMkLst>
            <pc:docMk/>
            <pc:sldMk cId="0" sldId="257"/>
            <ac:spMk id="47" creationId="{71138151-16C9-5F10-4526-3F9450779E9D}"/>
          </ac:spMkLst>
        </pc:spChg>
        <pc:spChg chg="add mod">
          <ac:chgData name="Kumar Raju Neela" userId="fa63efd3fd90ca29" providerId="LiveId" clId="{8A3EA604-32F2-44F8-8543-DA5C58CA6EEA}" dt="2024-03-01T20:58:08.270" v="1076" actId="108"/>
          <ac:spMkLst>
            <pc:docMk/>
            <pc:sldMk cId="0" sldId="257"/>
            <ac:spMk id="48" creationId="{2458BB95-9C77-FA57-2E37-0206121C31FA}"/>
          </ac:spMkLst>
        </pc:spChg>
        <pc:spChg chg="add mod ord">
          <ac:chgData name="Kumar Raju Neela" userId="fa63efd3fd90ca29" providerId="LiveId" clId="{8A3EA604-32F2-44F8-8543-DA5C58CA6EEA}" dt="2024-03-01T20:57:16.715" v="1069" actId="207"/>
          <ac:spMkLst>
            <pc:docMk/>
            <pc:sldMk cId="0" sldId="257"/>
            <ac:spMk id="49" creationId="{C4DA3E84-B6B5-9937-1945-4DF5CEE217D0}"/>
          </ac:spMkLst>
        </pc:spChg>
        <pc:spChg chg="add del mod">
          <ac:chgData name="Kumar Raju Neela" userId="fa63efd3fd90ca29" providerId="LiveId" clId="{8A3EA604-32F2-44F8-8543-DA5C58CA6EEA}" dt="2024-03-01T20:41:28.518" v="860" actId="478"/>
          <ac:spMkLst>
            <pc:docMk/>
            <pc:sldMk cId="0" sldId="257"/>
            <ac:spMk id="50" creationId="{297A2306-E813-4C09-77C6-1B1C36A7FCA7}"/>
          </ac:spMkLst>
        </pc:spChg>
        <pc:spChg chg="add del mod">
          <ac:chgData name="Kumar Raju Neela" userId="fa63efd3fd90ca29" providerId="LiveId" clId="{8A3EA604-32F2-44F8-8543-DA5C58CA6EEA}" dt="2024-03-01T20:41:28.518" v="860" actId="478"/>
          <ac:spMkLst>
            <pc:docMk/>
            <pc:sldMk cId="0" sldId="257"/>
            <ac:spMk id="51" creationId="{BA251B7C-1AAA-CE16-2594-44C578BEB85C}"/>
          </ac:spMkLst>
        </pc:spChg>
        <pc:spChg chg="add del mod">
          <ac:chgData name="Kumar Raju Neela" userId="fa63efd3fd90ca29" providerId="LiveId" clId="{8A3EA604-32F2-44F8-8543-DA5C58CA6EEA}" dt="2024-03-01T20:41:28.518" v="860" actId="478"/>
          <ac:spMkLst>
            <pc:docMk/>
            <pc:sldMk cId="0" sldId="257"/>
            <ac:spMk id="52" creationId="{AB58BA45-6D9F-B7D5-76ED-B71E8646CCC4}"/>
          </ac:spMkLst>
        </pc:spChg>
        <pc:spChg chg="add del mod">
          <ac:chgData name="Kumar Raju Neela" userId="fa63efd3fd90ca29" providerId="LiveId" clId="{8A3EA604-32F2-44F8-8543-DA5C58CA6EEA}" dt="2024-03-01T20:46:25.752" v="885" actId="478"/>
          <ac:spMkLst>
            <pc:docMk/>
            <pc:sldMk cId="0" sldId="257"/>
            <ac:spMk id="53" creationId="{06EA2AE2-A862-5445-BC00-1DB5931B26F2}"/>
          </ac:spMkLst>
        </pc:spChg>
        <pc:spChg chg="add del mod">
          <ac:chgData name="Kumar Raju Neela" userId="fa63efd3fd90ca29" providerId="LiveId" clId="{8A3EA604-32F2-44F8-8543-DA5C58CA6EEA}" dt="2024-03-01T20:48:50.900" v="926" actId="478"/>
          <ac:spMkLst>
            <pc:docMk/>
            <pc:sldMk cId="0" sldId="257"/>
            <ac:spMk id="54" creationId="{38E3ED58-77B1-6170-F431-CAC1D111BACB}"/>
          </ac:spMkLst>
        </pc:spChg>
        <pc:spChg chg="add del mod">
          <ac:chgData name="Kumar Raju Neela" userId="fa63efd3fd90ca29" providerId="LiveId" clId="{8A3EA604-32F2-44F8-8543-DA5C58CA6EEA}" dt="2024-03-01T20:48:52.655" v="927" actId="478"/>
          <ac:spMkLst>
            <pc:docMk/>
            <pc:sldMk cId="0" sldId="257"/>
            <ac:spMk id="55" creationId="{625F2050-0171-548C-A374-4E09A49EC40C}"/>
          </ac:spMkLst>
        </pc:spChg>
        <pc:spChg chg="add mod">
          <ac:chgData name="Kumar Raju Neela" userId="fa63efd3fd90ca29" providerId="LiveId" clId="{8A3EA604-32F2-44F8-8543-DA5C58CA6EEA}" dt="2024-03-01T21:06:48.888" v="1300" actId="1076"/>
          <ac:spMkLst>
            <pc:docMk/>
            <pc:sldMk cId="0" sldId="257"/>
            <ac:spMk id="56" creationId="{2916F1FC-FB60-AB63-4508-8F34E394BAAA}"/>
          </ac:spMkLst>
        </pc:spChg>
        <pc:spChg chg="add mod">
          <ac:chgData name="Kumar Raju Neela" userId="fa63efd3fd90ca29" providerId="LiveId" clId="{8A3EA604-32F2-44F8-8543-DA5C58CA6EEA}" dt="2024-03-01T21:06:44.129" v="1299" actId="208"/>
          <ac:spMkLst>
            <pc:docMk/>
            <pc:sldMk cId="0" sldId="257"/>
            <ac:spMk id="57" creationId="{0D26B3DD-7949-0FA2-30BD-D5C1EE35DD71}"/>
          </ac:spMkLst>
        </pc:spChg>
        <pc:spChg chg="add del mod ord">
          <ac:chgData name="Kumar Raju Neela" userId="fa63efd3fd90ca29" providerId="LiveId" clId="{8A3EA604-32F2-44F8-8543-DA5C58CA6EEA}" dt="2024-03-01T21:06:05.648" v="1292"/>
          <ac:spMkLst>
            <pc:docMk/>
            <pc:sldMk cId="0" sldId="257"/>
            <ac:spMk id="58" creationId="{0FB9CB13-E7D3-4CCF-453F-1472A056125B}"/>
          </ac:spMkLst>
        </pc:spChg>
        <pc:spChg chg="add del mod">
          <ac:chgData name="Kumar Raju Neela" userId="fa63efd3fd90ca29" providerId="LiveId" clId="{8A3EA604-32F2-44F8-8543-DA5C58CA6EEA}" dt="2024-03-02T01:47:19.889" v="4696" actId="478"/>
          <ac:spMkLst>
            <pc:docMk/>
            <pc:sldMk cId="0" sldId="257"/>
            <ac:spMk id="59" creationId="{D9B549C7-CD34-1F32-CF7D-FFF8978F7603}"/>
          </ac:spMkLst>
        </pc:spChg>
        <pc:spChg chg="add mod">
          <ac:chgData name="Kumar Raju Neela" userId="fa63efd3fd90ca29" providerId="LiveId" clId="{8A3EA604-32F2-44F8-8543-DA5C58CA6EEA}" dt="2024-03-01T20:51:35.437" v="950"/>
          <ac:spMkLst>
            <pc:docMk/>
            <pc:sldMk cId="0" sldId="257"/>
            <ac:spMk id="60" creationId="{C7646071-891E-A7FE-FF1C-169A53C918D8}"/>
          </ac:spMkLst>
        </pc:spChg>
        <pc:spChg chg="add mod">
          <ac:chgData name="Kumar Raju Neela" userId="fa63efd3fd90ca29" providerId="LiveId" clId="{8A3EA604-32F2-44F8-8543-DA5C58CA6EEA}" dt="2024-03-02T01:49:23.363" v="4726" actId="20577"/>
          <ac:spMkLst>
            <pc:docMk/>
            <pc:sldMk cId="0" sldId="257"/>
            <ac:spMk id="61" creationId="{164C0CB1-58CA-89D7-FED5-8362CD3DBFF2}"/>
          </ac:spMkLst>
        </pc:spChg>
        <pc:spChg chg="add del mod">
          <ac:chgData name="Kumar Raju Neela" userId="fa63efd3fd90ca29" providerId="LiveId" clId="{8A3EA604-32F2-44F8-8543-DA5C58CA6EEA}" dt="2024-03-01T21:02:43.839" v="1258" actId="478"/>
          <ac:spMkLst>
            <pc:docMk/>
            <pc:sldMk cId="0" sldId="257"/>
            <ac:spMk id="62" creationId="{F076D22F-88D5-AA82-EE0F-E6EE7E7221A3}"/>
          </ac:spMkLst>
        </pc:spChg>
        <pc:spChg chg="add del mod">
          <ac:chgData name="Kumar Raju Neela" userId="fa63efd3fd90ca29" providerId="LiveId" clId="{8A3EA604-32F2-44F8-8543-DA5C58CA6EEA}" dt="2024-03-01T21:06:01.609" v="1288" actId="478"/>
          <ac:spMkLst>
            <pc:docMk/>
            <pc:sldMk cId="0" sldId="257"/>
            <ac:spMk id="63" creationId="{2579FF0A-632D-BE2F-9859-4E36F0EA4B4C}"/>
          </ac:spMkLst>
        </pc:spChg>
        <pc:spChg chg="add del mod">
          <ac:chgData name="Kumar Raju Neela" userId="fa63efd3fd90ca29" providerId="LiveId" clId="{8A3EA604-32F2-44F8-8543-DA5C58CA6EEA}" dt="2024-03-01T21:06:01.609" v="1288" actId="478"/>
          <ac:spMkLst>
            <pc:docMk/>
            <pc:sldMk cId="0" sldId="257"/>
            <ac:spMk id="64" creationId="{CC8D85F3-C994-F635-D724-97AE720E8413}"/>
          </ac:spMkLst>
        </pc:spChg>
        <pc:spChg chg="add mod ord">
          <ac:chgData name="Kumar Raju Neela" userId="fa63efd3fd90ca29" providerId="LiveId" clId="{8A3EA604-32F2-44F8-8543-DA5C58CA6EEA}" dt="2024-03-01T21:05:58.597" v="1287" actId="1076"/>
          <ac:spMkLst>
            <pc:docMk/>
            <pc:sldMk cId="0" sldId="257"/>
            <ac:spMk id="65" creationId="{73283D95-1CFE-990D-8FDC-4AB81936CFD1}"/>
          </ac:spMkLst>
        </pc:spChg>
        <pc:spChg chg="add mod">
          <ac:chgData name="Kumar Raju Neela" userId="fa63efd3fd90ca29" providerId="LiveId" clId="{8A3EA604-32F2-44F8-8543-DA5C58CA6EEA}" dt="2024-03-01T21:05:43.811" v="1284" actId="14100"/>
          <ac:spMkLst>
            <pc:docMk/>
            <pc:sldMk cId="0" sldId="257"/>
            <ac:spMk id="66" creationId="{B8415D43-3258-A6EF-E3E0-28ED6FBB22DE}"/>
          </ac:spMkLst>
        </pc:spChg>
        <pc:spChg chg="add mod">
          <ac:chgData name="Kumar Raju Neela" userId="fa63efd3fd90ca29" providerId="LiveId" clId="{8A3EA604-32F2-44F8-8543-DA5C58CA6EEA}" dt="2024-03-01T21:05:43.811" v="1284" actId="14100"/>
          <ac:spMkLst>
            <pc:docMk/>
            <pc:sldMk cId="0" sldId="257"/>
            <ac:spMk id="67" creationId="{F69AC624-1A18-27AB-2C6A-D6B474F1258C}"/>
          </ac:spMkLst>
        </pc:spChg>
        <pc:spChg chg="add mod">
          <ac:chgData name="Kumar Raju Neela" userId="fa63efd3fd90ca29" providerId="LiveId" clId="{8A3EA604-32F2-44F8-8543-DA5C58CA6EEA}" dt="2024-03-02T01:48:47.089" v="4706" actId="207"/>
          <ac:spMkLst>
            <pc:docMk/>
            <pc:sldMk cId="0" sldId="257"/>
            <ac:spMk id="68" creationId="{63264C84-BD2A-B30E-8A89-AD1C412DBAF4}"/>
          </ac:spMkLst>
        </pc:spChg>
        <pc:spChg chg="add del mod">
          <ac:chgData name="Kumar Raju Neela" userId="fa63efd3fd90ca29" providerId="LiveId" clId="{8A3EA604-32F2-44F8-8543-DA5C58CA6EEA}" dt="2024-03-01T21:20:26.880" v="1362" actId="478"/>
          <ac:spMkLst>
            <pc:docMk/>
            <pc:sldMk cId="0" sldId="257"/>
            <ac:spMk id="70" creationId="{863A4C20-D573-D45C-4F26-C330B30F139C}"/>
          </ac:spMkLst>
        </pc:spChg>
        <pc:spChg chg="del mod">
          <ac:chgData name="Kumar Raju Neela" userId="fa63efd3fd90ca29" providerId="LiveId" clId="{8A3EA604-32F2-44F8-8543-DA5C58CA6EEA}" dt="2024-03-01T19:56:31.299" v="225"/>
          <ac:spMkLst>
            <pc:docMk/>
            <pc:sldMk cId="0" sldId="257"/>
            <ac:spMk id="105" creationId="{00000000-0000-0000-0000-000000000000}"/>
          </ac:spMkLst>
        </pc:spChg>
      </pc:sldChg>
      <pc:sldChg chg="addSp delSp modSp del mod">
        <pc:chgData name="Kumar Raju Neela" userId="fa63efd3fd90ca29" providerId="LiveId" clId="{8A3EA604-32F2-44F8-8543-DA5C58CA6EEA}" dt="2024-03-02T06:22:14.324" v="9301" actId="2696"/>
        <pc:sldMkLst>
          <pc:docMk/>
          <pc:sldMk cId="0" sldId="259"/>
        </pc:sldMkLst>
        <pc:spChg chg="add mod">
          <ac:chgData name="Kumar Raju Neela" userId="fa63efd3fd90ca29" providerId="LiveId" clId="{8A3EA604-32F2-44F8-8543-DA5C58CA6EEA}" dt="2024-03-02T06:20:59.816" v="9270" actId="20577"/>
          <ac:spMkLst>
            <pc:docMk/>
            <pc:sldMk cId="0" sldId="259"/>
            <ac:spMk id="2" creationId="{CC93083B-6BEF-0B26-6061-6A0A8C6FE04E}"/>
          </ac:spMkLst>
        </pc:spChg>
        <pc:spChg chg="del">
          <ac:chgData name="Kumar Raju Neela" userId="fa63efd3fd90ca29" providerId="LiveId" clId="{8A3EA604-32F2-44F8-8543-DA5C58CA6EEA}" dt="2024-03-02T06:20:45.901" v="9250" actId="478"/>
          <ac:spMkLst>
            <pc:docMk/>
            <pc:sldMk cId="0" sldId="259"/>
            <ac:spMk id="117" creationId="{00000000-0000-0000-0000-000000000000}"/>
          </ac:spMkLst>
        </pc:spChg>
      </pc:sldChg>
      <pc:sldChg chg="del">
        <pc:chgData name="Kumar Raju Neela" userId="fa63efd3fd90ca29" providerId="LiveId" clId="{8A3EA604-32F2-44F8-8543-DA5C58CA6EEA}" dt="2024-03-02T06:19:58.827" v="9247" actId="2696"/>
        <pc:sldMkLst>
          <pc:docMk/>
          <pc:sldMk cId="1525932379" sldId="260"/>
        </pc:sldMkLst>
      </pc:sldChg>
      <pc:sldChg chg="del">
        <pc:chgData name="Kumar Raju Neela" userId="fa63efd3fd90ca29" providerId="LiveId" clId="{8A3EA604-32F2-44F8-8543-DA5C58CA6EEA}" dt="2024-03-02T06:20:16.593" v="9248" actId="2696"/>
        <pc:sldMkLst>
          <pc:docMk/>
          <pc:sldMk cId="1243635050" sldId="261"/>
        </pc:sldMkLst>
      </pc:sldChg>
      <pc:sldChg chg="del">
        <pc:chgData name="Kumar Raju Neela" userId="fa63efd3fd90ca29" providerId="LiveId" clId="{8A3EA604-32F2-44F8-8543-DA5C58CA6EEA}" dt="2024-03-02T06:20:16.593" v="9248" actId="2696"/>
        <pc:sldMkLst>
          <pc:docMk/>
          <pc:sldMk cId="2337069636" sldId="262"/>
        </pc:sldMkLst>
      </pc:sldChg>
      <pc:sldChg chg="del">
        <pc:chgData name="Kumar Raju Neela" userId="fa63efd3fd90ca29" providerId="LiveId" clId="{8A3EA604-32F2-44F8-8543-DA5C58CA6EEA}" dt="2024-03-02T06:20:35.115" v="9249" actId="2696"/>
        <pc:sldMkLst>
          <pc:docMk/>
          <pc:sldMk cId="761574717" sldId="263"/>
        </pc:sldMkLst>
      </pc:sldChg>
      <pc:sldChg chg="del">
        <pc:chgData name="Kumar Raju Neela" userId="fa63efd3fd90ca29" providerId="LiveId" clId="{8A3EA604-32F2-44F8-8543-DA5C58CA6EEA}" dt="2024-03-02T06:20:16.593" v="9248" actId="2696"/>
        <pc:sldMkLst>
          <pc:docMk/>
          <pc:sldMk cId="1725080086" sldId="264"/>
        </pc:sldMkLst>
      </pc:sldChg>
      <pc:sldChg chg="del">
        <pc:chgData name="Kumar Raju Neela" userId="fa63efd3fd90ca29" providerId="LiveId" clId="{8A3EA604-32F2-44F8-8543-DA5C58CA6EEA}" dt="2024-03-02T06:20:16.593" v="9248" actId="2696"/>
        <pc:sldMkLst>
          <pc:docMk/>
          <pc:sldMk cId="2374220007" sldId="266"/>
        </pc:sldMkLst>
      </pc:sldChg>
      <pc:sldChg chg="del">
        <pc:chgData name="Kumar Raju Neela" userId="fa63efd3fd90ca29" providerId="LiveId" clId="{8A3EA604-32F2-44F8-8543-DA5C58CA6EEA}" dt="2024-03-02T06:20:16.593" v="9248" actId="2696"/>
        <pc:sldMkLst>
          <pc:docMk/>
          <pc:sldMk cId="726965270" sldId="268"/>
        </pc:sldMkLst>
      </pc:sldChg>
      <pc:sldChg chg="del">
        <pc:chgData name="Kumar Raju Neela" userId="fa63efd3fd90ca29" providerId="LiveId" clId="{8A3EA604-32F2-44F8-8543-DA5C58CA6EEA}" dt="2024-03-02T06:20:35.115" v="9249" actId="2696"/>
        <pc:sldMkLst>
          <pc:docMk/>
          <pc:sldMk cId="741887509" sldId="276"/>
        </pc:sldMkLst>
      </pc:sldChg>
      <pc:sldChg chg="del">
        <pc:chgData name="Kumar Raju Neela" userId="fa63efd3fd90ca29" providerId="LiveId" clId="{8A3EA604-32F2-44F8-8543-DA5C58CA6EEA}" dt="2024-03-02T06:20:35.115" v="9249" actId="2696"/>
        <pc:sldMkLst>
          <pc:docMk/>
          <pc:sldMk cId="1141543699" sldId="277"/>
        </pc:sldMkLst>
      </pc:sldChg>
      <pc:sldChg chg="del">
        <pc:chgData name="Kumar Raju Neela" userId="fa63efd3fd90ca29" providerId="LiveId" clId="{8A3EA604-32F2-44F8-8543-DA5C58CA6EEA}" dt="2024-03-02T06:20:35.115" v="9249" actId="2696"/>
        <pc:sldMkLst>
          <pc:docMk/>
          <pc:sldMk cId="210257651" sldId="278"/>
        </pc:sldMkLst>
      </pc:sldChg>
      <pc:sldChg chg="del">
        <pc:chgData name="Kumar Raju Neela" userId="fa63efd3fd90ca29" providerId="LiveId" clId="{8A3EA604-32F2-44F8-8543-DA5C58CA6EEA}" dt="2024-03-02T06:20:35.115" v="9249" actId="2696"/>
        <pc:sldMkLst>
          <pc:docMk/>
          <pc:sldMk cId="510406020" sldId="279"/>
        </pc:sldMkLst>
      </pc:sldChg>
      <pc:sldChg chg="del">
        <pc:chgData name="Kumar Raju Neela" userId="fa63efd3fd90ca29" providerId="LiveId" clId="{8A3EA604-32F2-44F8-8543-DA5C58CA6EEA}" dt="2024-03-02T06:20:35.115" v="9249" actId="2696"/>
        <pc:sldMkLst>
          <pc:docMk/>
          <pc:sldMk cId="930511976" sldId="284"/>
        </pc:sldMkLst>
      </pc:sldChg>
      <pc:sldChg chg="del">
        <pc:chgData name="Kumar Raju Neela" userId="fa63efd3fd90ca29" providerId="LiveId" clId="{8A3EA604-32F2-44F8-8543-DA5C58CA6EEA}" dt="2024-03-02T06:20:16.593" v="9248" actId="2696"/>
        <pc:sldMkLst>
          <pc:docMk/>
          <pc:sldMk cId="2311419578" sldId="285"/>
        </pc:sldMkLst>
      </pc:sldChg>
      <pc:sldChg chg="del">
        <pc:chgData name="Kumar Raju Neela" userId="fa63efd3fd90ca29" providerId="LiveId" clId="{8A3EA604-32F2-44F8-8543-DA5C58CA6EEA}" dt="2024-03-02T06:20:35.115" v="9249" actId="2696"/>
        <pc:sldMkLst>
          <pc:docMk/>
          <pc:sldMk cId="1311611572" sldId="287"/>
        </pc:sldMkLst>
      </pc:sldChg>
      <pc:sldChg chg="del">
        <pc:chgData name="Kumar Raju Neela" userId="fa63efd3fd90ca29" providerId="LiveId" clId="{8A3EA604-32F2-44F8-8543-DA5C58CA6EEA}" dt="2024-03-02T06:20:35.115" v="9249" actId="2696"/>
        <pc:sldMkLst>
          <pc:docMk/>
          <pc:sldMk cId="788053641" sldId="288"/>
        </pc:sldMkLst>
      </pc:sldChg>
      <pc:sldChg chg="del">
        <pc:chgData name="Kumar Raju Neela" userId="fa63efd3fd90ca29" providerId="LiveId" clId="{8A3EA604-32F2-44F8-8543-DA5C58CA6EEA}" dt="2024-03-02T06:20:35.115" v="9249" actId="2696"/>
        <pc:sldMkLst>
          <pc:docMk/>
          <pc:sldMk cId="1153482208" sldId="289"/>
        </pc:sldMkLst>
      </pc:sldChg>
      <pc:sldChg chg="del">
        <pc:chgData name="Kumar Raju Neela" userId="fa63efd3fd90ca29" providerId="LiveId" clId="{8A3EA604-32F2-44F8-8543-DA5C58CA6EEA}" dt="2024-03-02T06:20:35.115" v="9249" actId="2696"/>
        <pc:sldMkLst>
          <pc:docMk/>
          <pc:sldMk cId="2451831951" sldId="291"/>
        </pc:sldMkLst>
      </pc:sldChg>
      <pc:sldChg chg="del">
        <pc:chgData name="Kumar Raju Neela" userId="fa63efd3fd90ca29" providerId="LiveId" clId="{8A3EA604-32F2-44F8-8543-DA5C58CA6EEA}" dt="2024-03-02T06:20:35.115" v="9249" actId="2696"/>
        <pc:sldMkLst>
          <pc:docMk/>
          <pc:sldMk cId="1084738200" sldId="292"/>
        </pc:sldMkLst>
      </pc:sldChg>
      <pc:sldChg chg="del">
        <pc:chgData name="Kumar Raju Neela" userId="fa63efd3fd90ca29" providerId="LiveId" clId="{8A3EA604-32F2-44F8-8543-DA5C58CA6EEA}" dt="2024-03-02T06:20:35.115" v="9249" actId="2696"/>
        <pc:sldMkLst>
          <pc:docMk/>
          <pc:sldMk cId="2215543786" sldId="293"/>
        </pc:sldMkLst>
      </pc:sldChg>
      <pc:sldChg chg="del">
        <pc:chgData name="Kumar Raju Neela" userId="fa63efd3fd90ca29" providerId="LiveId" clId="{8A3EA604-32F2-44F8-8543-DA5C58CA6EEA}" dt="2024-03-02T06:20:35.115" v="9249" actId="2696"/>
        <pc:sldMkLst>
          <pc:docMk/>
          <pc:sldMk cId="3905711278" sldId="294"/>
        </pc:sldMkLst>
      </pc:sldChg>
      <pc:sldChg chg="del">
        <pc:chgData name="Kumar Raju Neela" userId="fa63efd3fd90ca29" providerId="LiveId" clId="{8A3EA604-32F2-44F8-8543-DA5C58CA6EEA}" dt="2024-03-02T06:20:35.115" v="9249" actId="2696"/>
        <pc:sldMkLst>
          <pc:docMk/>
          <pc:sldMk cId="2342295630" sldId="295"/>
        </pc:sldMkLst>
      </pc:sldChg>
      <pc:sldChg chg="del">
        <pc:chgData name="Kumar Raju Neela" userId="fa63efd3fd90ca29" providerId="LiveId" clId="{8A3EA604-32F2-44F8-8543-DA5C58CA6EEA}" dt="2024-03-02T06:17:36.031" v="9240" actId="2696"/>
        <pc:sldMkLst>
          <pc:docMk/>
          <pc:sldMk cId="3886669499" sldId="297"/>
        </pc:sldMkLst>
      </pc:sldChg>
      <pc:sldChg chg="del">
        <pc:chgData name="Kumar Raju Neela" userId="fa63efd3fd90ca29" providerId="LiveId" clId="{8A3EA604-32F2-44F8-8543-DA5C58CA6EEA}" dt="2024-03-02T06:19:58.827" v="9247" actId="2696"/>
        <pc:sldMkLst>
          <pc:docMk/>
          <pc:sldMk cId="1298926875" sldId="298"/>
        </pc:sldMkLst>
      </pc:sldChg>
      <pc:sldChg chg="del">
        <pc:chgData name="Kumar Raju Neela" userId="fa63efd3fd90ca29" providerId="LiveId" clId="{8A3EA604-32F2-44F8-8543-DA5C58CA6EEA}" dt="2024-03-02T06:19:58.827" v="9247" actId="2696"/>
        <pc:sldMkLst>
          <pc:docMk/>
          <pc:sldMk cId="1569796424" sldId="299"/>
        </pc:sldMkLst>
      </pc:sldChg>
      <pc:sldChg chg="addSp delSp modSp add mod modTransition">
        <pc:chgData name="Kumar Raju Neela" userId="fa63efd3fd90ca29" providerId="LiveId" clId="{8A3EA604-32F2-44F8-8543-DA5C58CA6EEA}" dt="2024-03-02T07:20:40.409" v="9552" actId="20577"/>
        <pc:sldMkLst>
          <pc:docMk/>
          <pc:sldMk cId="2319175303" sldId="300"/>
        </pc:sldMkLst>
        <pc:spChg chg="del">
          <ac:chgData name="Kumar Raju Neela" userId="fa63efd3fd90ca29" providerId="LiveId" clId="{8A3EA604-32F2-44F8-8543-DA5C58CA6EEA}" dt="2024-03-01T21:26:42.260" v="1369" actId="478"/>
          <ac:spMkLst>
            <pc:docMk/>
            <pc:sldMk cId="2319175303" sldId="300"/>
            <ac:spMk id="2" creationId="{68E60331-798A-6B76-F501-9D8D63B5ACD9}"/>
          </ac:spMkLst>
        </pc:spChg>
        <pc:spChg chg="del">
          <ac:chgData name="Kumar Raju Neela" userId="fa63efd3fd90ca29" providerId="LiveId" clId="{8A3EA604-32F2-44F8-8543-DA5C58CA6EEA}" dt="2024-03-01T21:26:42.260" v="1369" actId="478"/>
          <ac:spMkLst>
            <pc:docMk/>
            <pc:sldMk cId="2319175303" sldId="300"/>
            <ac:spMk id="3" creationId="{C8418DD3-1DB4-BABD-DFF4-4AE9711DA8F0}"/>
          </ac:spMkLst>
        </pc:spChg>
        <pc:spChg chg="add mod">
          <ac:chgData name="Kumar Raju Neela" userId="fa63efd3fd90ca29" providerId="LiveId" clId="{8A3EA604-32F2-44F8-8543-DA5C58CA6EEA}" dt="2024-03-02T07:20:40.409" v="9552" actId="20577"/>
          <ac:spMkLst>
            <pc:docMk/>
            <pc:sldMk cId="2319175303" sldId="300"/>
            <ac:spMk id="4" creationId="{72511A42-8164-820E-28A9-F9F456C5E92B}"/>
          </ac:spMkLst>
        </pc:spChg>
        <pc:spChg chg="del">
          <ac:chgData name="Kumar Raju Neela" userId="fa63efd3fd90ca29" providerId="LiveId" clId="{8A3EA604-32F2-44F8-8543-DA5C58CA6EEA}" dt="2024-03-01T21:26:42.260" v="1369" actId="478"/>
          <ac:spMkLst>
            <pc:docMk/>
            <pc:sldMk cId="2319175303" sldId="300"/>
            <ac:spMk id="11" creationId="{3B55C147-CCC1-FE70-651B-671CB8286740}"/>
          </ac:spMkLst>
        </pc:spChg>
        <pc:spChg chg="del">
          <ac:chgData name="Kumar Raju Neela" userId="fa63efd3fd90ca29" providerId="LiveId" clId="{8A3EA604-32F2-44F8-8543-DA5C58CA6EEA}" dt="2024-03-01T21:26:42.260" v="1369" actId="478"/>
          <ac:spMkLst>
            <pc:docMk/>
            <pc:sldMk cId="2319175303" sldId="300"/>
            <ac:spMk id="12" creationId="{C915EA60-9513-E5FA-E35F-EEA2C277C18C}"/>
          </ac:spMkLst>
        </pc:spChg>
        <pc:spChg chg="del">
          <ac:chgData name="Kumar Raju Neela" userId="fa63efd3fd90ca29" providerId="LiveId" clId="{8A3EA604-32F2-44F8-8543-DA5C58CA6EEA}" dt="2024-03-01T21:26:42.260" v="1369" actId="478"/>
          <ac:spMkLst>
            <pc:docMk/>
            <pc:sldMk cId="2319175303" sldId="300"/>
            <ac:spMk id="20" creationId="{1FC421DB-8797-E580-6D31-D02F58AA2763}"/>
          </ac:spMkLst>
        </pc:spChg>
        <pc:spChg chg="del">
          <ac:chgData name="Kumar Raju Neela" userId="fa63efd3fd90ca29" providerId="LiveId" clId="{8A3EA604-32F2-44F8-8543-DA5C58CA6EEA}" dt="2024-03-01T21:26:42.260" v="1369" actId="478"/>
          <ac:spMkLst>
            <pc:docMk/>
            <pc:sldMk cId="2319175303" sldId="300"/>
            <ac:spMk id="21" creationId="{139087D8-2BF4-C3D5-30CC-98EB1EAB2855}"/>
          </ac:spMkLst>
        </pc:spChg>
        <pc:spChg chg="del">
          <ac:chgData name="Kumar Raju Neela" userId="fa63efd3fd90ca29" providerId="LiveId" clId="{8A3EA604-32F2-44F8-8543-DA5C58CA6EEA}" dt="2024-03-01T21:26:42.260" v="1369" actId="478"/>
          <ac:spMkLst>
            <pc:docMk/>
            <pc:sldMk cId="2319175303" sldId="300"/>
            <ac:spMk id="22" creationId="{052F17A2-7658-4AE8-B451-D2B8EC71AD68}"/>
          </ac:spMkLst>
        </pc:spChg>
        <pc:spChg chg="del">
          <ac:chgData name="Kumar Raju Neela" userId="fa63efd3fd90ca29" providerId="LiveId" clId="{8A3EA604-32F2-44F8-8543-DA5C58CA6EEA}" dt="2024-03-01T21:26:42.260" v="1369" actId="478"/>
          <ac:spMkLst>
            <pc:docMk/>
            <pc:sldMk cId="2319175303" sldId="300"/>
            <ac:spMk id="25" creationId="{E9742CC7-9475-8DE9-88C9-FFAC24AC3D90}"/>
          </ac:spMkLst>
        </pc:spChg>
        <pc:spChg chg="del">
          <ac:chgData name="Kumar Raju Neela" userId="fa63efd3fd90ca29" providerId="LiveId" clId="{8A3EA604-32F2-44F8-8543-DA5C58CA6EEA}" dt="2024-03-01T21:26:42.260" v="1369" actId="478"/>
          <ac:spMkLst>
            <pc:docMk/>
            <pc:sldMk cId="2319175303" sldId="300"/>
            <ac:spMk id="28" creationId="{EE6BF0BE-FF51-575F-A673-BEE1A6805463}"/>
          </ac:spMkLst>
        </pc:spChg>
        <pc:spChg chg="del">
          <ac:chgData name="Kumar Raju Neela" userId="fa63efd3fd90ca29" providerId="LiveId" clId="{8A3EA604-32F2-44F8-8543-DA5C58CA6EEA}" dt="2024-03-01T21:26:42.260" v="1369" actId="478"/>
          <ac:spMkLst>
            <pc:docMk/>
            <pc:sldMk cId="2319175303" sldId="300"/>
            <ac:spMk id="29" creationId="{A83D6F19-F59B-E50F-1385-55B3214D8017}"/>
          </ac:spMkLst>
        </pc:spChg>
        <pc:spChg chg="del">
          <ac:chgData name="Kumar Raju Neela" userId="fa63efd3fd90ca29" providerId="LiveId" clId="{8A3EA604-32F2-44F8-8543-DA5C58CA6EEA}" dt="2024-03-01T21:26:36.060" v="1368" actId="478"/>
          <ac:spMkLst>
            <pc:docMk/>
            <pc:sldMk cId="2319175303" sldId="300"/>
            <ac:spMk id="30" creationId="{C90E9E14-515B-7A31-9E1F-B1A8A65CB46E}"/>
          </ac:spMkLst>
        </pc:spChg>
        <pc:spChg chg="del">
          <ac:chgData name="Kumar Raju Neela" userId="fa63efd3fd90ca29" providerId="LiveId" clId="{8A3EA604-32F2-44F8-8543-DA5C58CA6EEA}" dt="2024-03-01T21:26:36.060" v="1368" actId="478"/>
          <ac:spMkLst>
            <pc:docMk/>
            <pc:sldMk cId="2319175303" sldId="300"/>
            <ac:spMk id="31" creationId="{002B1778-B944-5F1C-56C8-0D9A313F8D2F}"/>
          </ac:spMkLst>
        </pc:spChg>
        <pc:spChg chg="del">
          <ac:chgData name="Kumar Raju Neela" userId="fa63efd3fd90ca29" providerId="LiveId" clId="{8A3EA604-32F2-44F8-8543-DA5C58CA6EEA}" dt="2024-03-01T21:26:50.155" v="1372" actId="478"/>
          <ac:spMkLst>
            <pc:docMk/>
            <pc:sldMk cId="2319175303" sldId="300"/>
            <ac:spMk id="32" creationId="{38A0927B-9D70-D1A9-B7CE-211F77CA5E28}"/>
          </ac:spMkLst>
        </pc:spChg>
        <pc:spChg chg="del">
          <ac:chgData name="Kumar Raju Neela" userId="fa63efd3fd90ca29" providerId="LiveId" clId="{8A3EA604-32F2-44F8-8543-DA5C58CA6EEA}" dt="2024-03-01T21:26:50.155" v="1372" actId="478"/>
          <ac:spMkLst>
            <pc:docMk/>
            <pc:sldMk cId="2319175303" sldId="300"/>
            <ac:spMk id="33" creationId="{ABE4C29C-BBF0-C5FC-ED86-C58E63975459}"/>
          </ac:spMkLst>
        </pc:spChg>
        <pc:spChg chg="del">
          <ac:chgData name="Kumar Raju Neela" userId="fa63efd3fd90ca29" providerId="LiveId" clId="{8A3EA604-32F2-44F8-8543-DA5C58CA6EEA}" dt="2024-03-01T21:26:36.060" v="1368" actId="478"/>
          <ac:spMkLst>
            <pc:docMk/>
            <pc:sldMk cId="2319175303" sldId="300"/>
            <ac:spMk id="37" creationId="{8EC317DC-F93F-D616-CF8B-08EF2551EA6B}"/>
          </ac:spMkLst>
        </pc:spChg>
        <pc:spChg chg="del">
          <ac:chgData name="Kumar Raju Neela" userId="fa63efd3fd90ca29" providerId="LiveId" clId="{8A3EA604-32F2-44F8-8543-DA5C58CA6EEA}" dt="2024-03-01T21:26:42.260" v="1369" actId="478"/>
          <ac:spMkLst>
            <pc:docMk/>
            <pc:sldMk cId="2319175303" sldId="300"/>
            <ac:spMk id="38" creationId="{8145B510-8D81-02E5-8924-25CB6B4A6A61}"/>
          </ac:spMkLst>
        </pc:spChg>
        <pc:spChg chg="del">
          <ac:chgData name="Kumar Raju Neela" userId="fa63efd3fd90ca29" providerId="LiveId" clId="{8A3EA604-32F2-44F8-8543-DA5C58CA6EEA}" dt="2024-03-01T21:26:36.060" v="1368" actId="478"/>
          <ac:spMkLst>
            <pc:docMk/>
            <pc:sldMk cId="2319175303" sldId="300"/>
            <ac:spMk id="39" creationId="{B7E072C7-38BB-954A-EA43-6CBC6549FC78}"/>
          </ac:spMkLst>
        </pc:spChg>
        <pc:spChg chg="del">
          <ac:chgData name="Kumar Raju Neela" userId="fa63efd3fd90ca29" providerId="LiveId" clId="{8A3EA604-32F2-44F8-8543-DA5C58CA6EEA}" dt="2024-03-01T21:26:44.836" v="1370" actId="478"/>
          <ac:spMkLst>
            <pc:docMk/>
            <pc:sldMk cId="2319175303" sldId="300"/>
            <ac:spMk id="40" creationId="{AE87BFC8-0B1F-4BAF-886F-81C081072327}"/>
          </ac:spMkLst>
        </pc:spChg>
        <pc:spChg chg="del">
          <ac:chgData name="Kumar Raju Neela" userId="fa63efd3fd90ca29" providerId="LiveId" clId="{8A3EA604-32F2-44F8-8543-DA5C58CA6EEA}" dt="2024-03-01T21:26:47.530" v="1371" actId="478"/>
          <ac:spMkLst>
            <pc:docMk/>
            <pc:sldMk cId="2319175303" sldId="300"/>
            <ac:spMk id="41" creationId="{B1AB62B3-8EDF-13BD-1C8F-1E14C8D88027}"/>
          </ac:spMkLst>
        </pc:spChg>
        <pc:spChg chg="del">
          <ac:chgData name="Kumar Raju Neela" userId="fa63efd3fd90ca29" providerId="LiveId" clId="{8A3EA604-32F2-44F8-8543-DA5C58CA6EEA}" dt="2024-03-01T21:26:42.260" v="1369" actId="478"/>
          <ac:spMkLst>
            <pc:docMk/>
            <pc:sldMk cId="2319175303" sldId="300"/>
            <ac:spMk id="46" creationId="{2F0CE163-75B4-1B5D-8FA4-56FE68146C7C}"/>
          </ac:spMkLst>
        </pc:spChg>
        <pc:spChg chg="del">
          <ac:chgData name="Kumar Raju Neela" userId="fa63efd3fd90ca29" providerId="LiveId" clId="{8A3EA604-32F2-44F8-8543-DA5C58CA6EEA}" dt="2024-03-01T21:26:42.260" v="1369" actId="478"/>
          <ac:spMkLst>
            <pc:docMk/>
            <pc:sldMk cId="2319175303" sldId="300"/>
            <ac:spMk id="47" creationId="{12EB4A88-BB69-D876-0DC6-08046A77F175}"/>
          </ac:spMkLst>
        </pc:spChg>
        <pc:spChg chg="del">
          <ac:chgData name="Kumar Raju Neela" userId="fa63efd3fd90ca29" providerId="LiveId" clId="{8A3EA604-32F2-44F8-8543-DA5C58CA6EEA}" dt="2024-03-01T21:26:42.260" v="1369" actId="478"/>
          <ac:spMkLst>
            <pc:docMk/>
            <pc:sldMk cId="2319175303" sldId="300"/>
            <ac:spMk id="48" creationId="{87EB3E6C-E827-66E0-DFF4-13858179DC5B}"/>
          </ac:spMkLst>
        </pc:spChg>
        <pc:spChg chg="del">
          <ac:chgData name="Kumar Raju Neela" userId="fa63efd3fd90ca29" providerId="LiveId" clId="{8A3EA604-32F2-44F8-8543-DA5C58CA6EEA}" dt="2024-03-01T21:26:42.260" v="1369" actId="478"/>
          <ac:spMkLst>
            <pc:docMk/>
            <pc:sldMk cId="2319175303" sldId="300"/>
            <ac:spMk id="49" creationId="{1EF5484F-88A9-BE74-C5DB-7C1B8F4991FA}"/>
          </ac:spMkLst>
        </pc:spChg>
        <pc:spChg chg="del">
          <ac:chgData name="Kumar Raju Neela" userId="fa63efd3fd90ca29" providerId="LiveId" clId="{8A3EA604-32F2-44F8-8543-DA5C58CA6EEA}" dt="2024-03-01T21:26:42.260" v="1369" actId="478"/>
          <ac:spMkLst>
            <pc:docMk/>
            <pc:sldMk cId="2319175303" sldId="300"/>
            <ac:spMk id="56" creationId="{89F169FE-19EA-EF55-C3CF-B1E7DC86EAC8}"/>
          </ac:spMkLst>
        </pc:spChg>
        <pc:spChg chg="del">
          <ac:chgData name="Kumar Raju Neela" userId="fa63efd3fd90ca29" providerId="LiveId" clId="{8A3EA604-32F2-44F8-8543-DA5C58CA6EEA}" dt="2024-03-01T21:26:42.260" v="1369" actId="478"/>
          <ac:spMkLst>
            <pc:docMk/>
            <pc:sldMk cId="2319175303" sldId="300"/>
            <ac:spMk id="57" creationId="{98CFE142-2FF8-AF9A-7861-174DC6487215}"/>
          </ac:spMkLst>
        </pc:spChg>
        <pc:spChg chg="del">
          <ac:chgData name="Kumar Raju Neela" userId="fa63efd3fd90ca29" providerId="LiveId" clId="{8A3EA604-32F2-44F8-8543-DA5C58CA6EEA}" dt="2024-03-01T21:26:44.836" v="1370" actId="478"/>
          <ac:spMkLst>
            <pc:docMk/>
            <pc:sldMk cId="2319175303" sldId="300"/>
            <ac:spMk id="59" creationId="{84D33F58-05B2-29E8-D404-3920A344FFF0}"/>
          </ac:spMkLst>
        </pc:spChg>
        <pc:spChg chg="del">
          <ac:chgData name="Kumar Raju Neela" userId="fa63efd3fd90ca29" providerId="LiveId" clId="{8A3EA604-32F2-44F8-8543-DA5C58CA6EEA}" dt="2024-03-01T21:26:42.260" v="1369" actId="478"/>
          <ac:spMkLst>
            <pc:docMk/>
            <pc:sldMk cId="2319175303" sldId="300"/>
            <ac:spMk id="61" creationId="{5114DBF1-AC85-8DD9-3B07-0D8C9BAA31E7}"/>
          </ac:spMkLst>
        </pc:spChg>
        <pc:spChg chg="del">
          <ac:chgData name="Kumar Raju Neela" userId="fa63efd3fd90ca29" providerId="LiveId" clId="{8A3EA604-32F2-44F8-8543-DA5C58CA6EEA}" dt="2024-03-01T21:26:36.060" v="1368" actId="478"/>
          <ac:spMkLst>
            <pc:docMk/>
            <pc:sldMk cId="2319175303" sldId="300"/>
            <ac:spMk id="65" creationId="{034468B7-F088-651B-7B3C-0B5648BA9084}"/>
          </ac:spMkLst>
        </pc:spChg>
        <pc:spChg chg="del">
          <ac:chgData name="Kumar Raju Neela" userId="fa63efd3fd90ca29" providerId="LiveId" clId="{8A3EA604-32F2-44F8-8543-DA5C58CA6EEA}" dt="2024-03-01T21:26:36.060" v="1368" actId="478"/>
          <ac:spMkLst>
            <pc:docMk/>
            <pc:sldMk cId="2319175303" sldId="300"/>
            <ac:spMk id="66" creationId="{63F4039A-3BC1-01F3-FBBD-F8E4ED20435A}"/>
          </ac:spMkLst>
        </pc:spChg>
        <pc:spChg chg="del">
          <ac:chgData name="Kumar Raju Neela" userId="fa63efd3fd90ca29" providerId="LiveId" clId="{8A3EA604-32F2-44F8-8543-DA5C58CA6EEA}" dt="2024-03-01T21:26:36.060" v="1368" actId="478"/>
          <ac:spMkLst>
            <pc:docMk/>
            <pc:sldMk cId="2319175303" sldId="300"/>
            <ac:spMk id="67" creationId="{49BB8796-616E-BC20-A528-FABF721C4EBB}"/>
          </ac:spMkLst>
        </pc:spChg>
        <pc:spChg chg="del">
          <ac:chgData name="Kumar Raju Neela" userId="fa63efd3fd90ca29" providerId="LiveId" clId="{8A3EA604-32F2-44F8-8543-DA5C58CA6EEA}" dt="2024-03-01T21:26:42.260" v="1369" actId="478"/>
          <ac:spMkLst>
            <pc:docMk/>
            <pc:sldMk cId="2319175303" sldId="300"/>
            <ac:spMk id="68" creationId="{DA305A86-3C4D-881A-6178-E7B29DFF1A4C}"/>
          </ac:spMkLst>
        </pc:spChg>
      </pc:sldChg>
      <pc:sldChg chg="addSp delSp modSp add mod modTransition modClrScheme chgLayout">
        <pc:chgData name="Kumar Raju Neela" userId="fa63efd3fd90ca29" providerId="LiveId" clId="{8A3EA604-32F2-44F8-8543-DA5C58CA6EEA}" dt="2024-03-02T06:28:32.342" v="9357"/>
        <pc:sldMkLst>
          <pc:docMk/>
          <pc:sldMk cId="3024994384" sldId="301"/>
        </pc:sldMkLst>
        <pc:spChg chg="del">
          <ac:chgData name="Kumar Raju Neela" userId="fa63efd3fd90ca29" providerId="LiveId" clId="{8A3EA604-32F2-44F8-8543-DA5C58CA6EEA}" dt="2024-03-01T21:26:58.606" v="1374" actId="478"/>
          <ac:spMkLst>
            <pc:docMk/>
            <pc:sldMk cId="3024994384" sldId="301"/>
            <ac:spMk id="2" creationId="{A025F2AF-928A-59A7-2C7D-5F8E4312E8A0}"/>
          </ac:spMkLst>
        </pc:spChg>
        <pc:spChg chg="del">
          <ac:chgData name="Kumar Raju Neela" userId="fa63efd3fd90ca29" providerId="LiveId" clId="{8A3EA604-32F2-44F8-8543-DA5C58CA6EEA}" dt="2024-03-01T21:26:58.606" v="1374" actId="478"/>
          <ac:spMkLst>
            <pc:docMk/>
            <pc:sldMk cId="3024994384" sldId="301"/>
            <ac:spMk id="3" creationId="{823702CB-4338-D968-2791-C8F78ADEF4FF}"/>
          </ac:spMkLst>
        </pc:spChg>
        <pc:spChg chg="add del mod">
          <ac:chgData name="Kumar Raju Neela" userId="fa63efd3fd90ca29" providerId="LiveId" clId="{8A3EA604-32F2-44F8-8543-DA5C58CA6EEA}" dt="2024-03-01T22:59:41.384" v="3059" actId="478"/>
          <ac:spMkLst>
            <pc:docMk/>
            <pc:sldMk cId="3024994384" sldId="301"/>
            <ac:spMk id="4" creationId="{19B204B6-8E9D-3FF3-B98A-800B17E72095}"/>
          </ac:spMkLst>
        </pc:spChg>
        <pc:spChg chg="add del mod">
          <ac:chgData name="Kumar Raju Neela" userId="fa63efd3fd90ca29" providerId="LiveId" clId="{8A3EA604-32F2-44F8-8543-DA5C58CA6EEA}" dt="2024-03-01T22:59:41.384" v="3061"/>
          <ac:spMkLst>
            <pc:docMk/>
            <pc:sldMk cId="3024994384" sldId="301"/>
            <ac:spMk id="5" creationId="{4F261F50-469D-E28D-E628-05B3628F5CD7}"/>
          </ac:spMkLst>
        </pc:spChg>
        <pc:spChg chg="add mod ord">
          <ac:chgData name="Kumar Raju Neela" userId="fa63efd3fd90ca29" providerId="LiveId" clId="{8A3EA604-32F2-44F8-8543-DA5C58CA6EEA}" dt="2024-03-02T01:33:22.939" v="4681" actId="113"/>
          <ac:spMkLst>
            <pc:docMk/>
            <pc:sldMk cId="3024994384" sldId="301"/>
            <ac:spMk id="6" creationId="{F93461D6-C980-94AF-4F93-5CD7B2ED474D}"/>
          </ac:spMkLst>
        </pc:spChg>
        <pc:spChg chg="add mod ord">
          <ac:chgData name="Kumar Raju Neela" userId="fa63efd3fd90ca29" providerId="LiveId" clId="{8A3EA604-32F2-44F8-8543-DA5C58CA6EEA}" dt="2024-03-02T01:33:13.347" v="4680" actId="207"/>
          <ac:spMkLst>
            <pc:docMk/>
            <pc:sldMk cId="3024994384" sldId="301"/>
            <ac:spMk id="7" creationId="{8C834F99-6362-CB8A-30D6-0FFA6511E7BE}"/>
          </ac:spMkLst>
        </pc:spChg>
        <pc:spChg chg="del">
          <ac:chgData name="Kumar Raju Neela" userId="fa63efd3fd90ca29" providerId="LiveId" clId="{8A3EA604-32F2-44F8-8543-DA5C58CA6EEA}" dt="2024-03-01T21:26:58.606" v="1374" actId="478"/>
          <ac:spMkLst>
            <pc:docMk/>
            <pc:sldMk cId="3024994384" sldId="301"/>
            <ac:spMk id="11" creationId="{2F9A03B3-4160-EB88-2F08-926A57B64F03}"/>
          </ac:spMkLst>
        </pc:spChg>
        <pc:spChg chg="del">
          <ac:chgData name="Kumar Raju Neela" userId="fa63efd3fd90ca29" providerId="LiveId" clId="{8A3EA604-32F2-44F8-8543-DA5C58CA6EEA}" dt="2024-03-01T21:26:58.606" v="1374" actId="478"/>
          <ac:spMkLst>
            <pc:docMk/>
            <pc:sldMk cId="3024994384" sldId="301"/>
            <ac:spMk id="12" creationId="{8049CA6F-F143-28B4-9494-27AB94468169}"/>
          </ac:spMkLst>
        </pc:spChg>
        <pc:spChg chg="del">
          <ac:chgData name="Kumar Raju Neela" userId="fa63efd3fd90ca29" providerId="LiveId" clId="{8A3EA604-32F2-44F8-8543-DA5C58CA6EEA}" dt="2024-03-01T21:26:58.606" v="1374" actId="478"/>
          <ac:spMkLst>
            <pc:docMk/>
            <pc:sldMk cId="3024994384" sldId="301"/>
            <ac:spMk id="20" creationId="{B51E7B30-6073-2D17-BFA2-74F5F8E73DF2}"/>
          </ac:spMkLst>
        </pc:spChg>
        <pc:spChg chg="del">
          <ac:chgData name="Kumar Raju Neela" userId="fa63efd3fd90ca29" providerId="LiveId" clId="{8A3EA604-32F2-44F8-8543-DA5C58CA6EEA}" dt="2024-03-01T21:26:58.606" v="1374" actId="478"/>
          <ac:spMkLst>
            <pc:docMk/>
            <pc:sldMk cId="3024994384" sldId="301"/>
            <ac:spMk id="21" creationId="{F9DA2944-99BF-5FA4-96DA-B62470770023}"/>
          </ac:spMkLst>
        </pc:spChg>
        <pc:spChg chg="del">
          <ac:chgData name="Kumar Raju Neela" userId="fa63efd3fd90ca29" providerId="LiveId" clId="{8A3EA604-32F2-44F8-8543-DA5C58CA6EEA}" dt="2024-03-01T21:26:58.606" v="1374" actId="478"/>
          <ac:spMkLst>
            <pc:docMk/>
            <pc:sldMk cId="3024994384" sldId="301"/>
            <ac:spMk id="22" creationId="{629D0510-8619-003B-CE64-2DEA7B077E6D}"/>
          </ac:spMkLst>
        </pc:spChg>
        <pc:spChg chg="del">
          <ac:chgData name="Kumar Raju Neela" userId="fa63efd3fd90ca29" providerId="LiveId" clId="{8A3EA604-32F2-44F8-8543-DA5C58CA6EEA}" dt="2024-03-01T21:26:58.606" v="1374" actId="478"/>
          <ac:spMkLst>
            <pc:docMk/>
            <pc:sldMk cId="3024994384" sldId="301"/>
            <ac:spMk id="25" creationId="{285AF6A8-1B35-DD1D-6DE5-FB78273CBEEE}"/>
          </ac:spMkLst>
        </pc:spChg>
        <pc:spChg chg="del">
          <ac:chgData name="Kumar Raju Neela" userId="fa63efd3fd90ca29" providerId="LiveId" clId="{8A3EA604-32F2-44F8-8543-DA5C58CA6EEA}" dt="2024-03-01T21:26:58.606" v="1374" actId="478"/>
          <ac:spMkLst>
            <pc:docMk/>
            <pc:sldMk cId="3024994384" sldId="301"/>
            <ac:spMk id="28" creationId="{C14FFBB0-491C-5987-D311-F597CA6F81EC}"/>
          </ac:spMkLst>
        </pc:spChg>
        <pc:spChg chg="del">
          <ac:chgData name="Kumar Raju Neela" userId="fa63efd3fd90ca29" providerId="LiveId" clId="{8A3EA604-32F2-44F8-8543-DA5C58CA6EEA}" dt="2024-03-01T21:26:58.606" v="1374" actId="478"/>
          <ac:spMkLst>
            <pc:docMk/>
            <pc:sldMk cId="3024994384" sldId="301"/>
            <ac:spMk id="29" creationId="{77E66D70-741E-1375-03D3-E4A962CA5F57}"/>
          </ac:spMkLst>
        </pc:spChg>
        <pc:spChg chg="del">
          <ac:chgData name="Kumar Raju Neela" userId="fa63efd3fd90ca29" providerId="LiveId" clId="{8A3EA604-32F2-44F8-8543-DA5C58CA6EEA}" dt="2024-03-01T21:26:58.606" v="1374" actId="478"/>
          <ac:spMkLst>
            <pc:docMk/>
            <pc:sldMk cId="3024994384" sldId="301"/>
            <ac:spMk id="30" creationId="{7F117459-243A-D693-0686-4B784C20F674}"/>
          </ac:spMkLst>
        </pc:spChg>
        <pc:spChg chg="del">
          <ac:chgData name="Kumar Raju Neela" userId="fa63efd3fd90ca29" providerId="LiveId" clId="{8A3EA604-32F2-44F8-8543-DA5C58CA6EEA}" dt="2024-03-01T21:26:58.606" v="1374" actId="478"/>
          <ac:spMkLst>
            <pc:docMk/>
            <pc:sldMk cId="3024994384" sldId="301"/>
            <ac:spMk id="31" creationId="{7B20A9E3-961E-B2BE-6FEE-2AD894A921E9}"/>
          </ac:spMkLst>
        </pc:spChg>
        <pc:spChg chg="del">
          <ac:chgData name="Kumar Raju Neela" userId="fa63efd3fd90ca29" providerId="LiveId" clId="{8A3EA604-32F2-44F8-8543-DA5C58CA6EEA}" dt="2024-03-01T21:26:58.606" v="1374" actId="478"/>
          <ac:spMkLst>
            <pc:docMk/>
            <pc:sldMk cId="3024994384" sldId="301"/>
            <ac:spMk id="32" creationId="{37C58832-4FA7-7AEF-CCCB-0FB3E065F94A}"/>
          </ac:spMkLst>
        </pc:spChg>
        <pc:spChg chg="del">
          <ac:chgData name="Kumar Raju Neela" userId="fa63efd3fd90ca29" providerId="LiveId" clId="{8A3EA604-32F2-44F8-8543-DA5C58CA6EEA}" dt="2024-03-01T21:26:58.606" v="1374" actId="478"/>
          <ac:spMkLst>
            <pc:docMk/>
            <pc:sldMk cId="3024994384" sldId="301"/>
            <ac:spMk id="33" creationId="{46D53EE9-91F5-34E9-25F6-D0592187C774}"/>
          </ac:spMkLst>
        </pc:spChg>
        <pc:spChg chg="del">
          <ac:chgData name="Kumar Raju Neela" userId="fa63efd3fd90ca29" providerId="LiveId" clId="{8A3EA604-32F2-44F8-8543-DA5C58CA6EEA}" dt="2024-03-01T21:26:58.606" v="1374" actId="478"/>
          <ac:spMkLst>
            <pc:docMk/>
            <pc:sldMk cId="3024994384" sldId="301"/>
            <ac:spMk id="37" creationId="{A5A20587-1DAF-8B5E-F35E-687BBFC1857D}"/>
          </ac:spMkLst>
        </pc:spChg>
        <pc:spChg chg="del">
          <ac:chgData name="Kumar Raju Neela" userId="fa63efd3fd90ca29" providerId="LiveId" clId="{8A3EA604-32F2-44F8-8543-DA5C58CA6EEA}" dt="2024-03-01T21:26:58.606" v="1374" actId="478"/>
          <ac:spMkLst>
            <pc:docMk/>
            <pc:sldMk cId="3024994384" sldId="301"/>
            <ac:spMk id="38" creationId="{404FB3DA-A595-6CA6-CCFA-77DCD9C99B09}"/>
          </ac:spMkLst>
        </pc:spChg>
        <pc:spChg chg="del">
          <ac:chgData name="Kumar Raju Neela" userId="fa63efd3fd90ca29" providerId="LiveId" clId="{8A3EA604-32F2-44F8-8543-DA5C58CA6EEA}" dt="2024-03-01T21:26:58.606" v="1374" actId="478"/>
          <ac:spMkLst>
            <pc:docMk/>
            <pc:sldMk cId="3024994384" sldId="301"/>
            <ac:spMk id="39" creationId="{CA405057-004B-FD1D-BF94-A221B3332C3D}"/>
          </ac:spMkLst>
        </pc:spChg>
        <pc:spChg chg="del">
          <ac:chgData name="Kumar Raju Neela" userId="fa63efd3fd90ca29" providerId="LiveId" clId="{8A3EA604-32F2-44F8-8543-DA5C58CA6EEA}" dt="2024-03-01T21:26:58.606" v="1374" actId="478"/>
          <ac:spMkLst>
            <pc:docMk/>
            <pc:sldMk cId="3024994384" sldId="301"/>
            <ac:spMk id="40" creationId="{0B5A9A5F-54E2-A174-C5AA-9D14B653D416}"/>
          </ac:spMkLst>
        </pc:spChg>
        <pc:spChg chg="del">
          <ac:chgData name="Kumar Raju Neela" userId="fa63efd3fd90ca29" providerId="LiveId" clId="{8A3EA604-32F2-44F8-8543-DA5C58CA6EEA}" dt="2024-03-01T21:26:58.606" v="1374" actId="478"/>
          <ac:spMkLst>
            <pc:docMk/>
            <pc:sldMk cId="3024994384" sldId="301"/>
            <ac:spMk id="41" creationId="{01775D97-5953-0BCA-B099-524F5611E861}"/>
          </ac:spMkLst>
        </pc:spChg>
        <pc:spChg chg="del">
          <ac:chgData name="Kumar Raju Neela" userId="fa63efd3fd90ca29" providerId="LiveId" clId="{8A3EA604-32F2-44F8-8543-DA5C58CA6EEA}" dt="2024-03-01T21:26:58.606" v="1374" actId="478"/>
          <ac:spMkLst>
            <pc:docMk/>
            <pc:sldMk cId="3024994384" sldId="301"/>
            <ac:spMk id="46" creationId="{1D6CD8CF-64C9-DE94-FCBA-AB1F7BF62463}"/>
          </ac:spMkLst>
        </pc:spChg>
        <pc:spChg chg="del">
          <ac:chgData name="Kumar Raju Neela" userId="fa63efd3fd90ca29" providerId="LiveId" clId="{8A3EA604-32F2-44F8-8543-DA5C58CA6EEA}" dt="2024-03-01T21:26:58.606" v="1374" actId="478"/>
          <ac:spMkLst>
            <pc:docMk/>
            <pc:sldMk cId="3024994384" sldId="301"/>
            <ac:spMk id="47" creationId="{448A1077-3C03-2413-0ECE-24F089908D81}"/>
          </ac:spMkLst>
        </pc:spChg>
        <pc:spChg chg="del">
          <ac:chgData name="Kumar Raju Neela" userId="fa63efd3fd90ca29" providerId="LiveId" clId="{8A3EA604-32F2-44F8-8543-DA5C58CA6EEA}" dt="2024-03-01T21:26:58.606" v="1374" actId="478"/>
          <ac:spMkLst>
            <pc:docMk/>
            <pc:sldMk cId="3024994384" sldId="301"/>
            <ac:spMk id="48" creationId="{2F5A0628-E1D5-DE77-7FD0-2C9989E05F12}"/>
          </ac:spMkLst>
        </pc:spChg>
        <pc:spChg chg="del">
          <ac:chgData name="Kumar Raju Neela" userId="fa63efd3fd90ca29" providerId="LiveId" clId="{8A3EA604-32F2-44F8-8543-DA5C58CA6EEA}" dt="2024-03-01T21:26:58.606" v="1374" actId="478"/>
          <ac:spMkLst>
            <pc:docMk/>
            <pc:sldMk cId="3024994384" sldId="301"/>
            <ac:spMk id="49" creationId="{6AD8A8B7-AE5E-AB54-B325-9877CAC11791}"/>
          </ac:spMkLst>
        </pc:spChg>
        <pc:spChg chg="del">
          <ac:chgData name="Kumar Raju Neela" userId="fa63efd3fd90ca29" providerId="LiveId" clId="{8A3EA604-32F2-44F8-8543-DA5C58CA6EEA}" dt="2024-03-01T21:26:58.606" v="1374" actId="478"/>
          <ac:spMkLst>
            <pc:docMk/>
            <pc:sldMk cId="3024994384" sldId="301"/>
            <ac:spMk id="56" creationId="{03890841-F77B-D6AB-3260-7E99C2A6092D}"/>
          </ac:spMkLst>
        </pc:spChg>
        <pc:spChg chg="del">
          <ac:chgData name="Kumar Raju Neela" userId="fa63efd3fd90ca29" providerId="LiveId" clId="{8A3EA604-32F2-44F8-8543-DA5C58CA6EEA}" dt="2024-03-01T21:26:58.606" v="1374" actId="478"/>
          <ac:spMkLst>
            <pc:docMk/>
            <pc:sldMk cId="3024994384" sldId="301"/>
            <ac:spMk id="57" creationId="{47E78FD6-CD98-058E-B0D3-69900F0D90BA}"/>
          </ac:spMkLst>
        </pc:spChg>
        <pc:spChg chg="del">
          <ac:chgData name="Kumar Raju Neela" userId="fa63efd3fd90ca29" providerId="LiveId" clId="{8A3EA604-32F2-44F8-8543-DA5C58CA6EEA}" dt="2024-03-01T21:26:58.606" v="1374" actId="478"/>
          <ac:spMkLst>
            <pc:docMk/>
            <pc:sldMk cId="3024994384" sldId="301"/>
            <ac:spMk id="59" creationId="{A44FDDFD-FC90-6C6B-4C3C-C95613931840}"/>
          </ac:spMkLst>
        </pc:spChg>
        <pc:spChg chg="del">
          <ac:chgData name="Kumar Raju Neela" userId="fa63efd3fd90ca29" providerId="LiveId" clId="{8A3EA604-32F2-44F8-8543-DA5C58CA6EEA}" dt="2024-03-01T21:26:58.606" v="1374" actId="478"/>
          <ac:spMkLst>
            <pc:docMk/>
            <pc:sldMk cId="3024994384" sldId="301"/>
            <ac:spMk id="61" creationId="{30B5DAB6-BFDC-26CA-A8A7-AECA328EEFBE}"/>
          </ac:spMkLst>
        </pc:spChg>
        <pc:spChg chg="del">
          <ac:chgData name="Kumar Raju Neela" userId="fa63efd3fd90ca29" providerId="LiveId" clId="{8A3EA604-32F2-44F8-8543-DA5C58CA6EEA}" dt="2024-03-01T21:26:58.606" v="1374" actId="478"/>
          <ac:spMkLst>
            <pc:docMk/>
            <pc:sldMk cId="3024994384" sldId="301"/>
            <ac:spMk id="65" creationId="{EA5F8001-F59E-7EB1-200C-7623E8D6A380}"/>
          </ac:spMkLst>
        </pc:spChg>
        <pc:spChg chg="del">
          <ac:chgData name="Kumar Raju Neela" userId="fa63efd3fd90ca29" providerId="LiveId" clId="{8A3EA604-32F2-44F8-8543-DA5C58CA6EEA}" dt="2024-03-01T21:26:58.606" v="1374" actId="478"/>
          <ac:spMkLst>
            <pc:docMk/>
            <pc:sldMk cId="3024994384" sldId="301"/>
            <ac:spMk id="66" creationId="{374B84E3-9D20-CBC2-BBD5-DC062EC0A887}"/>
          </ac:spMkLst>
        </pc:spChg>
        <pc:spChg chg="del">
          <ac:chgData name="Kumar Raju Neela" userId="fa63efd3fd90ca29" providerId="LiveId" clId="{8A3EA604-32F2-44F8-8543-DA5C58CA6EEA}" dt="2024-03-01T21:26:58.606" v="1374" actId="478"/>
          <ac:spMkLst>
            <pc:docMk/>
            <pc:sldMk cId="3024994384" sldId="301"/>
            <ac:spMk id="67" creationId="{50F4DCCE-E9C8-D6D1-7AFE-53B22A9BF65A}"/>
          </ac:spMkLst>
        </pc:spChg>
        <pc:spChg chg="del mod">
          <ac:chgData name="Kumar Raju Neela" userId="fa63efd3fd90ca29" providerId="LiveId" clId="{8A3EA604-32F2-44F8-8543-DA5C58CA6EEA}" dt="2024-03-01T21:26:58.606" v="1374" actId="478"/>
          <ac:spMkLst>
            <pc:docMk/>
            <pc:sldMk cId="3024994384" sldId="301"/>
            <ac:spMk id="68" creationId="{1197A28D-C3E6-F156-8455-1F5FAE31BA43}"/>
          </ac:spMkLst>
        </pc:spChg>
        <pc:picChg chg="add mod">
          <ac:chgData name="Kumar Raju Neela" userId="fa63efd3fd90ca29" providerId="LiveId" clId="{8A3EA604-32F2-44F8-8543-DA5C58CA6EEA}" dt="2024-03-01T23:05:37.678" v="3173" actId="1076"/>
          <ac:picMkLst>
            <pc:docMk/>
            <pc:sldMk cId="3024994384" sldId="301"/>
            <ac:picMk id="9" creationId="{8A7BF0B8-77F0-54E0-B1E6-6A0337AC7E76}"/>
          </ac:picMkLst>
        </pc:picChg>
      </pc:sldChg>
      <pc:sldChg chg="addSp delSp modSp add mod modTransition">
        <pc:chgData name="Kumar Raju Neela" userId="fa63efd3fd90ca29" providerId="LiveId" clId="{8A3EA604-32F2-44F8-8543-DA5C58CA6EEA}" dt="2024-03-02T06:28:32.342" v="9357"/>
        <pc:sldMkLst>
          <pc:docMk/>
          <pc:sldMk cId="1536881862" sldId="302"/>
        </pc:sldMkLst>
        <pc:spChg chg="add mod">
          <ac:chgData name="Kumar Raju Neela" userId="fa63efd3fd90ca29" providerId="LiveId" clId="{8A3EA604-32F2-44F8-8543-DA5C58CA6EEA}" dt="2024-03-01T23:14:49.629" v="3241" actId="255"/>
          <ac:spMkLst>
            <pc:docMk/>
            <pc:sldMk cId="1536881862" sldId="302"/>
            <ac:spMk id="6" creationId="{A2C31979-F4FE-F07A-E9BD-F852A3BF5A05}"/>
          </ac:spMkLst>
        </pc:spChg>
        <pc:picChg chg="add del mod">
          <ac:chgData name="Kumar Raju Neela" userId="fa63efd3fd90ca29" providerId="LiveId" clId="{8A3EA604-32F2-44F8-8543-DA5C58CA6EEA}" dt="2024-03-01T23:11:52.518" v="3195" actId="478"/>
          <ac:picMkLst>
            <pc:docMk/>
            <pc:sldMk cId="1536881862" sldId="302"/>
            <ac:picMk id="3" creationId="{713AF84A-4E91-C983-B2AC-C3B0A383A46E}"/>
          </ac:picMkLst>
        </pc:picChg>
        <pc:picChg chg="add mod">
          <ac:chgData name="Kumar Raju Neela" userId="fa63efd3fd90ca29" providerId="LiveId" clId="{8A3EA604-32F2-44F8-8543-DA5C58CA6EEA}" dt="2024-03-01T23:13:08.144" v="3199" actId="14100"/>
          <ac:picMkLst>
            <pc:docMk/>
            <pc:sldMk cId="1536881862" sldId="302"/>
            <ac:picMk id="5" creationId="{30066AD3-2767-AF47-CF02-A507228D1531}"/>
          </ac:picMkLst>
        </pc:picChg>
      </pc:sldChg>
      <pc:sldChg chg="addSp modSp add mod modTransition">
        <pc:chgData name="Kumar Raju Neela" userId="fa63efd3fd90ca29" providerId="LiveId" clId="{8A3EA604-32F2-44F8-8543-DA5C58CA6EEA}" dt="2024-03-02T06:48:46.850" v="9490" actId="1076"/>
        <pc:sldMkLst>
          <pc:docMk/>
          <pc:sldMk cId="2790373113" sldId="303"/>
        </pc:sldMkLst>
        <pc:spChg chg="add mod">
          <ac:chgData name="Kumar Raju Neela" userId="fa63efd3fd90ca29" providerId="LiveId" clId="{8A3EA604-32F2-44F8-8543-DA5C58CA6EEA}" dt="2024-03-02T06:48:46.850" v="9490" actId="1076"/>
          <ac:spMkLst>
            <pc:docMk/>
            <pc:sldMk cId="2790373113" sldId="303"/>
            <ac:spMk id="2" creationId="{C953F264-A3B8-5E99-1267-578C5A8DD533}"/>
          </ac:spMkLst>
        </pc:spChg>
        <pc:spChg chg="add mod">
          <ac:chgData name="Kumar Raju Neela" userId="fa63efd3fd90ca29" providerId="LiveId" clId="{8A3EA604-32F2-44F8-8543-DA5C58CA6EEA}" dt="2024-03-02T01:46:14.004" v="4691" actId="2711"/>
          <ac:spMkLst>
            <pc:docMk/>
            <pc:sldMk cId="2790373113" sldId="303"/>
            <ac:spMk id="3" creationId="{C2006856-8042-FA27-FB92-EC2DD675BB49}"/>
          </ac:spMkLst>
        </pc:spChg>
      </pc:sldChg>
      <pc:sldChg chg="addSp delSp modSp add mod modTransition modClrScheme chgLayout">
        <pc:chgData name="Kumar Raju Neela" userId="fa63efd3fd90ca29" providerId="LiveId" clId="{8A3EA604-32F2-44F8-8543-DA5C58CA6EEA}" dt="2024-03-02T06:48:07.718" v="9486" actId="1076"/>
        <pc:sldMkLst>
          <pc:docMk/>
          <pc:sldMk cId="840971141" sldId="304"/>
        </pc:sldMkLst>
        <pc:spChg chg="add del mod">
          <ac:chgData name="Kumar Raju Neela" userId="fa63efd3fd90ca29" providerId="LiveId" clId="{8A3EA604-32F2-44F8-8543-DA5C58CA6EEA}" dt="2024-03-01T21:55:39.629" v="2197"/>
          <ac:spMkLst>
            <pc:docMk/>
            <pc:sldMk cId="840971141" sldId="304"/>
            <ac:spMk id="2" creationId="{974B9782-794D-5EAE-1AE3-ED02BF69B34C}"/>
          </ac:spMkLst>
        </pc:spChg>
        <pc:spChg chg="add del mod">
          <ac:chgData name="Kumar Raju Neela" userId="fa63efd3fd90ca29" providerId="LiveId" clId="{8A3EA604-32F2-44F8-8543-DA5C58CA6EEA}" dt="2024-03-01T21:57:53.143" v="2200"/>
          <ac:spMkLst>
            <pc:docMk/>
            <pc:sldMk cId="840971141" sldId="304"/>
            <ac:spMk id="3" creationId="{76218CE8-EA22-935F-29BE-173B812940E8}"/>
          </ac:spMkLst>
        </pc:spChg>
        <pc:spChg chg="add del mod">
          <ac:chgData name="Kumar Raju Neela" userId="fa63efd3fd90ca29" providerId="LiveId" clId="{8A3EA604-32F2-44F8-8543-DA5C58CA6EEA}" dt="2024-03-01T22:30:27.075" v="2622"/>
          <ac:spMkLst>
            <pc:docMk/>
            <pc:sldMk cId="840971141" sldId="304"/>
            <ac:spMk id="4" creationId="{0B8A86B3-D77B-B83C-1F32-71B1857C52B0}"/>
          </ac:spMkLst>
        </pc:spChg>
        <pc:spChg chg="add mod ord">
          <ac:chgData name="Kumar Raju Neela" userId="fa63efd3fd90ca29" providerId="LiveId" clId="{8A3EA604-32F2-44F8-8543-DA5C58CA6EEA}" dt="2024-03-02T06:48:07.718" v="9486" actId="1076"/>
          <ac:spMkLst>
            <pc:docMk/>
            <pc:sldMk cId="840971141" sldId="304"/>
            <ac:spMk id="23" creationId="{3D09182D-6D24-8235-4C7D-C0721EE926EE}"/>
          </ac:spMkLst>
        </pc:spChg>
        <pc:spChg chg="add del mod ord">
          <ac:chgData name="Kumar Raju Neela" userId="fa63efd3fd90ca29" providerId="LiveId" clId="{8A3EA604-32F2-44F8-8543-DA5C58CA6EEA}" dt="2024-03-01T22:30:41.965" v="2624" actId="478"/>
          <ac:spMkLst>
            <pc:docMk/>
            <pc:sldMk cId="840971141" sldId="304"/>
            <ac:spMk id="24" creationId="{C8AA77A8-977D-F58A-4A90-E3FDFE63E397}"/>
          </ac:spMkLst>
        </pc:spChg>
        <pc:spChg chg="add del mod ord">
          <ac:chgData name="Kumar Raju Neela" userId="fa63efd3fd90ca29" providerId="LiveId" clId="{8A3EA604-32F2-44F8-8543-DA5C58CA6EEA}" dt="2024-03-01T22:30:27.073" v="2620" actId="478"/>
          <ac:spMkLst>
            <pc:docMk/>
            <pc:sldMk cId="840971141" sldId="304"/>
            <ac:spMk id="25" creationId="{9D4DAF15-D7D5-EDE2-3536-C01EE6C381EF}"/>
          </ac:spMkLst>
        </pc:spChg>
        <pc:spChg chg="add mod">
          <ac:chgData name="Kumar Raju Neela" userId="fa63efd3fd90ca29" providerId="LiveId" clId="{8A3EA604-32F2-44F8-8543-DA5C58CA6EEA}" dt="2024-03-02T01:50:54.990" v="4740" actId="1076"/>
          <ac:spMkLst>
            <pc:docMk/>
            <pc:sldMk cId="840971141" sldId="304"/>
            <ac:spMk id="26" creationId="{BCAF12F1-8575-62CC-B5CE-77A5CBB03487}"/>
          </ac:spMkLst>
        </pc:spChg>
        <pc:spChg chg="add del mod">
          <ac:chgData name="Kumar Raju Neela" userId="fa63efd3fd90ca29" providerId="LiveId" clId="{8A3EA604-32F2-44F8-8543-DA5C58CA6EEA}" dt="2024-03-01T22:37:00.404" v="2770"/>
          <ac:spMkLst>
            <pc:docMk/>
            <pc:sldMk cId="840971141" sldId="304"/>
            <ac:spMk id="27" creationId="{3BB8E651-E4FC-4EC8-DC9D-16FD957871E4}"/>
          </ac:spMkLst>
        </pc:spChg>
        <pc:spChg chg="add mod">
          <ac:chgData name="Kumar Raju Neela" userId="fa63efd3fd90ca29" providerId="LiveId" clId="{8A3EA604-32F2-44F8-8543-DA5C58CA6EEA}" dt="2024-03-02T01:51:02.523" v="4741" actId="1076"/>
          <ac:spMkLst>
            <pc:docMk/>
            <pc:sldMk cId="840971141" sldId="304"/>
            <ac:spMk id="28" creationId="{7A050BAB-D3D5-DA2C-D474-B5EB5F9618C3}"/>
          </ac:spMkLst>
        </pc:spChg>
        <pc:spChg chg="add mod">
          <ac:chgData name="Kumar Raju Neela" userId="fa63efd3fd90ca29" providerId="LiveId" clId="{8A3EA604-32F2-44F8-8543-DA5C58CA6EEA}" dt="2024-03-02T01:51:09.728" v="4742" actId="1076"/>
          <ac:spMkLst>
            <pc:docMk/>
            <pc:sldMk cId="840971141" sldId="304"/>
            <ac:spMk id="29" creationId="{9940CCB8-C6F6-2345-4780-5EB7D12669C6}"/>
          </ac:spMkLst>
        </pc:spChg>
        <pc:spChg chg="add mod">
          <ac:chgData name="Kumar Raju Neela" userId="fa63efd3fd90ca29" providerId="LiveId" clId="{8A3EA604-32F2-44F8-8543-DA5C58CA6EEA}" dt="2024-03-02T01:51:29.810" v="4746" actId="1076"/>
          <ac:spMkLst>
            <pc:docMk/>
            <pc:sldMk cId="840971141" sldId="304"/>
            <ac:spMk id="30" creationId="{E2BA2601-2648-1A0F-92D6-831405CAAFB9}"/>
          </ac:spMkLst>
        </pc:spChg>
        <pc:spChg chg="add mod">
          <ac:chgData name="Kumar Raju Neela" userId="fa63efd3fd90ca29" providerId="LiveId" clId="{8A3EA604-32F2-44F8-8543-DA5C58CA6EEA}" dt="2024-03-02T01:51:24.930" v="4745" actId="1076"/>
          <ac:spMkLst>
            <pc:docMk/>
            <pc:sldMk cId="840971141" sldId="304"/>
            <ac:spMk id="31" creationId="{9819F852-58C2-5D4A-BD7B-207987CE4210}"/>
          </ac:spMkLst>
        </pc:spChg>
        <pc:spChg chg="add mod">
          <ac:chgData name="Kumar Raju Neela" userId="fa63efd3fd90ca29" providerId="LiveId" clId="{8A3EA604-32F2-44F8-8543-DA5C58CA6EEA}" dt="2024-03-02T01:51:20.444" v="4744" actId="1076"/>
          <ac:spMkLst>
            <pc:docMk/>
            <pc:sldMk cId="840971141" sldId="304"/>
            <ac:spMk id="32" creationId="{ECEB518A-3D4F-A6B4-5C55-BCD1F4538143}"/>
          </ac:spMkLst>
        </pc:spChg>
        <pc:spChg chg="add mod">
          <ac:chgData name="Kumar Raju Neela" userId="fa63efd3fd90ca29" providerId="LiveId" clId="{8A3EA604-32F2-44F8-8543-DA5C58CA6EEA}" dt="2024-03-02T01:51:14.785" v="4743" actId="1076"/>
          <ac:spMkLst>
            <pc:docMk/>
            <pc:sldMk cId="840971141" sldId="304"/>
            <ac:spMk id="33" creationId="{69EBE848-B388-25AA-1AF1-81C064430C29}"/>
          </ac:spMkLst>
        </pc:spChg>
        <pc:spChg chg="add del mod">
          <ac:chgData name="Kumar Raju Neela" userId="fa63efd3fd90ca29" providerId="LiveId" clId="{8A3EA604-32F2-44F8-8543-DA5C58CA6EEA}" dt="2024-03-01T22:41:02.496" v="2916"/>
          <ac:spMkLst>
            <pc:docMk/>
            <pc:sldMk cId="840971141" sldId="304"/>
            <ac:spMk id="34" creationId="{3BD13AAC-63EA-9CDF-C1BE-ECC31DD51323}"/>
          </ac:spMkLst>
        </pc:spChg>
        <pc:spChg chg="add mod">
          <ac:chgData name="Kumar Raju Neela" userId="fa63efd3fd90ca29" providerId="LiveId" clId="{8A3EA604-32F2-44F8-8543-DA5C58CA6EEA}" dt="2024-03-02T01:51:35.590" v="4747" actId="1076"/>
          <ac:spMkLst>
            <pc:docMk/>
            <pc:sldMk cId="840971141" sldId="304"/>
            <ac:spMk id="35" creationId="{47B2C66E-AABE-8878-259B-9EE52A9EF294}"/>
          </ac:spMkLst>
        </pc:spChg>
        <pc:spChg chg="add mod">
          <ac:chgData name="Kumar Raju Neela" userId="fa63efd3fd90ca29" providerId="LiveId" clId="{8A3EA604-32F2-44F8-8543-DA5C58CA6EEA}" dt="2024-03-02T01:51:39.107" v="4748" actId="1076"/>
          <ac:spMkLst>
            <pc:docMk/>
            <pc:sldMk cId="840971141" sldId="304"/>
            <ac:spMk id="36" creationId="{42F96D43-0F5B-A005-B555-E66E5A64732D}"/>
          </ac:spMkLst>
        </pc:spChg>
        <pc:picChg chg="add mod">
          <ac:chgData name="Kumar Raju Neela" userId="fa63efd3fd90ca29" providerId="LiveId" clId="{8A3EA604-32F2-44F8-8543-DA5C58CA6EEA}" dt="2024-03-01T22:34:35.606" v="2736" actId="1076"/>
          <ac:picMkLst>
            <pc:docMk/>
            <pc:sldMk cId="840971141" sldId="304"/>
            <ac:picMk id="6" creationId="{488EEA61-B3E9-55E6-12F8-AFE899F105CA}"/>
          </ac:picMkLst>
        </pc:picChg>
        <pc:picChg chg="add mod">
          <ac:chgData name="Kumar Raju Neela" userId="fa63efd3fd90ca29" providerId="LiveId" clId="{8A3EA604-32F2-44F8-8543-DA5C58CA6EEA}" dt="2024-03-01T22:34:10.168" v="2727" actId="1076"/>
          <ac:picMkLst>
            <pc:docMk/>
            <pc:sldMk cId="840971141" sldId="304"/>
            <ac:picMk id="8" creationId="{E4CCF614-E74D-4B12-A3D2-7BD98A49ADFE}"/>
          </ac:picMkLst>
        </pc:picChg>
        <pc:picChg chg="add mod">
          <ac:chgData name="Kumar Raju Neela" userId="fa63efd3fd90ca29" providerId="LiveId" clId="{8A3EA604-32F2-44F8-8543-DA5C58CA6EEA}" dt="2024-03-01T22:34:13.742" v="2728" actId="1076"/>
          <ac:picMkLst>
            <pc:docMk/>
            <pc:sldMk cId="840971141" sldId="304"/>
            <ac:picMk id="10" creationId="{00147216-5444-0A88-9512-80A72A4890EE}"/>
          </ac:picMkLst>
        </pc:picChg>
        <pc:picChg chg="add mod">
          <ac:chgData name="Kumar Raju Neela" userId="fa63efd3fd90ca29" providerId="LiveId" clId="{8A3EA604-32F2-44F8-8543-DA5C58CA6EEA}" dt="2024-03-01T22:34:28.322" v="2733" actId="1076"/>
          <ac:picMkLst>
            <pc:docMk/>
            <pc:sldMk cId="840971141" sldId="304"/>
            <ac:picMk id="12" creationId="{5D3C89F4-96BE-D958-44D9-4C4085CF1FD2}"/>
          </ac:picMkLst>
        </pc:picChg>
        <pc:picChg chg="add mod">
          <ac:chgData name="Kumar Raju Neela" userId="fa63efd3fd90ca29" providerId="LiveId" clId="{8A3EA604-32F2-44F8-8543-DA5C58CA6EEA}" dt="2024-03-01T22:34:25.066" v="2732" actId="1076"/>
          <ac:picMkLst>
            <pc:docMk/>
            <pc:sldMk cId="840971141" sldId="304"/>
            <ac:picMk id="14" creationId="{98A8DBD5-6493-9C5F-FE65-D0F92B1F4EBA}"/>
          </ac:picMkLst>
        </pc:picChg>
        <pc:picChg chg="add mod">
          <ac:chgData name="Kumar Raju Neela" userId="fa63efd3fd90ca29" providerId="LiveId" clId="{8A3EA604-32F2-44F8-8543-DA5C58CA6EEA}" dt="2024-03-01T22:34:49.464" v="2741" actId="14100"/>
          <ac:picMkLst>
            <pc:docMk/>
            <pc:sldMk cId="840971141" sldId="304"/>
            <ac:picMk id="16" creationId="{AB7FF3A0-8423-5424-4D1D-17E9F937C98A}"/>
          </ac:picMkLst>
        </pc:picChg>
        <pc:picChg chg="add mod">
          <ac:chgData name="Kumar Raju Neela" userId="fa63efd3fd90ca29" providerId="LiveId" clId="{8A3EA604-32F2-44F8-8543-DA5C58CA6EEA}" dt="2024-03-01T22:34:17.549" v="2730" actId="1076"/>
          <ac:picMkLst>
            <pc:docMk/>
            <pc:sldMk cId="840971141" sldId="304"/>
            <ac:picMk id="18" creationId="{D9F4D1B7-D5E2-FB34-BF79-53881DD670A0}"/>
          </ac:picMkLst>
        </pc:picChg>
        <pc:picChg chg="add mod">
          <ac:chgData name="Kumar Raju Neela" userId="fa63efd3fd90ca29" providerId="LiveId" clId="{8A3EA604-32F2-44F8-8543-DA5C58CA6EEA}" dt="2024-03-01T22:34:15.433" v="2729" actId="1076"/>
          <ac:picMkLst>
            <pc:docMk/>
            <pc:sldMk cId="840971141" sldId="304"/>
            <ac:picMk id="20" creationId="{A9893CDC-CEF9-D23D-A183-476C030342B7}"/>
          </ac:picMkLst>
        </pc:picChg>
        <pc:picChg chg="add mod">
          <ac:chgData name="Kumar Raju Neela" userId="fa63efd3fd90ca29" providerId="LiveId" clId="{8A3EA604-32F2-44F8-8543-DA5C58CA6EEA}" dt="2024-03-01T22:34:52.216" v="2742" actId="1076"/>
          <ac:picMkLst>
            <pc:docMk/>
            <pc:sldMk cId="840971141" sldId="304"/>
            <ac:picMk id="22" creationId="{A3182CA2-D68F-EC62-BFDB-AC7C9904A05B}"/>
          </ac:picMkLst>
        </pc:picChg>
      </pc:sldChg>
      <pc:sldChg chg="addSp delSp modSp add mod modTransition">
        <pc:chgData name="Kumar Raju Neela" userId="fa63efd3fd90ca29" providerId="LiveId" clId="{8A3EA604-32F2-44F8-8543-DA5C58CA6EEA}" dt="2024-03-08T17:17:38.363" v="10179" actId="255"/>
        <pc:sldMkLst>
          <pc:docMk/>
          <pc:sldMk cId="1005641256" sldId="305"/>
        </pc:sldMkLst>
        <pc:spChg chg="add mod">
          <ac:chgData name="Kumar Raju Neela" userId="fa63efd3fd90ca29" providerId="LiveId" clId="{8A3EA604-32F2-44F8-8543-DA5C58CA6EEA}" dt="2024-03-08T17:17:38.363" v="10179" actId="255"/>
          <ac:spMkLst>
            <pc:docMk/>
            <pc:sldMk cId="1005641256" sldId="305"/>
            <ac:spMk id="2" creationId="{4A224A17-B260-0C42-B8D1-2FEAADF46887}"/>
          </ac:spMkLst>
        </pc:spChg>
        <pc:picChg chg="add del mod">
          <ac:chgData name="Kumar Raju Neela" userId="fa63efd3fd90ca29" providerId="LiveId" clId="{8A3EA604-32F2-44F8-8543-DA5C58CA6EEA}" dt="2024-03-08T17:16:14.667" v="10170" actId="478"/>
          <ac:picMkLst>
            <pc:docMk/>
            <pc:sldMk cId="1005641256" sldId="305"/>
            <ac:picMk id="4" creationId="{8414D256-C81F-4567-3069-ABE78F534003}"/>
          </ac:picMkLst>
        </pc:picChg>
        <pc:picChg chg="add mod">
          <ac:chgData name="Kumar Raju Neela" userId="fa63efd3fd90ca29" providerId="LiveId" clId="{8A3EA604-32F2-44F8-8543-DA5C58CA6EEA}" dt="2024-03-08T17:16:38.121" v="10174" actId="14100"/>
          <ac:picMkLst>
            <pc:docMk/>
            <pc:sldMk cId="1005641256" sldId="305"/>
            <ac:picMk id="5" creationId="{C48F6378-B1EA-0C72-8464-C7EAC167B2CC}"/>
          </ac:picMkLst>
        </pc:picChg>
        <pc:picChg chg="add del mod">
          <ac:chgData name="Kumar Raju Neela" userId="fa63efd3fd90ca29" providerId="LiveId" clId="{8A3EA604-32F2-44F8-8543-DA5C58CA6EEA}" dt="2024-03-08T17:16:16.743" v="10171" actId="478"/>
          <ac:picMkLst>
            <pc:docMk/>
            <pc:sldMk cId="1005641256" sldId="305"/>
            <ac:picMk id="6" creationId="{57FF45A0-B0B1-07EF-0E9C-7A2EE7233DE6}"/>
          </ac:picMkLst>
        </pc:picChg>
        <pc:picChg chg="add mod">
          <ac:chgData name="Kumar Raju Neela" userId="fa63efd3fd90ca29" providerId="LiveId" clId="{8A3EA604-32F2-44F8-8543-DA5C58CA6EEA}" dt="2024-03-08T17:17:09.773" v="10178" actId="1076"/>
          <ac:picMkLst>
            <pc:docMk/>
            <pc:sldMk cId="1005641256" sldId="305"/>
            <ac:picMk id="8" creationId="{54E76470-8406-B43B-1EC7-CBEC8A7943C0}"/>
          </ac:picMkLst>
        </pc:picChg>
      </pc:sldChg>
      <pc:sldChg chg="addSp delSp modSp add mod">
        <pc:chgData name="Kumar Raju Neela" userId="fa63efd3fd90ca29" providerId="LiveId" clId="{8A3EA604-32F2-44F8-8543-DA5C58CA6EEA}" dt="2024-03-08T17:16:01.972" v="10169" actId="14100"/>
        <pc:sldMkLst>
          <pc:docMk/>
          <pc:sldMk cId="669229495" sldId="306"/>
        </pc:sldMkLst>
        <pc:spChg chg="add mod">
          <ac:chgData name="Kumar Raju Neela" userId="fa63efd3fd90ca29" providerId="LiveId" clId="{8A3EA604-32F2-44F8-8543-DA5C58CA6EEA}" dt="2024-03-02T09:08:36.735" v="10081" actId="20577"/>
          <ac:spMkLst>
            <pc:docMk/>
            <pc:sldMk cId="669229495" sldId="306"/>
            <ac:spMk id="2" creationId="{2173EA28-C3B1-31BB-530A-6112E6D6B93F}"/>
          </ac:spMkLst>
        </pc:spChg>
        <pc:spChg chg="add mod">
          <ac:chgData name="Kumar Raju Neela" userId="fa63efd3fd90ca29" providerId="LiveId" clId="{8A3EA604-32F2-44F8-8543-DA5C58CA6EEA}" dt="2024-03-01T23:49:20.575" v="3693" actId="207"/>
          <ac:spMkLst>
            <pc:docMk/>
            <pc:sldMk cId="669229495" sldId="306"/>
            <ac:spMk id="5" creationId="{F3741E9E-5F80-003A-B115-43F8EE2A051B}"/>
          </ac:spMkLst>
        </pc:spChg>
        <pc:picChg chg="add del mod">
          <ac:chgData name="Kumar Raju Neela" userId="fa63efd3fd90ca29" providerId="LiveId" clId="{8A3EA604-32F2-44F8-8543-DA5C58CA6EEA}" dt="2024-03-08T17:15:18.359" v="10164" actId="478"/>
          <ac:picMkLst>
            <pc:docMk/>
            <pc:sldMk cId="669229495" sldId="306"/>
            <ac:picMk id="4" creationId="{0A50F4F0-8BB9-D258-6374-E2B9A4497CFC}"/>
          </ac:picMkLst>
        </pc:picChg>
        <pc:picChg chg="add mod">
          <ac:chgData name="Kumar Raju Neela" userId="fa63efd3fd90ca29" providerId="LiveId" clId="{8A3EA604-32F2-44F8-8543-DA5C58CA6EEA}" dt="2024-03-08T17:16:01.972" v="10169" actId="14100"/>
          <ac:picMkLst>
            <pc:docMk/>
            <pc:sldMk cId="669229495" sldId="306"/>
            <ac:picMk id="6" creationId="{28DA3191-D150-867E-ECE0-4A589BB93D77}"/>
          </ac:picMkLst>
        </pc:picChg>
      </pc:sldChg>
      <pc:sldChg chg="addSp delSp modSp add mod modTransition">
        <pc:chgData name="Kumar Raju Neela" userId="fa63efd3fd90ca29" providerId="LiveId" clId="{8A3EA604-32F2-44F8-8543-DA5C58CA6EEA}" dt="2024-03-08T17:12:26.741" v="10163" actId="1076"/>
        <pc:sldMkLst>
          <pc:docMk/>
          <pc:sldMk cId="3236012097" sldId="307"/>
        </pc:sldMkLst>
        <pc:spChg chg="add del mod">
          <ac:chgData name="Kumar Raju Neela" userId="fa63efd3fd90ca29" providerId="LiveId" clId="{8A3EA604-32F2-44F8-8543-DA5C58CA6EEA}" dt="2024-03-01T23:35:53.395" v="3346" actId="478"/>
          <ac:spMkLst>
            <pc:docMk/>
            <pc:sldMk cId="3236012097" sldId="307"/>
            <ac:spMk id="2" creationId="{7893BB73-6BE9-202C-97F2-A81EDF3CF5B1}"/>
          </ac:spMkLst>
        </pc:spChg>
        <pc:spChg chg="add mod">
          <ac:chgData name="Kumar Raju Neela" userId="fa63efd3fd90ca29" providerId="LiveId" clId="{8A3EA604-32F2-44F8-8543-DA5C58CA6EEA}" dt="2024-03-08T17:12:19.405" v="10162" actId="20577"/>
          <ac:spMkLst>
            <pc:docMk/>
            <pc:sldMk cId="3236012097" sldId="307"/>
            <ac:spMk id="3" creationId="{725B8135-9C70-5EF5-3D01-9114715780BF}"/>
          </ac:spMkLst>
        </pc:spChg>
        <pc:picChg chg="add mod">
          <ac:chgData name="Kumar Raju Neela" userId="fa63efd3fd90ca29" providerId="LiveId" clId="{8A3EA604-32F2-44F8-8543-DA5C58CA6EEA}" dt="2024-03-08T17:12:26.741" v="10163" actId="1076"/>
          <ac:picMkLst>
            <pc:docMk/>
            <pc:sldMk cId="3236012097" sldId="307"/>
            <ac:picMk id="4" creationId="{3A1110A0-28DD-17D6-1413-18CFDFCFECAB}"/>
          </ac:picMkLst>
        </pc:picChg>
        <pc:picChg chg="add del mod">
          <ac:chgData name="Kumar Raju Neela" userId="fa63efd3fd90ca29" providerId="LiveId" clId="{8A3EA604-32F2-44F8-8543-DA5C58CA6EEA}" dt="2024-03-08T17:11:15.235" v="10146" actId="478"/>
          <ac:picMkLst>
            <pc:docMk/>
            <pc:sldMk cId="3236012097" sldId="307"/>
            <ac:picMk id="5" creationId="{8C6EC387-AC4D-B7CE-38C1-0DD80D3A056B}"/>
          </ac:picMkLst>
        </pc:picChg>
        <pc:picChg chg="add del mod">
          <ac:chgData name="Kumar Raju Neela" userId="fa63efd3fd90ca29" providerId="LiveId" clId="{8A3EA604-32F2-44F8-8543-DA5C58CA6EEA}" dt="2024-03-08T17:11:17.283" v="10147" actId="478"/>
          <ac:picMkLst>
            <pc:docMk/>
            <pc:sldMk cId="3236012097" sldId="307"/>
            <ac:picMk id="7" creationId="{FB0F9C92-A76F-6749-8246-A60F45507B77}"/>
          </ac:picMkLst>
        </pc:picChg>
        <pc:picChg chg="add mod">
          <ac:chgData name="Kumar Raju Neela" userId="fa63efd3fd90ca29" providerId="LiveId" clId="{8A3EA604-32F2-44F8-8543-DA5C58CA6EEA}" dt="2024-03-08T17:12:14.331" v="10156" actId="1076"/>
          <ac:picMkLst>
            <pc:docMk/>
            <pc:sldMk cId="3236012097" sldId="307"/>
            <ac:picMk id="8" creationId="{564D2342-62E9-3799-9222-1F652F0331A5}"/>
          </ac:picMkLst>
        </pc:picChg>
      </pc:sldChg>
      <pc:sldChg chg="addSp delSp modSp add mod modTransition">
        <pc:chgData name="Kumar Raju Neela" userId="fa63efd3fd90ca29" providerId="LiveId" clId="{8A3EA604-32F2-44F8-8543-DA5C58CA6EEA}" dt="2024-03-08T17:10:23.373" v="10145" actId="14100"/>
        <pc:sldMkLst>
          <pc:docMk/>
          <pc:sldMk cId="379272009" sldId="308"/>
        </pc:sldMkLst>
        <pc:spChg chg="add mod">
          <ac:chgData name="Kumar Raju Neela" userId="fa63efd3fd90ca29" providerId="LiveId" clId="{8A3EA604-32F2-44F8-8543-DA5C58CA6EEA}" dt="2024-03-01T23:26:50.989" v="3327" actId="113"/>
          <ac:spMkLst>
            <pc:docMk/>
            <pc:sldMk cId="379272009" sldId="308"/>
            <ac:spMk id="2" creationId="{FE296F78-F17F-2068-CA96-BB85CF064F69}"/>
          </ac:spMkLst>
        </pc:spChg>
        <pc:spChg chg="add mod">
          <ac:chgData name="Kumar Raju Neela" userId="fa63efd3fd90ca29" providerId="LiveId" clId="{8A3EA604-32F2-44F8-8543-DA5C58CA6EEA}" dt="2024-03-02T09:09:03.506" v="10100" actId="20577"/>
          <ac:spMkLst>
            <pc:docMk/>
            <pc:sldMk cId="379272009" sldId="308"/>
            <ac:spMk id="3" creationId="{26B8B7BF-BC91-2DF4-D6A4-0B2D97F4759F}"/>
          </ac:spMkLst>
        </pc:spChg>
        <pc:picChg chg="add del mod">
          <ac:chgData name="Kumar Raju Neela" userId="fa63efd3fd90ca29" providerId="LiveId" clId="{8A3EA604-32F2-44F8-8543-DA5C58CA6EEA}" dt="2024-03-08T17:09:33.516" v="10137" actId="478"/>
          <ac:picMkLst>
            <pc:docMk/>
            <pc:sldMk cId="379272009" sldId="308"/>
            <ac:picMk id="5" creationId="{EFECA379-7AF6-B001-8BE2-8AB66CEEECF2}"/>
          </ac:picMkLst>
        </pc:picChg>
        <pc:picChg chg="add mod">
          <ac:chgData name="Kumar Raju Neela" userId="fa63efd3fd90ca29" providerId="LiveId" clId="{8A3EA604-32F2-44F8-8543-DA5C58CA6EEA}" dt="2024-03-08T17:10:23.373" v="10145" actId="14100"/>
          <ac:picMkLst>
            <pc:docMk/>
            <pc:sldMk cId="379272009" sldId="308"/>
            <ac:picMk id="6" creationId="{1A59451D-88A7-1F50-A422-E880A0552423}"/>
          </ac:picMkLst>
        </pc:picChg>
      </pc:sldChg>
      <pc:sldChg chg="addSp modSp add del mod">
        <pc:chgData name="Kumar Raju Neela" userId="fa63efd3fd90ca29" providerId="LiveId" clId="{8A3EA604-32F2-44F8-8543-DA5C58CA6EEA}" dt="2024-03-02T06:00:01.166" v="8556" actId="2696"/>
        <pc:sldMkLst>
          <pc:docMk/>
          <pc:sldMk cId="640588519" sldId="309"/>
        </pc:sldMkLst>
        <pc:spChg chg="add mod">
          <ac:chgData name="Kumar Raju Neela" userId="fa63efd3fd90ca29" providerId="LiveId" clId="{8A3EA604-32F2-44F8-8543-DA5C58CA6EEA}" dt="2024-03-02T00:29:33.368" v="3921" actId="20577"/>
          <ac:spMkLst>
            <pc:docMk/>
            <pc:sldMk cId="640588519" sldId="309"/>
            <ac:spMk id="2" creationId="{12BAB01F-6E52-E078-0D77-AF73DDE4802A}"/>
          </ac:spMkLst>
        </pc:spChg>
        <pc:spChg chg="add mod">
          <ac:chgData name="Kumar Raju Neela" userId="fa63efd3fd90ca29" providerId="LiveId" clId="{8A3EA604-32F2-44F8-8543-DA5C58CA6EEA}" dt="2024-03-02T00:30:39.249" v="3958" actId="20577"/>
          <ac:spMkLst>
            <pc:docMk/>
            <pc:sldMk cId="640588519" sldId="309"/>
            <ac:spMk id="3" creationId="{F9EB173A-6C5D-8F7C-7719-B623A3F0F660}"/>
          </ac:spMkLst>
        </pc:spChg>
      </pc:sldChg>
      <pc:sldChg chg="new del">
        <pc:chgData name="Kumar Raju Neela" userId="fa63efd3fd90ca29" providerId="LiveId" clId="{8A3EA604-32F2-44F8-8543-DA5C58CA6EEA}" dt="2024-03-01T23:06:36.489" v="3182" actId="47"/>
        <pc:sldMkLst>
          <pc:docMk/>
          <pc:sldMk cId="2521626065" sldId="310"/>
        </pc:sldMkLst>
      </pc:sldChg>
      <pc:sldChg chg="new del">
        <pc:chgData name="Kumar Raju Neela" userId="fa63efd3fd90ca29" providerId="LiveId" clId="{8A3EA604-32F2-44F8-8543-DA5C58CA6EEA}" dt="2024-03-02T06:19:58.827" v="9247" actId="2696"/>
        <pc:sldMkLst>
          <pc:docMk/>
          <pc:sldMk cId="2335081262" sldId="311"/>
        </pc:sldMkLst>
      </pc:sldChg>
      <pc:sldChg chg="addSp modSp add del mod modTransition">
        <pc:chgData name="Kumar Raju Neela" userId="fa63efd3fd90ca29" providerId="LiveId" clId="{8A3EA604-32F2-44F8-8543-DA5C58CA6EEA}" dt="2024-03-02T09:07:16.907" v="10064" actId="2696"/>
        <pc:sldMkLst>
          <pc:docMk/>
          <pc:sldMk cId="1974751455" sldId="312"/>
        </pc:sldMkLst>
        <pc:spChg chg="add mod">
          <ac:chgData name="Kumar Raju Neela" userId="fa63efd3fd90ca29" providerId="LiveId" clId="{8A3EA604-32F2-44F8-8543-DA5C58CA6EEA}" dt="2024-03-02T04:32:15.264" v="6840" actId="2085"/>
          <ac:spMkLst>
            <pc:docMk/>
            <pc:sldMk cId="1974751455" sldId="312"/>
            <ac:spMk id="2" creationId="{F1B28D16-EC89-E811-8C0C-D6A8E56BF7A6}"/>
          </ac:spMkLst>
        </pc:spChg>
        <pc:spChg chg="add mod">
          <ac:chgData name="Kumar Raju Neela" userId="fa63efd3fd90ca29" providerId="LiveId" clId="{8A3EA604-32F2-44F8-8543-DA5C58CA6EEA}" dt="2024-03-02T07:15:34.741" v="9518" actId="207"/>
          <ac:spMkLst>
            <pc:docMk/>
            <pc:sldMk cId="1974751455" sldId="312"/>
            <ac:spMk id="4" creationId="{56CB02E3-B37D-C9D7-A9E5-52CFB1F9DC30}"/>
          </ac:spMkLst>
        </pc:spChg>
        <pc:picChg chg="add mod">
          <ac:chgData name="Kumar Raju Neela" userId="fa63efd3fd90ca29" providerId="LiveId" clId="{8A3EA604-32F2-44F8-8543-DA5C58CA6EEA}" dt="2024-03-02T06:34:07.095" v="9387" actId="1076"/>
          <ac:picMkLst>
            <pc:docMk/>
            <pc:sldMk cId="1974751455" sldId="312"/>
            <ac:picMk id="3" creationId="{2F8B8C96-1D9F-9B2D-E61E-DD7F8DD58E15}"/>
          </ac:picMkLst>
        </pc:picChg>
      </pc:sldChg>
      <pc:sldChg chg="addSp delSp modSp add mod modTransition">
        <pc:chgData name="Kumar Raju Neela" userId="fa63efd3fd90ca29" providerId="LiveId" clId="{8A3EA604-32F2-44F8-8543-DA5C58CA6EEA}" dt="2024-03-08T18:47:32.255" v="10284" actId="1076"/>
        <pc:sldMkLst>
          <pc:docMk/>
          <pc:sldMk cId="4099024186" sldId="313"/>
        </pc:sldMkLst>
        <pc:spChg chg="add mod">
          <ac:chgData name="Kumar Raju Neela" userId="fa63efd3fd90ca29" providerId="LiveId" clId="{8A3EA604-32F2-44F8-8543-DA5C58CA6EEA}" dt="2024-03-08T18:47:10.388" v="10280" actId="113"/>
          <ac:spMkLst>
            <pc:docMk/>
            <pc:sldMk cId="4099024186" sldId="313"/>
            <ac:spMk id="2" creationId="{F23E0BE7-9839-2D70-D627-3D47A1B7E6B3}"/>
          </ac:spMkLst>
        </pc:spChg>
        <pc:spChg chg="add mod">
          <ac:chgData name="Kumar Raju Neela" userId="fa63efd3fd90ca29" providerId="LiveId" clId="{8A3EA604-32F2-44F8-8543-DA5C58CA6EEA}" dt="2024-03-02T04:31:15.996" v="6833" actId="2085"/>
          <ac:spMkLst>
            <pc:docMk/>
            <pc:sldMk cId="4099024186" sldId="313"/>
            <ac:spMk id="3" creationId="{13411C0C-E78C-AB8F-77AB-185CE0B250EC}"/>
          </ac:spMkLst>
        </pc:spChg>
        <pc:spChg chg="add mod">
          <ac:chgData name="Kumar Raju Neela" userId="fa63efd3fd90ca29" providerId="LiveId" clId="{8A3EA604-32F2-44F8-8543-DA5C58CA6EEA}" dt="2024-03-08T18:47:32.255" v="10284" actId="1076"/>
          <ac:spMkLst>
            <pc:docMk/>
            <pc:sldMk cId="4099024186" sldId="313"/>
            <ac:spMk id="7" creationId="{066EAD60-92E5-4868-7E50-E918DC665FB2}"/>
          </ac:spMkLst>
        </pc:spChg>
        <pc:spChg chg="add del mod">
          <ac:chgData name="Kumar Raju Neela" userId="fa63efd3fd90ca29" providerId="LiveId" clId="{8A3EA604-32F2-44F8-8543-DA5C58CA6EEA}" dt="2024-03-02T01:23:02.608" v="4560"/>
          <ac:spMkLst>
            <pc:docMk/>
            <pc:sldMk cId="4099024186" sldId="313"/>
            <ac:spMk id="7" creationId="{B99F6D80-3410-6109-41ED-B0A053F2B7E3}"/>
          </ac:spMkLst>
        </pc:spChg>
        <pc:spChg chg="add mod">
          <ac:chgData name="Kumar Raju Neela" userId="fa63efd3fd90ca29" providerId="LiveId" clId="{8A3EA604-32F2-44F8-8543-DA5C58CA6EEA}" dt="2024-03-08T18:47:23.818" v="10282" actId="1076"/>
          <ac:spMkLst>
            <pc:docMk/>
            <pc:sldMk cId="4099024186" sldId="313"/>
            <ac:spMk id="8" creationId="{39A2B50B-B218-C61E-FA99-E31B8C4784DF}"/>
          </ac:spMkLst>
        </pc:spChg>
        <pc:spChg chg="add del mod">
          <ac:chgData name="Kumar Raju Neela" userId="fa63efd3fd90ca29" providerId="LiveId" clId="{8A3EA604-32F2-44F8-8543-DA5C58CA6EEA}" dt="2024-03-08T17:23:02.691" v="10185"/>
          <ac:spMkLst>
            <pc:docMk/>
            <pc:sldMk cId="4099024186" sldId="313"/>
            <ac:spMk id="9" creationId="{3A235738-BE5C-00B9-0E2F-C88E9FF2E939}"/>
          </ac:spMkLst>
        </pc:spChg>
        <pc:picChg chg="add del mod">
          <ac:chgData name="Kumar Raju Neela" userId="fa63efd3fd90ca29" providerId="LiveId" clId="{8A3EA604-32F2-44F8-8543-DA5C58CA6EEA}" dt="2024-03-08T18:41:53.966" v="10248" actId="478"/>
          <ac:picMkLst>
            <pc:docMk/>
            <pc:sldMk cId="4099024186" sldId="313"/>
            <ac:picMk id="4" creationId="{735E65B1-2132-0EDD-B881-C5C9D81F7A10}"/>
          </ac:picMkLst>
        </pc:picChg>
        <pc:picChg chg="add del mod">
          <ac:chgData name="Kumar Raju Neela" userId="fa63efd3fd90ca29" providerId="LiveId" clId="{8A3EA604-32F2-44F8-8543-DA5C58CA6EEA}" dt="2024-03-08T18:41:50.316" v="10246" actId="478"/>
          <ac:picMkLst>
            <pc:docMk/>
            <pc:sldMk cId="4099024186" sldId="313"/>
            <ac:picMk id="5" creationId="{605FAB97-D25D-4A06-0CA2-16C264D79F87}"/>
          </ac:picMkLst>
        </pc:picChg>
        <pc:picChg chg="add del mod">
          <ac:chgData name="Kumar Raju Neela" userId="fa63efd3fd90ca29" providerId="LiveId" clId="{8A3EA604-32F2-44F8-8543-DA5C58CA6EEA}" dt="2024-03-08T18:41:52.284" v="10247" actId="478"/>
          <ac:picMkLst>
            <pc:docMk/>
            <pc:sldMk cId="4099024186" sldId="313"/>
            <ac:picMk id="6" creationId="{B1653851-B108-F92F-2BFD-E995813BEBDC}"/>
          </ac:picMkLst>
        </pc:picChg>
        <pc:picChg chg="add mod">
          <ac:chgData name="Kumar Raju Neela" userId="fa63efd3fd90ca29" providerId="LiveId" clId="{8A3EA604-32F2-44F8-8543-DA5C58CA6EEA}" dt="2024-03-08T18:47:19.504" v="10281" actId="1076"/>
          <ac:picMkLst>
            <pc:docMk/>
            <pc:sldMk cId="4099024186" sldId="313"/>
            <ac:picMk id="11" creationId="{C243A80A-2BE3-91CF-6CE5-A01021041612}"/>
          </ac:picMkLst>
        </pc:picChg>
        <pc:picChg chg="add mod">
          <ac:chgData name="Kumar Raju Neela" userId="fa63efd3fd90ca29" providerId="LiveId" clId="{8A3EA604-32F2-44F8-8543-DA5C58CA6EEA}" dt="2024-03-08T18:47:26.841" v="10283" actId="1076"/>
          <ac:picMkLst>
            <pc:docMk/>
            <pc:sldMk cId="4099024186" sldId="313"/>
            <ac:picMk id="13" creationId="{0353B23E-4EC1-3F10-3A03-52C3CA418C65}"/>
          </ac:picMkLst>
        </pc:picChg>
      </pc:sldChg>
      <pc:sldChg chg="addSp delSp modSp add del mod modTransition">
        <pc:chgData name="Kumar Raju Neela" userId="fa63efd3fd90ca29" providerId="LiveId" clId="{8A3EA604-32F2-44F8-8543-DA5C58CA6EEA}" dt="2024-03-02T09:03:31.582" v="10039" actId="2696"/>
        <pc:sldMkLst>
          <pc:docMk/>
          <pc:sldMk cId="3980813513" sldId="314"/>
        </pc:sldMkLst>
        <pc:spChg chg="add mod">
          <ac:chgData name="Kumar Raju Neela" userId="fa63efd3fd90ca29" providerId="LiveId" clId="{8A3EA604-32F2-44F8-8543-DA5C58CA6EEA}" dt="2024-03-02T04:30:29.361" v="6826" actId="2085"/>
          <ac:spMkLst>
            <pc:docMk/>
            <pc:sldMk cId="3980813513" sldId="314"/>
            <ac:spMk id="2" creationId="{1906DDCF-FE3A-0DF5-5964-D6F69BB57298}"/>
          </ac:spMkLst>
        </pc:spChg>
        <pc:spChg chg="add mod">
          <ac:chgData name="Kumar Raju Neela" userId="fa63efd3fd90ca29" providerId="LiveId" clId="{8A3EA604-32F2-44F8-8543-DA5C58CA6EEA}" dt="2024-03-02T06:32:42.588" v="9381" actId="1076"/>
          <ac:spMkLst>
            <pc:docMk/>
            <pc:sldMk cId="3980813513" sldId="314"/>
            <ac:spMk id="8" creationId="{AED73545-7286-4271-2A68-71BC056F07EC}"/>
          </ac:spMkLst>
        </pc:spChg>
        <pc:picChg chg="add del mod">
          <ac:chgData name="Kumar Raju Neela" userId="fa63efd3fd90ca29" providerId="LiveId" clId="{8A3EA604-32F2-44F8-8543-DA5C58CA6EEA}" dt="2024-03-02T00:59:59.907" v="4247" actId="478"/>
          <ac:picMkLst>
            <pc:docMk/>
            <pc:sldMk cId="3980813513" sldId="314"/>
            <ac:picMk id="3" creationId="{3AFDE6B0-3FB7-4A2A-7197-95ED0FC40B13}"/>
          </ac:picMkLst>
        </pc:picChg>
        <pc:picChg chg="add mod">
          <ac:chgData name="Kumar Raju Neela" userId="fa63efd3fd90ca29" providerId="LiveId" clId="{8A3EA604-32F2-44F8-8543-DA5C58CA6EEA}" dt="2024-03-02T06:31:08.879" v="9374" actId="1076"/>
          <ac:picMkLst>
            <pc:docMk/>
            <pc:sldMk cId="3980813513" sldId="314"/>
            <ac:picMk id="5" creationId="{2E18C1FE-21A8-54EE-FD3A-F3A1839024EA}"/>
          </ac:picMkLst>
        </pc:picChg>
        <pc:picChg chg="add mod">
          <ac:chgData name="Kumar Raju Neela" userId="fa63efd3fd90ca29" providerId="LiveId" clId="{8A3EA604-32F2-44F8-8543-DA5C58CA6EEA}" dt="2024-03-02T06:31:11.306" v="9375" actId="1076"/>
          <ac:picMkLst>
            <pc:docMk/>
            <pc:sldMk cId="3980813513" sldId="314"/>
            <ac:picMk id="7" creationId="{04B4DB78-8B37-880E-0131-BC04C20032BA}"/>
          </ac:picMkLst>
        </pc:picChg>
      </pc:sldChg>
      <pc:sldChg chg="addSp delSp modSp add mod modTransition">
        <pc:chgData name="Kumar Raju Neela" userId="fa63efd3fd90ca29" providerId="LiveId" clId="{8A3EA604-32F2-44F8-8543-DA5C58CA6EEA}" dt="2024-03-08T17:42:37.290" v="10245" actId="1076"/>
        <pc:sldMkLst>
          <pc:docMk/>
          <pc:sldMk cId="696135377" sldId="315"/>
        </pc:sldMkLst>
        <pc:spChg chg="add mod">
          <ac:chgData name="Kumar Raju Neela" userId="fa63efd3fd90ca29" providerId="LiveId" clId="{8A3EA604-32F2-44F8-8543-DA5C58CA6EEA}" dt="2024-03-08T17:41:55.384" v="10237" actId="20577"/>
          <ac:spMkLst>
            <pc:docMk/>
            <pc:sldMk cId="696135377" sldId="315"/>
            <ac:spMk id="2" creationId="{D2E3B906-F572-B072-D06E-D707F3634D3E}"/>
          </ac:spMkLst>
        </pc:spChg>
        <pc:spChg chg="add del mod">
          <ac:chgData name="Kumar Raju Neela" userId="fa63efd3fd90ca29" providerId="LiveId" clId="{8A3EA604-32F2-44F8-8543-DA5C58CA6EEA}" dt="2024-03-02T00:36:39.278" v="4033"/>
          <ac:spMkLst>
            <pc:docMk/>
            <pc:sldMk cId="696135377" sldId="315"/>
            <ac:spMk id="3" creationId="{96F8D857-47A4-6307-3F75-BB25EF2C5C6B}"/>
          </ac:spMkLst>
        </pc:spChg>
        <pc:spChg chg="add mod ord">
          <ac:chgData name="Kumar Raju Neela" userId="fa63efd3fd90ca29" providerId="LiveId" clId="{8A3EA604-32F2-44F8-8543-DA5C58CA6EEA}" dt="2024-03-02T04:29:34.692" v="6819" actId="2085"/>
          <ac:spMkLst>
            <pc:docMk/>
            <pc:sldMk cId="696135377" sldId="315"/>
            <ac:spMk id="3" creationId="{E745B0B8-4480-ADBD-1ADA-E9133420E926}"/>
          </ac:spMkLst>
        </pc:spChg>
        <pc:spChg chg="add mod">
          <ac:chgData name="Kumar Raju Neela" userId="fa63efd3fd90ca29" providerId="LiveId" clId="{8A3EA604-32F2-44F8-8543-DA5C58CA6EEA}" dt="2024-03-08T17:41:01.633" v="10208" actId="1076"/>
          <ac:spMkLst>
            <pc:docMk/>
            <pc:sldMk cId="696135377" sldId="315"/>
            <ac:spMk id="10" creationId="{9C676932-8637-1178-D097-F7ECB50544E9}"/>
          </ac:spMkLst>
        </pc:spChg>
        <pc:spChg chg="add del mod">
          <ac:chgData name="Kumar Raju Neela" userId="fa63efd3fd90ca29" providerId="LiveId" clId="{8A3EA604-32F2-44F8-8543-DA5C58CA6EEA}" dt="2024-03-08T17:22:55.952" v="10182"/>
          <ac:spMkLst>
            <pc:docMk/>
            <pc:sldMk cId="696135377" sldId="315"/>
            <ac:spMk id="11" creationId="{F1621EF3-4A20-7AB6-C504-4C23B7E728E5}"/>
          </ac:spMkLst>
        </pc:spChg>
        <pc:spChg chg="add del mod">
          <ac:chgData name="Kumar Raju Neela" userId="fa63efd3fd90ca29" providerId="LiveId" clId="{8A3EA604-32F2-44F8-8543-DA5C58CA6EEA}" dt="2024-03-02T09:01:03.554" v="9798"/>
          <ac:spMkLst>
            <pc:docMk/>
            <pc:sldMk cId="696135377" sldId="315"/>
            <ac:spMk id="12" creationId="{B4173CB8-8A5C-1C92-4FA1-D98F8C27F3B4}"/>
          </ac:spMkLst>
        </pc:spChg>
        <pc:spChg chg="add mod">
          <ac:chgData name="Kumar Raju Neela" userId="fa63efd3fd90ca29" providerId="LiveId" clId="{8A3EA604-32F2-44F8-8543-DA5C58CA6EEA}" dt="2024-03-08T17:42:37.290" v="10245" actId="1076"/>
          <ac:spMkLst>
            <pc:docMk/>
            <pc:sldMk cId="696135377" sldId="315"/>
            <ac:spMk id="13" creationId="{41D282D7-20D1-0DD3-B094-56FCF1F7EE00}"/>
          </ac:spMkLst>
        </pc:spChg>
        <pc:picChg chg="add del mod">
          <ac:chgData name="Kumar Raju Neela" userId="fa63efd3fd90ca29" providerId="LiveId" clId="{8A3EA604-32F2-44F8-8543-DA5C58CA6EEA}" dt="2024-03-08T17:38:10.493" v="10188" actId="478"/>
          <ac:picMkLst>
            <pc:docMk/>
            <pc:sldMk cId="696135377" sldId="315"/>
            <ac:picMk id="4" creationId="{0FF78997-9DE2-A9BA-82F4-9912108463C1}"/>
          </ac:picMkLst>
        </pc:picChg>
        <pc:picChg chg="add del mod">
          <ac:chgData name="Kumar Raju Neela" userId="fa63efd3fd90ca29" providerId="LiveId" clId="{8A3EA604-32F2-44F8-8543-DA5C58CA6EEA}" dt="2024-03-08T17:38:05.536" v="10186" actId="478"/>
          <ac:picMkLst>
            <pc:docMk/>
            <pc:sldMk cId="696135377" sldId="315"/>
            <ac:picMk id="5" creationId="{6141DD97-4709-1C09-0780-04555B5A6FFE}"/>
          </ac:picMkLst>
        </pc:picChg>
        <pc:picChg chg="add del mod">
          <ac:chgData name="Kumar Raju Neela" userId="fa63efd3fd90ca29" providerId="LiveId" clId="{8A3EA604-32F2-44F8-8543-DA5C58CA6EEA}" dt="2024-03-08T17:38:12.244" v="10189" actId="478"/>
          <ac:picMkLst>
            <pc:docMk/>
            <pc:sldMk cId="696135377" sldId="315"/>
            <ac:picMk id="6" creationId="{47A8CB2F-96D5-F969-169A-A8FB80A1FC78}"/>
          </ac:picMkLst>
        </pc:picChg>
        <pc:picChg chg="add del mod">
          <ac:chgData name="Kumar Raju Neela" userId="fa63efd3fd90ca29" providerId="LiveId" clId="{8A3EA604-32F2-44F8-8543-DA5C58CA6EEA}" dt="2024-03-02T09:00:37.888" v="9795" actId="478"/>
          <ac:picMkLst>
            <pc:docMk/>
            <pc:sldMk cId="696135377" sldId="315"/>
            <ac:picMk id="7" creationId="{2A0EAF18-2D0C-9665-0B11-5BA8BD8DBC20}"/>
          </ac:picMkLst>
        </pc:picChg>
        <pc:picChg chg="add del mod">
          <ac:chgData name="Kumar Raju Neela" userId="fa63efd3fd90ca29" providerId="LiveId" clId="{8A3EA604-32F2-44F8-8543-DA5C58CA6EEA}" dt="2024-03-02T00:52:28.474" v="4040" actId="478"/>
          <ac:picMkLst>
            <pc:docMk/>
            <pc:sldMk cId="696135377" sldId="315"/>
            <ac:picMk id="7" creationId="{5E526047-B5DC-2824-4A40-74B9DE016944}"/>
          </ac:picMkLst>
        </pc:picChg>
        <pc:picChg chg="add del mod">
          <ac:chgData name="Kumar Raju Neela" userId="fa63efd3fd90ca29" providerId="LiveId" clId="{8A3EA604-32F2-44F8-8543-DA5C58CA6EEA}" dt="2024-03-02T09:00:37.888" v="9795" actId="478"/>
          <ac:picMkLst>
            <pc:docMk/>
            <pc:sldMk cId="696135377" sldId="315"/>
            <ac:picMk id="8" creationId="{49785433-53C6-8AE7-6709-040A43E450FC}"/>
          </ac:picMkLst>
        </pc:picChg>
        <pc:picChg chg="add mod">
          <ac:chgData name="Kumar Raju Neela" userId="fa63efd3fd90ca29" providerId="LiveId" clId="{8A3EA604-32F2-44F8-8543-DA5C58CA6EEA}" dt="2024-03-08T17:41:06.785" v="10209" actId="1076"/>
          <ac:picMkLst>
            <pc:docMk/>
            <pc:sldMk cId="696135377" sldId="315"/>
            <ac:picMk id="8" creationId="{5C2556B8-A0D6-94E7-5D7D-600C2A6CAF2D}"/>
          </ac:picMkLst>
        </pc:picChg>
        <pc:picChg chg="add del mod">
          <ac:chgData name="Kumar Raju Neela" userId="fa63efd3fd90ca29" providerId="LiveId" clId="{8A3EA604-32F2-44F8-8543-DA5C58CA6EEA}" dt="2024-03-08T17:38:08.317" v="10187" actId="478"/>
          <ac:picMkLst>
            <pc:docMk/>
            <pc:sldMk cId="696135377" sldId="315"/>
            <ac:picMk id="9" creationId="{D8964BF7-1293-BE6E-CC2A-0812FBB100EE}"/>
          </ac:picMkLst>
        </pc:picChg>
        <pc:picChg chg="add mod">
          <ac:chgData name="Kumar Raju Neela" userId="fa63efd3fd90ca29" providerId="LiveId" clId="{8A3EA604-32F2-44F8-8543-DA5C58CA6EEA}" dt="2024-03-08T17:41:34.222" v="10217" actId="1076"/>
          <ac:picMkLst>
            <pc:docMk/>
            <pc:sldMk cId="696135377" sldId="315"/>
            <ac:picMk id="14" creationId="{80496F6D-3C48-3DBB-55AD-9254D7608064}"/>
          </ac:picMkLst>
        </pc:picChg>
        <pc:picChg chg="add mod">
          <ac:chgData name="Kumar Raju Neela" userId="fa63efd3fd90ca29" providerId="LiveId" clId="{8A3EA604-32F2-44F8-8543-DA5C58CA6EEA}" dt="2024-03-08T17:42:22.836" v="10242" actId="14100"/>
          <ac:picMkLst>
            <pc:docMk/>
            <pc:sldMk cId="696135377" sldId="315"/>
            <ac:picMk id="16" creationId="{624DB636-0FE7-FFF4-A91B-E804F40766BF}"/>
          </ac:picMkLst>
        </pc:picChg>
      </pc:sldChg>
      <pc:sldChg chg="addSp delSp modSp add del mod modTransition">
        <pc:chgData name="Kumar Raju Neela" userId="fa63efd3fd90ca29" providerId="LiveId" clId="{8A3EA604-32F2-44F8-8543-DA5C58CA6EEA}" dt="2024-03-08T18:46:47.117" v="10276" actId="2696"/>
        <pc:sldMkLst>
          <pc:docMk/>
          <pc:sldMk cId="193208628" sldId="316"/>
        </pc:sldMkLst>
        <pc:spChg chg="add mod">
          <ac:chgData name="Kumar Raju Neela" userId="fa63efd3fd90ca29" providerId="LiveId" clId="{8A3EA604-32F2-44F8-8543-DA5C58CA6EEA}" dt="2024-03-02T09:07:27.059" v="10066" actId="20577"/>
          <ac:spMkLst>
            <pc:docMk/>
            <pc:sldMk cId="193208628" sldId="316"/>
            <ac:spMk id="2" creationId="{5BC80317-B6B4-E19E-BB36-BEAD38D0EA25}"/>
          </ac:spMkLst>
        </pc:spChg>
        <pc:spChg chg="add mod">
          <ac:chgData name="Kumar Raju Neela" userId="fa63efd3fd90ca29" providerId="LiveId" clId="{8A3EA604-32F2-44F8-8543-DA5C58CA6EEA}" dt="2024-03-02T04:32:55.343" v="6847" actId="2085"/>
          <ac:spMkLst>
            <pc:docMk/>
            <pc:sldMk cId="193208628" sldId="316"/>
            <ac:spMk id="3" creationId="{6F2A9FA3-4208-6053-CDCA-76EA0E865903}"/>
          </ac:spMkLst>
        </pc:spChg>
        <pc:spChg chg="mod">
          <ac:chgData name="Kumar Raju Neela" userId="fa63efd3fd90ca29" providerId="LiveId" clId="{8A3EA604-32F2-44F8-8543-DA5C58CA6EEA}" dt="2024-03-02T01:28:17.636" v="4670" actId="20577"/>
          <ac:spMkLst>
            <pc:docMk/>
            <pc:sldMk cId="193208628" sldId="316"/>
            <ac:spMk id="4" creationId="{0B391848-D014-B8DB-2A14-C1F48663A5A6}"/>
          </ac:spMkLst>
        </pc:spChg>
        <pc:spChg chg="add mod">
          <ac:chgData name="Kumar Raju Neela" userId="fa63efd3fd90ca29" providerId="LiveId" clId="{8A3EA604-32F2-44F8-8543-DA5C58CA6EEA}" dt="2024-03-02T09:08:00.620" v="10070" actId="1076"/>
          <ac:spMkLst>
            <pc:docMk/>
            <pc:sldMk cId="193208628" sldId="316"/>
            <ac:spMk id="7" creationId="{392CA03B-9CE4-EA8E-36DC-1D984392F02A}"/>
          </ac:spMkLst>
        </pc:spChg>
        <pc:picChg chg="del">
          <ac:chgData name="Kumar Raju Neela" userId="fa63efd3fd90ca29" providerId="LiveId" clId="{8A3EA604-32F2-44F8-8543-DA5C58CA6EEA}" dt="2024-03-02T01:28:09.716" v="4631" actId="478"/>
          <ac:picMkLst>
            <pc:docMk/>
            <pc:sldMk cId="193208628" sldId="316"/>
            <ac:picMk id="3" creationId="{FC6C3CED-549C-F68F-3D2A-E2C2C84E7A26}"/>
          </ac:picMkLst>
        </pc:picChg>
        <pc:picChg chg="add mod">
          <ac:chgData name="Kumar Raju Neela" userId="fa63efd3fd90ca29" providerId="LiveId" clId="{8A3EA604-32F2-44F8-8543-DA5C58CA6EEA}" dt="2024-03-02T09:07:33.413" v="10068" actId="14100"/>
          <ac:picMkLst>
            <pc:docMk/>
            <pc:sldMk cId="193208628" sldId="316"/>
            <ac:picMk id="6" creationId="{3D6C7645-0D31-72B8-30D4-FA6FB706DA85}"/>
          </ac:picMkLst>
        </pc:picChg>
      </pc:sldChg>
      <pc:sldChg chg="new del">
        <pc:chgData name="Kumar Raju Neela" userId="fa63efd3fd90ca29" providerId="LiveId" clId="{8A3EA604-32F2-44F8-8543-DA5C58CA6EEA}" dt="2024-03-02T00:29:40.869" v="3923" actId="2696"/>
        <pc:sldMkLst>
          <pc:docMk/>
          <pc:sldMk cId="1095466142" sldId="316"/>
        </pc:sldMkLst>
      </pc:sldChg>
      <pc:sldChg chg="addSp delSp modSp add mod modTransition">
        <pc:chgData name="Kumar Raju Neela" userId="fa63efd3fd90ca29" providerId="LiveId" clId="{8A3EA604-32F2-44F8-8543-DA5C58CA6EEA}" dt="2024-03-08T20:14:43.075" v="10339" actId="1076"/>
        <pc:sldMkLst>
          <pc:docMk/>
          <pc:sldMk cId="3391640607" sldId="317"/>
        </pc:sldMkLst>
        <pc:spChg chg="add mod">
          <ac:chgData name="Kumar Raju Neela" userId="fa63efd3fd90ca29" providerId="LiveId" clId="{8A3EA604-32F2-44F8-8543-DA5C58CA6EEA}" dt="2024-03-02T05:46:59.551" v="8179" actId="113"/>
          <ac:spMkLst>
            <pc:docMk/>
            <pc:sldMk cId="3391640607" sldId="317"/>
            <ac:spMk id="2" creationId="{D2E338ED-F0E3-02E4-C3CA-11EDF1E9C9EB}"/>
          </ac:spMkLst>
        </pc:spChg>
        <pc:spChg chg="add mod">
          <ac:chgData name="Kumar Raju Neela" userId="fa63efd3fd90ca29" providerId="LiveId" clId="{8A3EA604-32F2-44F8-8543-DA5C58CA6EEA}" dt="2024-03-02T04:37:58.899" v="6883" actId="2085"/>
          <ac:spMkLst>
            <pc:docMk/>
            <pc:sldMk cId="3391640607" sldId="317"/>
            <ac:spMk id="3" creationId="{233FD50F-1764-6DAD-5330-13F918CDFD78}"/>
          </ac:spMkLst>
        </pc:spChg>
        <pc:spChg chg="add del mod">
          <ac:chgData name="Kumar Raju Neela" userId="fa63efd3fd90ca29" providerId="LiveId" clId="{8A3EA604-32F2-44F8-8543-DA5C58CA6EEA}" dt="2024-03-02T02:28:37.013" v="5851"/>
          <ac:spMkLst>
            <pc:docMk/>
            <pc:sldMk cId="3391640607" sldId="317"/>
            <ac:spMk id="3" creationId="{F268FB52-5ECB-A758-E6D6-B7BE43788DC1}"/>
          </ac:spMkLst>
        </pc:spChg>
        <pc:spChg chg="mod">
          <ac:chgData name="Kumar Raju Neela" userId="fa63efd3fd90ca29" providerId="LiveId" clId="{8A3EA604-32F2-44F8-8543-DA5C58CA6EEA}" dt="2024-03-02T02:34:19.931" v="6146" actId="1076"/>
          <ac:spMkLst>
            <pc:docMk/>
            <pc:sldMk cId="3391640607" sldId="317"/>
            <ac:spMk id="4" creationId="{D8CE1422-6F42-43F9-0596-7B496150B815}"/>
          </ac:spMkLst>
        </pc:spChg>
        <pc:spChg chg="add mod">
          <ac:chgData name="Kumar Raju Neela" userId="fa63efd3fd90ca29" providerId="LiveId" clId="{8A3EA604-32F2-44F8-8543-DA5C58CA6EEA}" dt="2024-03-08T20:14:43.075" v="10339" actId="1076"/>
          <ac:spMkLst>
            <pc:docMk/>
            <pc:sldMk cId="3391640607" sldId="317"/>
            <ac:spMk id="7" creationId="{26F72BDB-9DDD-C1F0-2B4F-60FA8B05A728}"/>
          </ac:spMkLst>
        </pc:spChg>
        <pc:picChg chg="add del mod">
          <ac:chgData name="Kumar Raju Neela" userId="fa63efd3fd90ca29" providerId="LiveId" clId="{8A3EA604-32F2-44F8-8543-DA5C58CA6EEA}" dt="2024-03-08T19:12:16.907" v="10291" actId="478"/>
          <ac:picMkLst>
            <pc:docMk/>
            <pc:sldMk cId="3391640607" sldId="317"/>
            <ac:picMk id="6" creationId="{FF91C64F-89ED-5867-BD7C-382933AAEE58}"/>
          </ac:picMkLst>
        </pc:picChg>
        <pc:picChg chg="add mod">
          <ac:chgData name="Kumar Raju Neela" userId="fa63efd3fd90ca29" providerId="LiveId" clId="{8A3EA604-32F2-44F8-8543-DA5C58CA6EEA}" dt="2024-03-08T20:14:34.255" v="10338" actId="14100"/>
          <ac:picMkLst>
            <pc:docMk/>
            <pc:sldMk cId="3391640607" sldId="317"/>
            <ac:picMk id="8" creationId="{1E1C8438-278B-12F4-7511-6F73B2E4110C}"/>
          </ac:picMkLst>
        </pc:picChg>
      </pc:sldChg>
      <pc:sldChg chg="addSp delSp modSp add mod modTransition">
        <pc:chgData name="Kumar Raju Neela" userId="fa63efd3fd90ca29" providerId="LiveId" clId="{8A3EA604-32F2-44F8-8543-DA5C58CA6EEA}" dt="2024-03-08T20:14:15.413" v="10335" actId="1076"/>
        <pc:sldMkLst>
          <pc:docMk/>
          <pc:sldMk cId="2645289256" sldId="318"/>
        </pc:sldMkLst>
        <pc:spChg chg="add mod">
          <ac:chgData name="Kumar Raju Neela" userId="fa63efd3fd90ca29" providerId="LiveId" clId="{8A3EA604-32F2-44F8-8543-DA5C58CA6EEA}" dt="2024-03-02T05:26:24.704" v="7551" actId="113"/>
          <ac:spMkLst>
            <pc:docMk/>
            <pc:sldMk cId="2645289256" sldId="318"/>
            <ac:spMk id="2" creationId="{59ED64E7-A1DA-21A1-D160-BF0996A5ED69}"/>
          </ac:spMkLst>
        </pc:spChg>
        <pc:spChg chg="add mod">
          <ac:chgData name="Kumar Raju Neela" userId="fa63efd3fd90ca29" providerId="LiveId" clId="{8A3EA604-32F2-44F8-8543-DA5C58CA6EEA}" dt="2024-03-02T04:37:51.481" v="6882" actId="2085"/>
          <ac:spMkLst>
            <pc:docMk/>
            <pc:sldMk cId="2645289256" sldId="318"/>
            <ac:spMk id="3" creationId="{B180047C-FFE8-CF04-197D-6E6A2E9F0803}"/>
          </ac:spMkLst>
        </pc:spChg>
        <pc:spChg chg="add mod">
          <ac:chgData name="Kumar Raju Neela" userId="fa63efd3fd90ca29" providerId="LiveId" clId="{8A3EA604-32F2-44F8-8543-DA5C58CA6EEA}" dt="2024-03-02T10:05:13.336" v="10136" actId="20577"/>
          <ac:spMkLst>
            <pc:docMk/>
            <pc:sldMk cId="2645289256" sldId="318"/>
            <ac:spMk id="8" creationId="{89C8B01B-42C6-E54B-7665-AB74818E126F}"/>
          </ac:spMkLst>
        </pc:spChg>
        <pc:picChg chg="add del mod">
          <ac:chgData name="Kumar Raju Neela" userId="fa63efd3fd90ca29" providerId="LiveId" clId="{8A3EA604-32F2-44F8-8543-DA5C58CA6EEA}" dt="2024-03-08T18:53:30.374" v="10287" actId="478"/>
          <ac:picMkLst>
            <pc:docMk/>
            <pc:sldMk cId="2645289256" sldId="318"/>
            <ac:picMk id="5" creationId="{183E593B-F268-5ABB-4B31-4BCE4A8D8354}"/>
          </ac:picMkLst>
        </pc:picChg>
        <pc:picChg chg="add del mod">
          <ac:chgData name="Kumar Raju Neela" userId="fa63efd3fd90ca29" providerId="LiveId" clId="{8A3EA604-32F2-44F8-8543-DA5C58CA6EEA}" dt="2024-03-08T18:53:29.304" v="10286" actId="478"/>
          <ac:picMkLst>
            <pc:docMk/>
            <pc:sldMk cId="2645289256" sldId="318"/>
            <ac:picMk id="7" creationId="{15EC5393-7677-6313-57B5-D10C35733288}"/>
          </ac:picMkLst>
        </pc:picChg>
        <pc:picChg chg="add mod">
          <ac:chgData name="Kumar Raju Neela" userId="fa63efd3fd90ca29" providerId="LiveId" clId="{8A3EA604-32F2-44F8-8543-DA5C58CA6EEA}" dt="2024-03-08T20:14:15.413" v="10335" actId="1076"/>
          <ac:picMkLst>
            <pc:docMk/>
            <pc:sldMk cId="2645289256" sldId="318"/>
            <ac:picMk id="9" creationId="{89E1FA63-4DBF-DC42-B851-27CBA167F642}"/>
          </ac:picMkLst>
        </pc:picChg>
        <pc:picChg chg="add mod">
          <ac:chgData name="Kumar Raju Neela" userId="fa63efd3fd90ca29" providerId="LiveId" clId="{8A3EA604-32F2-44F8-8543-DA5C58CA6EEA}" dt="2024-03-08T20:14:04.695" v="10332" actId="14100"/>
          <ac:picMkLst>
            <pc:docMk/>
            <pc:sldMk cId="2645289256" sldId="318"/>
            <ac:picMk id="11" creationId="{CF220D7F-DA20-DACC-4955-45D018F11D82}"/>
          </ac:picMkLst>
        </pc:picChg>
      </pc:sldChg>
      <pc:sldChg chg="addSp delSp modSp add mod modTransition">
        <pc:chgData name="Kumar Raju Neela" userId="fa63efd3fd90ca29" providerId="LiveId" clId="{8A3EA604-32F2-44F8-8543-DA5C58CA6EEA}" dt="2024-03-08T21:45:31.950" v="10369" actId="5793"/>
        <pc:sldMkLst>
          <pc:docMk/>
          <pc:sldMk cId="4245731750" sldId="319"/>
        </pc:sldMkLst>
        <pc:spChg chg="add del mod">
          <ac:chgData name="Kumar Raju Neela" userId="fa63efd3fd90ca29" providerId="LiveId" clId="{8A3EA604-32F2-44F8-8543-DA5C58CA6EEA}" dt="2024-03-02T08:50:15.735" v="9619"/>
          <ac:spMkLst>
            <pc:docMk/>
            <pc:sldMk cId="4245731750" sldId="319"/>
            <ac:spMk id="2" creationId="{532D3F5B-6695-21A5-AD98-FC103233E7D9}"/>
          </ac:spMkLst>
        </pc:spChg>
        <pc:spChg chg="add mod">
          <ac:chgData name="Kumar Raju Neela" userId="fa63efd3fd90ca29" providerId="LiveId" clId="{8A3EA604-32F2-44F8-8543-DA5C58CA6EEA}" dt="2024-03-02T08:50:39.988" v="9634" actId="20577"/>
          <ac:spMkLst>
            <pc:docMk/>
            <pc:sldMk cId="4245731750" sldId="319"/>
            <ac:spMk id="3" creationId="{18335BC1-E6DB-E377-6CD9-E8AE31427D7F}"/>
          </ac:spMkLst>
        </pc:spChg>
        <pc:spChg chg="add mod">
          <ac:chgData name="Kumar Raju Neela" userId="fa63efd3fd90ca29" providerId="LiveId" clId="{8A3EA604-32F2-44F8-8543-DA5C58CA6EEA}" dt="2024-03-02T04:35:09.354" v="6855" actId="207"/>
          <ac:spMkLst>
            <pc:docMk/>
            <pc:sldMk cId="4245731750" sldId="319"/>
            <ac:spMk id="5" creationId="{535758B6-48FB-8701-2645-9089DB7F97C0}"/>
          </ac:spMkLst>
        </pc:spChg>
        <pc:spChg chg="add mod">
          <ac:chgData name="Kumar Raju Neela" userId="fa63efd3fd90ca29" providerId="LiveId" clId="{8A3EA604-32F2-44F8-8543-DA5C58CA6EEA}" dt="2024-03-08T21:45:31.950" v="10369" actId="5793"/>
          <ac:spMkLst>
            <pc:docMk/>
            <pc:sldMk cId="4245731750" sldId="319"/>
            <ac:spMk id="7" creationId="{AC6F33C5-760F-0127-C316-825D487CFA7B}"/>
          </ac:spMkLst>
        </pc:spChg>
        <pc:picChg chg="add del mod">
          <ac:chgData name="Kumar Raju Neela" userId="fa63efd3fd90ca29" providerId="LiveId" clId="{8A3EA604-32F2-44F8-8543-DA5C58CA6EEA}" dt="2024-03-08T18:51:00.752" v="10285" actId="478"/>
          <ac:picMkLst>
            <pc:docMk/>
            <pc:sldMk cId="4245731750" sldId="319"/>
            <ac:picMk id="6" creationId="{5FBCC3D8-9523-0670-04AA-7A07B6CD3DC9}"/>
          </ac:picMkLst>
        </pc:picChg>
        <pc:picChg chg="add mod">
          <ac:chgData name="Kumar Raju Neela" userId="fa63efd3fd90ca29" providerId="LiveId" clId="{8A3EA604-32F2-44F8-8543-DA5C58CA6EEA}" dt="2024-03-08T20:09:51.191" v="10326" actId="1076"/>
          <ac:picMkLst>
            <pc:docMk/>
            <pc:sldMk cId="4245731750" sldId="319"/>
            <ac:picMk id="8" creationId="{427EEE9A-0A72-3F68-B1F6-35C1E356E221}"/>
          </ac:picMkLst>
        </pc:picChg>
      </pc:sldChg>
      <pc:sldChg chg="addSp delSp modSp add mod modTransition">
        <pc:chgData name="Kumar Raju Neela" userId="fa63efd3fd90ca29" providerId="LiveId" clId="{8A3EA604-32F2-44F8-8543-DA5C58CA6EEA}" dt="2024-03-15T18:47:37.562" v="10426" actId="1076"/>
        <pc:sldMkLst>
          <pc:docMk/>
          <pc:sldMk cId="414625132" sldId="320"/>
        </pc:sldMkLst>
        <pc:spChg chg="mod">
          <ac:chgData name="Kumar Raju Neela" userId="fa63efd3fd90ca29" providerId="LiveId" clId="{8A3EA604-32F2-44F8-8543-DA5C58CA6EEA}" dt="2024-03-02T08:55:29.053" v="9703" actId="207"/>
          <ac:spMkLst>
            <pc:docMk/>
            <pc:sldMk cId="414625132" sldId="320"/>
            <ac:spMk id="4" creationId="{4BA4764B-F91E-4766-018B-12AC55FEFB21}"/>
          </ac:spMkLst>
        </pc:spChg>
        <pc:spChg chg="add mod">
          <ac:chgData name="Kumar Raju Neela" userId="fa63efd3fd90ca29" providerId="LiveId" clId="{8A3EA604-32F2-44F8-8543-DA5C58CA6EEA}" dt="2024-03-15T18:47:29.530" v="10425" actId="20577"/>
          <ac:spMkLst>
            <pc:docMk/>
            <pc:sldMk cId="414625132" sldId="320"/>
            <ac:spMk id="6" creationId="{0304A2FF-51FC-0826-9687-9B44923957E6}"/>
          </ac:spMkLst>
        </pc:spChg>
        <pc:spChg chg="add mod">
          <ac:chgData name="Kumar Raju Neela" userId="fa63efd3fd90ca29" providerId="LiveId" clId="{8A3EA604-32F2-44F8-8543-DA5C58CA6EEA}" dt="2024-03-15T18:47:37.562" v="10426" actId="1076"/>
          <ac:spMkLst>
            <pc:docMk/>
            <pc:sldMk cId="414625132" sldId="320"/>
            <ac:spMk id="8" creationId="{1C6C8963-3DE9-A38F-218E-CB42BF3CA69A}"/>
          </ac:spMkLst>
        </pc:spChg>
        <pc:picChg chg="del">
          <ac:chgData name="Kumar Raju Neela" userId="fa63efd3fd90ca29" providerId="LiveId" clId="{8A3EA604-32F2-44F8-8543-DA5C58CA6EEA}" dt="2024-03-08T19:28:45.269" v="10308" actId="478"/>
          <ac:picMkLst>
            <pc:docMk/>
            <pc:sldMk cId="414625132" sldId="320"/>
            <ac:picMk id="2" creationId="{9D503133-0300-9B5D-72D0-879DA645A1ED}"/>
          </ac:picMkLst>
        </pc:picChg>
        <pc:picChg chg="add mod">
          <ac:chgData name="Kumar Raju Neela" userId="fa63efd3fd90ca29" providerId="LiveId" clId="{8A3EA604-32F2-44F8-8543-DA5C58CA6EEA}" dt="2024-03-08T19:31:28.695" v="10318" actId="1076"/>
          <ac:picMkLst>
            <pc:docMk/>
            <pc:sldMk cId="414625132" sldId="320"/>
            <ac:picMk id="5" creationId="{7EED8B08-A8E7-BFFC-AF07-64ECF53617CC}"/>
          </ac:picMkLst>
        </pc:picChg>
      </pc:sldChg>
      <pc:sldChg chg="addSp delSp modSp add mod modTransition">
        <pc:chgData name="Kumar Raju Neela" userId="fa63efd3fd90ca29" providerId="LiveId" clId="{8A3EA604-32F2-44F8-8543-DA5C58CA6EEA}" dt="2024-03-08T19:32:50.158" v="10323" actId="14100"/>
        <pc:sldMkLst>
          <pc:docMk/>
          <pc:sldMk cId="3156167957" sldId="321"/>
        </pc:sldMkLst>
        <pc:spChg chg="add mod">
          <ac:chgData name="Kumar Raju Neela" userId="fa63efd3fd90ca29" providerId="LiveId" clId="{8A3EA604-32F2-44F8-8543-DA5C58CA6EEA}" dt="2024-03-02T04:39:30.621" v="6904" actId="2085"/>
          <ac:spMkLst>
            <pc:docMk/>
            <pc:sldMk cId="3156167957" sldId="321"/>
            <ac:spMk id="2" creationId="{BD84B1B0-BD34-295B-6CF5-484225872DAA}"/>
          </ac:spMkLst>
        </pc:spChg>
        <pc:spChg chg="add mod">
          <ac:chgData name="Kumar Raju Neela" userId="fa63efd3fd90ca29" providerId="LiveId" clId="{8A3EA604-32F2-44F8-8543-DA5C58CA6EEA}" dt="2024-03-08T19:32:45.972" v="10322" actId="1076"/>
          <ac:spMkLst>
            <pc:docMk/>
            <pc:sldMk cId="3156167957" sldId="321"/>
            <ac:spMk id="5" creationId="{F5493AAC-9B0A-9095-A0F3-B56327F085ED}"/>
          </ac:spMkLst>
        </pc:spChg>
        <pc:spChg chg="mod">
          <ac:chgData name="Kumar Raju Neela" userId="fa63efd3fd90ca29" providerId="LiveId" clId="{8A3EA604-32F2-44F8-8543-DA5C58CA6EEA}" dt="2024-03-02T05:46:15.368" v="8175" actId="113"/>
          <ac:spMkLst>
            <pc:docMk/>
            <pc:sldMk cId="3156167957" sldId="321"/>
            <ac:spMk id="6" creationId="{7993A8AF-5919-B866-5A1B-B2A039AA12F2}"/>
          </ac:spMkLst>
        </pc:spChg>
        <pc:picChg chg="del mod">
          <ac:chgData name="Kumar Raju Neela" userId="fa63efd3fd90ca29" providerId="LiveId" clId="{8A3EA604-32F2-44F8-8543-DA5C58CA6EEA}" dt="2024-03-08T19:25:18.023" v="10304" actId="478"/>
          <ac:picMkLst>
            <pc:docMk/>
            <pc:sldMk cId="3156167957" sldId="321"/>
            <ac:picMk id="3" creationId="{AE26A134-3B6C-56C3-ECAD-E35560BF1514}"/>
          </ac:picMkLst>
        </pc:picChg>
        <pc:picChg chg="add mod">
          <ac:chgData name="Kumar Raju Neela" userId="fa63efd3fd90ca29" providerId="LiveId" clId="{8A3EA604-32F2-44F8-8543-DA5C58CA6EEA}" dt="2024-03-08T19:32:50.158" v="10323" actId="14100"/>
          <ac:picMkLst>
            <pc:docMk/>
            <pc:sldMk cId="3156167957" sldId="321"/>
            <ac:picMk id="7" creationId="{771157AD-600C-42FE-4595-405A19323195}"/>
          </ac:picMkLst>
        </pc:picChg>
      </pc:sldChg>
      <pc:sldChg chg="addSp delSp modSp add mod modTransition setBg">
        <pc:chgData name="Kumar Raju Neela" userId="fa63efd3fd90ca29" providerId="LiveId" clId="{8A3EA604-32F2-44F8-8543-DA5C58CA6EEA}" dt="2024-03-08T22:13:33.549" v="10379" actId="1076"/>
        <pc:sldMkLst>
          <pc:docMk/>
          <pc:sldMk cId="2972804381" sldId="322"/>
        </pc:sldMkLst>
        <pc:spChg chg="add mod">
          <ac:chgData name="Kumar Raju Neela" userId="fa63efd3fd90ca29" providerId="LiveId" clId="{8A3EA604-32F2-44F8-8543-DA5C58CA6EEA}" dt="2024-03-02T04:39:37.482" v="6905" actId="2085"/>
          <ac:spMkLst>
            <pc:docMk/>
            <pc:sldMk cId="2972804381" sldId="322"/>
            <ac:spMk id="2" creationId="{7BC7B59F-A527-21F2-F270-89E5CF57AFD1}"/>
          </ac:spMkLst>
        </pc:spChg>
        <pc:spChg chg="mod">
          <ac:chgData name="Kumar Raju Neela" userId="fa63efd3fd90ca29" providerId="LiveId" clId="{8A3EA604-32F2-44F8-8543-DA5C58CA6EEA}" dt="2024-03-02T05:46:32.189" v="8176" actId="113"/>
          <ac:spMkLst>
            <pc:docMk/>
            <pc:sldMk cId="2972804381" sldId="322"/>
            <ac:spMk id="4" creationId="{476672EC-BF14-F549-3CA0-3DEA7356DF4C}"/>
          </ac:spMkLst>
        </pc:spChg>
        <pc:spChg chg="add mod">
          <ac:chgData name="Kumar Raju Neela" userId="fa63efd3fd90ca29" providerId="LiveId" clId="{8A3EA604-32F2-44F8-8543-DA5C58CA6EEA}" dt="2024-03-08T22:13:33.549" v="10379" actId="1076"/>
          <ac:spMkLst>
            <pc:docMk/>
            <pc:sldMk cId="2972804381" sldId="322"/>
            <ac:spMk id="5" creationId="{2D676DF1-B1D1-28A9-6D09-4558725C1FFF}"/>
          </ac:spMkLst>
        </pc:spChg>
        <pc:picChg chg="del mod">
          <ac:chgData name="Kumar Raju Neela" userId="fa63efd3fd90ca29" providerId="LiveId" clId="{8A3EA604-32F2-44F8-8543-DA5C58CA6EEA}" dt="2024-03-08T19:19:54.634" v="10302" actId="478"/>
          <ac:picMkLst>
            <pc:docMk/>
            <pc:sldMk cId="2972804381" sldId="322"/>
            <ac:picMk id="3" creationId="{C7A30A7F-A040-6523-95F5-16F5EEF9BB4F}"/>
          </ac:picMkLst>
        </pc:picChg>
        <pc:picChg chg="add mod">
          <ac:chgData name="Kumar Raju Neela" userId="fa63efd3fd90ca29" providerId="LiveId" clId="{8A3EA604-32F2-44F8-8543-DA5C58CA6EEA}" dt="2024-03-08T19:19:57.342" v="10303" actId="1076"/>
          <ac:picMkLst>
            <pc:docMk/>
            <pc:sldMk cId="2972804381" sldId="322"/>
            <ac:picMk id="7" creationId="{70572431-21A7-A7A1-19DD-1A89787BDD3B}"/>
          </ac:picMkLst>
        </pc:picChg>
      </pc:sldChg>
      <pc:sldChg chg="addSp delSp modSp add mod modTransition">
        <pc:chgData name="Kumar Raju Neela" userId="fa63efd3fd90ca29" providerId="LiveId" clId="{8A3EA604-32F2-44F8-8543-DA5C58CA6EEA}" dt="2024-03-08T22:07:20.049" v="10378" actId="12"/>
        <pc:sldMkLst>
          <pc:docMk/>
          <pc:sldMk cId="2708494702" sldId="323"/>
        </pc:sldMkLst>
        <pc:spChg chg="add mod">
          <ac:chgData name="Kumar Raju Neela" userId="fa63efd3fd90ca29" providerId="LiveId" clId="{8A3EA604-32F2-44F8-8543-DA5C58CA6EEA}" dt="2024-03-02T04:38:11.719" v="6886" actId="2085"/>
          <ac:spMkLst>
            <pc:docMk/>
            <pc:sldMk cId="2708494702" sldId="323"/>
            <ac:spMk id="2" creationId="{23DD5F6D-F42C-CE7B-B387-E5788E49CB40}"/>
          </ac:spMkLst>
        </pc:spChg>
        <pc:spChg chg="add mod">
          <ac:chgData name="Kumar Raju Neela" userId="fa63efd3fd90ca29" providerId="LiveId" clId="{8A3EA604-32F2-44F8-8543-DA5C58CA6EEA}" dt="2024-03-02T05:46:42.058" v="8177" actId="113"/>
          <ac:spMkLst>
            <pc:docMk/>
            <pc:sldMk cId="2708494702" sldId="323"/>
            <ac:spMk id="3" creationId="{D0665F6C-4948-3278-65B2-4037500898E1}"/>
          </ac:spMkLst>
        </pc:spChg>
        <pc:spChg chg="add mod">
          <ac:chgData name="Kumar Raju Neela" userId="fa63efd3fd90ca29" providerId="LiveId" clId="{8A3EA604-32F2-44F8-8543-DA5C58CA6EEA}" dt="2024-03-08T22:07:20.049" v="10378" actId="12"/>
          <ac:spMkLst>
            <pc:docMk/>
            <pc:sldMk cId="2708494702" sldId="323"/>
            <ac:spMk id="7" creationId="{6B7880A8-2975-EC9E-1C90-FD74B82B4FF2}"/>
          </ac:spMkLst>
        </pc:spChg>
        <pc:picChg chg="add del mod">
          <ac:chgData name="Kumar Raju Neela" userId="fa63efd3fd90ca29" providerId="LiveId" clId="{8A3EA604-32F2-44F8-8543-DA5C58CA6EEA}" dt="2024-03-08T19:19:32.448" v="10299" actId="478"/>
          <ac:picMkLst>
            <pc:docMk/>
            <pc:sldMk cId="2708494702" sldId="323"/>
            <ac:picMk id="6" creationId="{57CB502F-C02B-ED0F-DEB5-7417A318D80D}"/>
          </ac:picMkLst>
        </pc:picChg>
        <pc:picChg chg="add mod">
          <ac:chgData name="Kumar Raju Neela" userId="fa63efd3fd90ca29" providerId="LiveId" clId="{8A3EA604-32F2-44F8-8543-DA5C58CA6EEA}" dt="2024-03-08T20:15:42.833" v="10352" actId="1076"/>
          <ac:picMkLst>
            <pc:docMk/>
            <pc:sldMk cId="2708494702" sldId="323"/>
            <ac:picMk id="8" creationId="{81736657-FA43-0DC1-C4F9-AC76F046389E}"/>
          </ac:picMkLst>
        </pc:picChg>
      </pc:sldChg>
      <pc:sldChg chg="addSp delSp modSp add mod modTransition">
        <pc:chgData name="Kumar Raju Neela" userId="fa63efd3fd90ca29" providerId="LiveId" clId="{8A3EA604-32F2-44F8-8543-DA5C58CA6EEA}" dt="2024-03-15T18:43:52.408" v="10396" actId="20577"/>
        <pc:sldMkLst>
          <pc:docMk/>
          <pc:sldMk cId="2278869810" sldId="324"/>
        </pc:sldMkLst>
        <pc:spChg chg="add mod">
          <ac:chgData name="Kumar Raju Neela" userId="fa63efd3fd90ca29" providerId="LiveId" clId="{8A3EA604-32F2-44F8-8543-DA5C58CA6EEA}" dt="2024-03-02T05:46:50.314" v="8178" actId="113"/>
          <ac:spMkLst>
            <pc:docMk/>
            <pc:sldMk cId="2278869810" sldId="324"/>
            <ac:spMk id="2" creationId="{3CF9DF26-C3CF-68FF-976B-55A1A91005AE}"/>
          </ac:spMkLst>
        </pc:spChg>
        <pc:spChg chg="add mod">
          <ac:chgData name="Kumar Raju Neela" userId="fa63efd3fd90ca29" providerId="LiveId" clId="{8A3EA604-32F2-44F8-8543-DA5C58CA6EEA}" dt="2024-03-02T04:38:03.817" v="6884" actId="2085"/>
          <ac:spMkLst>
            <pc:docMk/>
            <pc:sldMk cId="2278869810" sldId="324"/>
            <ac:spMk id="3" creationId="{DDC6C1CC-B83A-2850-7B22-EB8346C7C48B}"/>
          </ac:spMkLst>
        </pc:spChg>
        <pc:spChg chg="add mod">
          <ac:chgData name="Kumar Raju Neela" userId="fa63efd3fd90ca29" providerId="LiveId" clId="{8A3EA604-32F2-44F8-8543-DA5C58CA6EEA}" dt="2024-03-15T18:43:52.408" v="10396" actId="20577"/>
          <ac:spMkLst>
            <pc:docMk/>
            <pc:sldMk cId="2278869810" sldId="324"/>
            <ac:spMk id="6" creationId="{F6D2DCFF-2A6F-DFB3-E233-A97BCE78ABB8}"/>
          </ac:spMkLst>
        </pc:spChg>
        <pc:picChg chg="add del mod">
          <ac:chgData name="Kumar Raju Neela" userId="fa63efd3fd90ca29" providerId="LiveId" clId="{8A3EA604-32F2-44F8-8543-DA5C58CA6EEA}" dt="2024-03-08T19:13:04.840" v="10297" actId="478"/>
          <ac:picMkLst>
            <pc:docMk/>
            <pc:sldMk cId="2278869810" sldId="324"/>
            <ac:picMk id="5" creationId="{77E0036F-40AF-F58E-BD55-CD9602F01EEB}"/>
          </ac:picMkLst>
        </pc:picChg>
        <pc:picChg chg="add mod">
          <ac:chgData name="Kumar Raju Neela" userId="fa63efd3fd90ca29" providerId="LiveId" clId="{8A3EA604-32F2-44F8-8543-DA5C58CA6EEA}" dt="2024-03-08T20:15:14.502" v="10345" actId="14100"/>
          <ac:picMkLst>
            <pc:docMk/>
            <pc:sldMk cId="2278869810" sldId="324"/>
            <ac:picMk id="7" creationId="{A16FC76A-86EB-3B2E-A060-D474BAE0F1AD}"/>
          </ac:picMkLst>
        </pc:picChg>
      </pc:sldChg>
      <pc:sldChg chg="addSp delSp modSp add mod ord modTransition">
        <pc:chgData name="Kumar Raju Neela" userId="fa63efd3fd90ca29" providerId="LiveId" clId="{8A3EA604-32F2-44F8-8543-DA5C58CA6EEA}" dt="2024-03-02T09:19:03.634" v="10126" actId="255"/>
        <pc:sldMkLst>
          <pc:docMk/>
          <pc:sldMk cId="643424980" sldId="325"/>
        </pc:sldMkLst>
        <pc:spChg chg="add del mod">
          <ac:chgData name="Kumar Raju Neela" userId="fa63efd3fd90ca29" providerId="LiveId" clId="{8A3EA604-32F2-44F8-8543-DA5C58CA6EEA}" dt="2024-03-02T06:00:58.086" v="8565"/>
          <ac:spMkLst>
            <pc:docMk/>
            <pc:sldMk cId="643424980" sldId="325"/>
            <ac:spMk id="2" creationId="{5D6840A7-F3E8-3A2F-C4D7-66192CA98F76}"/>
          </ac:spMkLst>
        </pc:spChg>
        <pc:spChg chg="add mod">
          <ac:chgData name="Kumar Raju Neela" userId="fa63efd3fd90ca29" providerId="LiveId" clId="{8A3EA604-32F2-44F8-8543-DA5C58CA6EEA}" dt="2024-03-02T06:02:05.602" v="8605" actId="207"/>
          <ac:spMkLst>
            <pc:docMk/>
            <pc:sldMk cId="643424980" sldId="325"/>
            <ac:spMk id="3" creationId="{68EBF2BE-4644-B7FF-F655-2D96FC8C7516}"/>
          </ac:spMkLst>
        </pc:spChg>
        <pc:spChg chg="add del mod">
          <ac:chgData name="Kumar Raju Neela" userId="fa63efd3fd90ca29" providerId="LiveId" clId="{8A3EA604-32F2-44F8-8543-DA5C58CA6EEA}" dt="2024-03-02T06:03:17.137" v="8610"/>
          <ac:spMkLst>
            <pc:docMk/>
            <pc:sldMk cId="643424980" sldId="325"/>
            <ac:spMk id="5" creationId="{AC9B3385-A76C-5C1F-FD73-6FA665A9D562}"/>
          </ac:spMkLst>
        </pc:spChg>
        <pc:spChg chg="add mod">
          <ac:chgData name="Kumar Raju Neela" userId="fa63efd3fd90ca29" providerId="LiveId" clId="{8A3EA604-32F2-44F8-8543-DA5C58CA6EEA}" dt="2024-03-02T09:19:03.634" v="10126" actId="255"/>
          <ac:spMkLst>
            <pc:docMk/>
            <pc:sldMk cId="643424980" sldId="325"/>
            <ac:spMk id="6" creationId="{D2B709A6-77A0-04A0-CDA0-EA85C8B9F8F6}"/>
          </ac:spMkLst>
        </pc:spChg>
      </pc:sldChg>
      <pc:sldChg chg="addSp delSp modSp add mod modTransition">
        <pc:chgData name="Kumar Raju Neela" userId="fa63efd3fd90ca29" providerId="LiveId" clId="{8A3EA604-32F2-44F8-8543-DA5C58CA6EEA}" dt="2024-03-08T22:15:22.734" v="10387" actId="20577"/>
        <pc:sldMkLst>
          <pc:docMk/>
          <pc:sldMk cId="1224245832" sldId="326"/>
        </pc:sldMkLst>
        <pc:spChg chg="add mod">
          <ac:chgData name="Kumar Raju Neela" userId="fa63efd3fd90ca29" providerId="LiveId" clId="{8A3EA604-32F2-44F8-8543-DA5C58CA6EEA}" dt="2024-03-02T04:41:23.828" v="6912" actId="2085"/>
          <ac:spMkLst>
            <pc:docMk/>
            <pc:sldMk cId="1224245832" sldId="326"/>
            <ac:spMk id="2" creationId="{89C1FA9D-AC13-BE6A-2B35-CA85F7A839C9}"/>
          </ac:spMkLst>
        </pc:spChg>
        <pc:spChg chg="mod">
          <ac:chgData name="Kumar Raju Neela" userId="fa63efd3fd90ca29" providerId="LiveId" clId="{8A3EA604-32F2-44F8-8543-DA5C58CA6EEA}" dt="2024-03-02T05:46:06.514" v="8174" actId="113"/>
          <ac:spMkLst>
            <pc:docMk/>
            <pc:sldMk cId="1224245832" sldId="326"/>
            <ac:spMk id="4" creationId="{CE4B6A3E-645F-7A8A-074E-CEEAF004C228}"/>
          </ac:spMkLst>
        </pc:spChg>
        <pc:spChg chg="add mod">
          <ac:chgData name="Kumar Raju Neela" userId="fa63efd3fd90ca29" providerId="LiveId" clId="{8A3EA604-32F2-44F8-8543-DA5C58CA6EEA}" dt="2024-03-08T22:15:22.734" v="10387" actId="20577"/>
          <ac:spMkLst>
            <pc:docMk/>
            <pc:sldMk cId="1224245832" sldId="326"/>
            <ac:spMk id="5" creationId="{3C6F4477-B789-C84B-B8D9-AA4CE2939FC6}"/>
          </ac:spMkLst>
        </pc:spChg>
        <pc:picChg chg="del">
          <ac:chgData name="Kumar Raju Neela" userId="fa63efd3fd90ca29" providerId="LiveId" clId="{8A3EA604-32F2-44F8-8543-DA5C58CA6EEA}" dt="2024-03-08T19:25:47.675" v="10306" actId="478"/>
          <ac:picMkLst>
            <pc:docMk/>
            <pc:sldMk cId="1224245832" sldId="326"/>
            <ac:picMk id="3" creationId="{88C672BE-4B79-ABFA-E4FD-647937501D24}"/>
          </ac:picMkLst>
        </pc:picChg>
        <pc:picChg chg="add mod">
          <ac:chgData name="Kumar Raju Neela" userId="fa63efd3fd90ca29" providerId="LiveId" clId="{8A3EA604-32F2-44F8-8543-DA5C58CA6EEA}" dt="2024-03-08T19:32:18.004" v="10320" actId="14100"/>
          <ac:picMkLst>
            <pc:docMk/>
            <pc:sldMk cId="1224245832" sldId="326"/>
            <ac:picMk id="7" creationId="{CA1B8F91-9DA4-9C30-A5FB-AAAB92954074}"/>
          </ac:picMkLst>
        </pc:picChg>
      </pc:sldChg>
      <pc:sldChg chg="addSp modSp add mod modTransition">
        <pc:chgData name="Kumar Raju Neela" userId="fa63efd3fd90ca29" providerId="LiveId" clId="{8A3EA604-32F2-44F8-8543-DA5C58CA6EEA}" dt="2024-03-02T06:27:30.481" v="9352"/>
        <pc:sldMkLst>
          <pc:docMk/>
          <pc:sldMk cId="54015916" sldId="327"/>
        </pc:sldMkLst>
        <pc:spChg chg="add mod">
          <ac:chgData name="Kumar Raju Neela" userId="fa63efd3fd90ca29" providerId="LiveId" clId="{8A3EA604-32F2-44F8-8543-DA5C58CA6EEA}" dt="2024-03-02T06:22:05.253" v="9300" actId="207"/>
          <ac:spMkLst>
            <pc:docMk/>
            <pc:sldMk cId="54015916" sldId="327"/>
            <ac:spMk id="3" creationId="{F0E5BEFE-411D-C0A7-B09C-A1713386D400}"/>
          </ac:spMkLst>
        </pc:spChg>
        <pc:picChg chg="add mod">
          <ac:chgData name="Kumar Raju Neela" userId="fa63efd3fd90ca29" providerId="LiveId" clId="{8A3EA604-32F2-44F8-8543-DA5C58CA6EEA}" dt="2024-03-02T06:21:17.844" v="9275" actId="14100"/>
          <ac:picMkLst>
            <pc:docMk/>
            <pc:sldMk cId="54015916" sldId="327"/>
            <ac:picMk id="2" creationId="{DB9124A4-A237-6ADC-12B4-D545D580CB68}"/>
          </ac:picMkLst>
        </pc:picChg>
      </pc:sldChg>
      <pc:sldChg chg="new del">
        <pc:chgData name="Kumar Raju Neela" userId="fa63efd3fd90ca29" providerId="LiveId" clId="{8A3EA604-32F2-44F8-8543-DA5C58CA6EEA}" dt="2024-03-02T05:22:22.282" v="7542" actId="2696"/>
        <pc:sldMkLst>
          <pc:docMk/>
          <pc:sldMk cId="1313794404" sldId="327"/>
        </pc:sldMkLst>
      </pc:sldChg>
      <pc:sldChg chg="addSp delSp modSp add mod modTransition">
        <pc:chgData name="Kumar Raju Neela" userId="fa63efd3fd90ca29" providerId="LiveId" clId="{8A3EA604-32F2-44F8-8543-DA5C58CA6EEA}" dt="2024-03-08T22:15:59.179" v="10390" actId="14100"/>
        <pc:sldMkLst>
          <pc:docMk/>
          <pc:sldMk cId="764753090" sldId="328"/>
        </pc:sldMkLst>
        <pc:spChg chg="add mod">
          <ac:chgData name="Kumar Raju Neela" userId="fa63efd3fd90ca29" providerId="LiveId" clId="{8A3EA604-32F2-44F8-8543-DA5C58CA6EEA}" dt="2024-03-02T08:56:33.315" v="9752" actId="255"/>
          <ac:spMkLst>
            <pc:docMk/>
            <pc:sldMk cId="764753090" sldId="328"/>
            <ac:spMk id="2" creationId="{BB849A0A-C3E6-8292-5A7F-1D5CEB42A0AA}"/>
          </ac:spMkLst>
        </pc:spChg>
        <pc:spChg chg="add mod">
          <ac:chgData name="Kumar Raju Neela" userId="fa63efd3fd90ca29" providerId="LiveId" clId="{8A3EA604-32F2-44F8-8543-DA5C58CA6EEA}" dt="2024-03-02T07:02:08.642" v="9502" actId="2085"/>
          <ac:spMkLst>
            <pc:docMk/>
            <pc:sldMk cId="764753090" sldId="328"/>
            <ac:spMk id="5" creationId="{ECC6D467-DCA9-54E1-F425-69C965945284}"/>
          </ac:spMkLst>
        </pc:spChg>
        <pc:picChg chg="add del mod">
          <ac:chgData name="Kumar Raju Neela" userId="fa63efd3fd90ca29" providerId="LiveId" clId="{8A3EA604-32F2-44F8-8543-DA5C58CA6EEA}" dt="2024-03-08T19:29:03.552" v="10310" actId="478"/>
          <ac:picMkLst>
            <pc:docMk/>
            <pc:sldMk cId="764753090" sldId="328"/>
            <ac:picMk id="3" creationId="{9BA3A218-09CF-6B4D-305C-2F5D23AAE9FC}"/>
          </ac:picMkLst>
        </pc:picChg>
        <pc:picChg chg="add mod">
          <ac:chgData name="Kumar Raju Neela" userId="fa63efd3fd90ca29" providerId="LiveId" clId="{8A3EA604-32F2-44F8-8543-DA5C58CA6EEA}" dt="2024-03-08T22:15:59.179" v="10390" actId="14100"/>
          <ac:picMkLst>
            <pc:docMk/>
            <pc:sldMk cId="764753090" sldId="328"/>
            <ac:picMk id="7" creationId="{D0F133F5-067F-DF09-9794-40497B0DB238}"/>
          </ac:picMkLst>
        </pc:picChg>
      </pc:sldChg>
      <pc:sldMasterChg chg="delSldLayout">
        <pc:chgData name="Kumar Raju Neela" userId="fa63efd3fd90ca29" providerId="LiveId" clId="{8A3EA604-32F2-44F8-8543-DA5C58CA6EEA}" dt="2024-03-02T06:20:35.115" v="9249" actId="2696"/>
        <pc:sldMasterMkLst>
          <pc:docMk/>
          <pc:sldMasterMk cId="0" sldId="2147483648"/>
        </pc:sldMasterMkLst>
        <pc:sldLayoutChg chg="del">
          <pc:chgData name="Kumar Raju Neela" userId="fa63efd3fd90ca29" providerId="LiveId" clId="{8A3EA604-32F2-44F8-8543-DA5C58CA6EEA}" dt="2024-03-02T06:20:35.115" v="9249" actId="2696"/>
          <pc:sldLayoutMkLst>
            <pc:docMk/>
            <pc:sldMasterMk cId="0" sldId="2147483648"/>
            <pc:sldLayoutMk cId="0" sldId="2147483654"/>
          </pc:sldLayoutMkLst>
        </pc:sldLayoutChg>
        <pc:sldLayoutChg chg="del">
          <pc:chgData name="Kumar Raju Neela" userId="fa63efd3fd90ca29" providerId="LiveId" clId="{8A3EA604-32F2-44F8-8543-DA5C58CA6EEA}" dt="2024-03-02T06:20:35.115" v="9249" actId="2696"/>
          <pc:sldLayoutMkLst>
            <pc:docMk/>
            <pc:sldMasterMk cId="0" sldId="2147483648"/>
            <pc:sldLayoutMk cId="0" sldId="2147483656"/>
          </pc:sldLayoutMkLst>
        </pc:sldLayoutChg>
      </pc:sldMasterChg>
    </pc:docChg>
  </pc:docChgLst>
  <pc:docChgLst>
    <pc:chgData name="Kumar Raju Neela" userId="fa63efd3fd90ca29" providerId="LiveId" clId="{C267C756-6549-420F-BF7F-373EEAF94B30}"/>
    <pc:docChg chg="undo custSel delSld modSld sldOrd">
      <pc:chgData name="Kumar Raju Neela" userId="fa63efd3fd90ca29" providerId="LiveId" clId="{C267C756-6549-420F-BF7F-373EEAF94B30}" dt="2024-05-02T02:59:09.951" v="788" actId="255"/>
      <pc:docMkLst>
        <pc:docMk/>
      </pc:docMkLst>
      <pc:sldChg chg="modSp mod">
        <pc:chgData name="Kumar Raju Neela" userId="fa63efd3fd90ca29" providerId="LiveId" clId="{C267C756-6549-420F-BF7F-373EEAF94B30}" dt="2024-05-02T00:40:03.766" v="54" actId="20577"/>
        <pc:sldMkLst>
          <pc:docMk/>
          <pc:sldMk cId="0" sldId="256"/>
        </pc:sldMkLst>
        <pc:spChg chg="mod">
          <ac:chgData name="Kumar Raju Neela" userId="fa63efd3fd90ca29" providerId="LiveId" clId="{C267C756-6549-420F-BF7F-373EEAF94B30}" dt="2024-05-02T00:40:03.766" v="54" actId="20577"/>
          <ac:spMkLst>
            <pc:docMk/>
            <pc:sldMk cId="0" sldId="256"/>
            <ac:spMk id="99" creationId="{00000000-0000-0000-0000-000000000000}"/>
          </ac:spMkLst>
        </pc:spChg>
      </pc:sldChg>
      <pc:sldChg chg="addSp delSp modSp mod">
        <pc:chgData name="Kumar Raju Neela" userId="fa63efd3fd90ca29" providerId="LiveId" clId="{C267C756-6549-420F-BF7F-373EEAF94B30}" dt="2024-05-02T00:34:28.363" v="36" actId="1076"/>
        <pc:sldMkLst>
          <pc:docMk/>
          <pc:sldMk cId="0" sldId="257"/>
        </pc:sldMkLst>
        <pc:spChg chg="del">
          <ac:chgData name="Kumar Raju Neela" userId="fa63efd3fd90ca29" providerId="LiveId" clId="{C267C756-6549-420F-BF7F-373EEAF94B30}" dt="2024-05-02T00:33:15.248" v="3" actId="478"/>
          <ac:spMkLst>
            <pc:docMk/>
            <pc:sldMk cId="0" sldId="257"/>
            <ac:spMk id="2" creationId="{094146EA-0CAE-5B59-EE80-6018599E1304}"/>
          </ac:spMkLst>
        </pc:spChg>
        <pc:spChg chg="del">
          <ac:chgData name="Kumar Raju Neela" userId="fa63efd3fd90ca29" providerId="LiveId" clId="{C267C756-6549-420F-BF7F-373EEAF94B30}" dt="2024-05-02T00:33:17.499" v="4" actId="478"/>
          <ac:spMkLst>
            <pc:docMk/>
            <pc:sldMk cId="0" sldId="257"/>
            <ac:spMk id="3" creationId="{FBB1F83D-B142-418A-CF39-D5C54E757BC5}"/>
          </ac:spMkLst>
        </pc:spChg>
        <pc:spChg chg="del">
          <ac:chgData name="Kumar Raju Neela" userId="fa63efd3fd90ca29" providerId="LiveId" clId="{C267C756-6549-420F-BF7F-373EEAF94B30}" dt="2024-05-02T00:33:10.105" v="0" actId="478"/>
          <ac:spMkLst>
            <pc:docMk/>
            <pc:sldMk cId="0" sldId="257"/>
            <ac:spMk id="4" creationId="{15FAA556-3281-067B-5577-6F25A39022C0}"/>
          </ac:spMkLst>
        </pc:spChg>
        <pc:spChg chg="add mod">
          <ac:chgData name="Kumar Raju Neela" userId="fa63efd3fd90ca29" providerId="LiveId" clId="{C267C756-6549-420F-BF7F-373EEAF94B30}" dt="2024-05-02T00:34:28.363" v="36" actId="1076"/>
          <ac:spMkLst>
            <pc:docMk/>
            <pc:sldMk cId="0" sldId="257"/>
            <ac:spMk id="5" creationId="{B8F29F63-77F4-A36B-BD9C-DD8CE755C767}"/>
          </ac:spMkLst>
        </pc:spChg>
        <pc:spChg chg="del">
          <ac:chgData name="Kumar Raju Neela" userId="fa63efd3fd90ca29" providerId="LiveId" clId="{C267C756-6549-420F-BF7F-373EEAF94B30}" dt="2024-05-02T00:33:10.105" v="0" actId="478"/>
          <ac:spMkLst>
            <pc:docMk/>
            <pc:sldMk cId="0" sldId="257"/>
            <ac:spMk id="11" creationId="{FF503D53-ED22-5508-E98F-C23ACDE2DCC6}"/>
          </ac:spMkLst>
        </pc:spChg>
        <pc:spChg chg="del">
          <ac:chgData name="Kumar Raju Neela" userId="fa63efd3fd90ca29" providerId="LiveId" clId="{C267C756-6549-420F-BF7F-373EEAF94B30}" dt="2024-05-02T00:33:10.105" v="0" actId="478"/>
          <ac:spMkLst>
            <pc:docMk/>
            <pc:sldMk cId="0" sldId="257"/>
            <ac:spMk id="12" creationId="{379A64A1-8069-8833-C5E5-91540FBEA078}"/>
          </ac:spMkLst>
        </pc:spChg>
        <pc:spChg chg="del">
          <ac:chgData name="Kumar Raju Neela" userId="fa63efd3fd90ca29" providerId="LiveId" clId="{C267C756-6549-420F-BF7F-373EEAF94B30}" dt="2024-05-02T00:33:10.105" v="0" actId="478"/>
          <ac:spMkLst>
            <pc:docMk/>
            <pc:sldMk cId="0" sldId="257"/>
            <ac:spMk id="20" creationId="{3BB2A712-C440-ABA8-D699-BF2F9E9361C6}"/>
          </ac:spMkLst>
        </pc:spChg>
        <pc:spChg chg="del">
          <ac:chgData name="Kumar Raju Neela" userId="fa63efd3fd90ca29" providerId="LiveId" clId="{C267C756-6549-420F-BF7F-373EEAF94B30}" dt="2024-05-02T00:33:10.105" v="0" actId="478"/>
          <ac:spMkLst>
            <pc:docMk/>
            <pc:sldMk cId="0" sldId="257"/>
            <ac:spMk id="21" creationId="{8A90A964-DF4B-4118-A1E8-9FE5094EAE46}"/>
          </ac:spMkLst>
        </pc:spChg>
        <pc:spChg chg="del">
          <ac:chgData name="Kumar Raju Neela" userId="fa63efd3fd90ca29" providerId="LiveId" clId="{C267C756-6549-420F-BF7F-373EEAF94B30}" dt="2024-05-02T00:33:10.105" v="0" actId="478"/>
          <ac:spMkLst>
            <pc:docMk/>
            <pc:sldMk cId="0" sldId="257"/>
            <ac:spMk id="22" creationId="{270E2410-4013-82E4-70BC-FF4BE1CBD05B}"/>
          </ac:spMkLst>
        </pc:spChg>
        <pc:spChg chg="del">
          <ac:chgData name="Kumar Raju Neela" userId="fa63efd3fd90ca29" providerId="LiveId" clId="{C267C756-6549-420F-BF7F-373EEAF94B30}" dt="2024-05-02T00:33:13.761" v="2" actId="478"/>
          <ac:spMkLst>
            <pc:docMk/>
            <pc:sldMk cId="0" sldId="257"/>
            <ac:spMk id="25" creationId="{C5804C1A-1B63-A0FD-FB55-37816EE7BEC5}"/>
          </ac:spMkLst>
        </pc:spChg>
        <pc:spChg chg="del">
          <ac:chgData name="Kumar Raju Neela" userId="fa63efd3fd90ca29" providerId="LiveId" clId="{C267C756-6549-420F-BF7F-373EEAF94B30}" dt="2024-05-02T00:33:10.105" v="0" actId="478"/>
          <ac:spMkLst>
            <pc:docMk/>
            <pc:sldMk cId="0" sldId="257"/>
            <ac:spMk id="28" creationId="{C2BCB8C1-F34B-D28D-6B0B-5C42DC16B61F}"/>
          </ac:spMkLst>
        </pc:spChg>
        <pc:spChg chg="del">
          <ac:chgData name="Kumar Raju Neela" userId="fa63efd3fd90ca29" providerId="LiveId" clId="{C267C756-6549-420F-BF7F-373EEAF94B30}" dt="2024-05-02T00:33:10.105" v="0" actId="478"/>
          <ac:spMkLst>
            <pc:docMk/>
            <pc:sldMk cId="0" sldId="257"/>
            <ac:spMk id="29" creationId="{2FF4B904-4874-7CD8-9B14-EFB114E7308F}"/>
          </ac:spMkLst>
        </pc:spChg>
        <pc:spChg chg="mod">
          <ac:chgData name="Kumar Raju Neela" userId="fa63efd3fd90ca29" providerId="LiveId" clId="{C267C756-6549-420F-BF7F-373EEAF94B30}" dt="2024-05-02T00:33:25.848" v="5" actId="1076"/>
          <ac:spMkLst>
            <pc:docMk/>
            <pc:sldMk cId="0" sldId="257"/>
            <ac:spMk id="30" creationId="{3D582E71-579B-7DF6-33F4-F4DE25EC794B}"/>
          </ac:spMkLst>
        </pc:spChg>
        <pc:spChg chg="mod">
          <ac:chgData name="Kumar Raju Neela" userId="fa63efd3fd90ca29" providerId="LiveId" clId="{C267C756-6549-420F-BF7F-373EEAF94B30}" dt="2024-05-02T00:33:25.848" v="5" actId="1076"/>
          <ac:spMkLst>
            <pc:docMk/>
            <pc:sldMk cId="0" sldId="257"/>
            <ac:spMk id="31" creationId="{D590A24B-5EA1-B40B-48AE-B53F3643E915}"/>
          </ac:spMkLst>
        </pc:spChg>
        <pc:spChg chg="mod">
          <ac:chgData name="Kumar Raju Neela" userId="fa63efd3fd90ca29" providerId="LiveId" clId="{C267C756-6549-420F-BF7F-373EEAF94B30}" dt="2024-05-02T00:33:25.848" v="5" actId="1076"/>
          <ac:spMkLst>
            <pc:docMk/>
            <pc:sldMk cId="0" sldId="257"/>
            <ac:spMk id="32" creationId="{386A71DA-FCD4-461D-E6D3-C57D770FDC5E}"/>
          </ac:spMkLst>
        </pc:spChg>
        <pc:spChg chg="mod">
          <ac:chgData name="Kumar Raju Neela" userId="fa63efd3fd90ca29" providerId="LiveId" clId="{C267C756-6549-420F-BF7F-373EEAF94B30}" dt="2024-05-02T00:33:25.848" v="5" actId="1076"/>
          <ac:spMkLst>
            <pc:docMk/>
            <pc:sldMk cId="0" sldId="257"/>
            <ac:spMk id="33" creationId="{2B977792-9DC2-3E5C-6C8C-CC5E8C89613E}"/>
          </ac:spMkLst>
        </pc:spChg>
        <pc:spChg chg="mod">
          <ac:chgData name="Kumar Raju Neela" userId="fa63efd3fd90ca29" providerId="LiveId" clId="{C267C756-6549-420F-BF7F-373EEAF94B30}" dt="2024-05-02T00:33:25.848" v="5" actId="1076"/>
          <ac:spMkLst>
            <pc:docMk/>
            <pc:sldMk cId="0" sldId="257"/>
            <ac:spMk id="37" creationId="{0737751B-7DAA-EB3B-1371-0C5DAF75DC70}"/>
          </ac:spMkLst>
        </pc:spChg>
        <pc:spChg chg="mod">
          <ac:chgData name="Kumar Raju Neela" userId="fa63efd3fd90ca29" providerId="LiveId" clId="{C267C756-6549-420F-BF7F-373EEAF94B30}" dt="2024-05-02T00:33:25.848" v="5" actId="1076"/>
          <ac:spMkLst>
            <pc:docMk/>
            <pc:sldMk cId="0" sldId="257"/>
            <ac:spMk id="38" creationId="{0D860069-D28C-D038-6799-862E76C55B35}"/>
          </ac:spMkLst>
        </pc:spChg>
        <pc:spChg chg="mod">
          <ac:chgData name="Kumar Raju Neela" userId="fa63efd3fd90ca29" providerId="LiveId" clId="{C267C756-6549-420F-BF7F-373EEAF94B30}" dt="2024-05-02T00:33:25.848" v="5" actId="1076"/>
          <ac:spMkLst>
            <pc:docMk/>
            <pc:sldMk cId="0" sldId="257"/>
            <ac:spMk id="39" creationId="{51E81981-640E-BF16-E2BA-5111CEACBB2C}"/>
          </ac:spMkLst>
        </pc:spChg>
        <pc:spChg chg="del">
          <ac:chgData name="Kumar Raju Neela" userId="fa63efd3fd90ca29" providerId="LiveId" clId="{C267C756-6549-420F-BF7F-373EEAF94B30}" dt="2024-05-02T00:33:10.105" v="0" actId="478"/>
          <ac:spMkLst>
            <pc:docMk/>
            <pc:sldMk cId="0" sldId="257"/>
            <ac:spMk id="40" creationId="{DC30914B-0274-AFFA-8758-744B7C7760CF}"/>
          </ac:spMkLst>
        </pc:spChg>
        <pc:spChg chg="del">
          <ac:chgData name="Kumar Raju Neela" userId="fa63efd3fd90ca29" providerId="LiveId" clId="{C267C756-6549-420F-BF7F-373EEAF94B30}" dt="2024-05-02T00:33:10.105" v="0" actId="478"/>
          <ac:spMkLst>
            <pc:docMk/>
            <pc:sldMk cId="0" sldId="257"/>
            <ac:spMk id="41" creationId="{F51291A9-611E-3096-5785-F3EC4D7A6974}"/>
          </ac:spMkLst>
        </pc:spChg>
        <pc:spChg chg="del">
          <ac:chgData name="Kumar Raju Neela" userId="fa63efd3fd90ca29" providerId="LiveId" clId="{C267C756-6549-420F-BF7F-373EEAF94B30}" dt="2024-05-02T00:33:12.087" v="1" actId="478"/>
          <ac:spMkLst>
            <pc:docMk/>
            <pc:sldMk cId="0" sldId="257"/>
            <ac:spMk id="46" creationId="{5100A27B-D364-1DF6-0272-7913DA35EE91}"/>
          </ac:spMkLst>
        </pc:spChg>
        <pc:spChg chg="del">
          <ac:chgData name="Kumar Raju Neela" userId="fa63efd3fd90ca29" providerId="LiveId" clId="{C267C756-6549-420F-BF7F-373EEAF94B30}" dt="2024-05-02T00:33:10.105" v="0" actId="478"/>
          <ac:spMkLst>
            <pc:docMk/>
            <pc:sldMk cId="0" sldId="257"/>
            <ac:spMk id="47" creationId="{71138151-16C9-5F10-4526-3F9450779E9D}"/>
          </ac:spMkLst>
        </pc:spChg>
        <pc:spChg chg="del">
          <ac:chgData name="Kumar Raju Neela" userId="fa63efd3fd90ca29" providerId="LiveId" clId="{C267C756-6549-420F-BF7F-373EEAF94B30}" dt="2024-05-02T00:33:10.105" v="0" actId="478"/>
          <ac:spMkLst>
            <pc:docMk/>
            <pc:sldMk cId="0" sldId="257"/>
            <ac:spMk id="48" creationId="{2458BB95-9C77-FA57-2E37-0206121C31FA}"/>
          </ac:spMkLst>
        </pc:spChg>
        <pc:spChg chg="del">
          <ac:chgData name="Kumar Raju Neela" userId="fa63efd3fd90ca29" providerId="LiveId" clId="{C267C756-6549-420F-BF7F-373EEAF94B30}" dt="2024-05-02T00:33:10.105" v="0" actId="478"/>
          <ac:spMkLst>
            <pc:docMk/>
            <pc:sldMk cId="0" sldId="257"/>
            <ac:spMk id="49" creationId="{C4DA3E84-B6B5-9937-1945-4DF5CEE217D0}"/>
          </ac:spMkLst>
        </pc:spChg>
        <pc:spChg chg="del">
          <ac:chgData name="Kumar Raju Neela" userId="fa63efd3fd90ca29" providerId="LiveId" clId="{C267C756-6549-420F-BF7F-373EEAF94B30}" dt="2024-05-02T00:33:10.105" v="0" actId="478"/>
          <ac:spMkLst>
            <pc:docMk/>
            <pc:sldMk cId="0" sldId="257"/>
            <ac:spMk id="56" creationId="{2916F1FC-FB60-AB63-4508-8F34E394BAAA}"/>
          </ac:spMkLst>
        </pc:spChg>
        <pc:spChg chg="del">
          <ac:chgData name="Kumar Raju Neela" userId="fa63efd3fd90ca29" providerId="LiveId" clId="{C267C756-6549-420F-BF7F-373EEAF94B30}" dt="2024-05-02T00:33:10.105" v="0" actId="478"/>
          <ac:spMkLst>
            <pc:docMk/>
            <pc:sldMk cId="0" sldId="257"/>
            <ac:spMk id="57" creationId="{0D26B3DD-7949-0FA2-30BD-D5C1EE35DD71}"/>
          </ac:spMkLst>
        </pc:spChg>
        <pc:spChg chg="del">
          <ac:chgData name="Kumar Raju Neela" userId="fa63efd3fd90ca29" providerId="LiveId" clId="{C267C756-6549-420F-BF7F-373EEAF94B30}" dt="2024-05-02T00:33:10.105" v="0" actId="478"/>
          <ac:spMkLst>
            <pc:docMk/>
            <pc:sldMk cId="0" sldId="257"/>
            <ac:spMk id="61" creationId="{164C0CB1-58CA-89D7-FED5-8362CD3DBFF2}"/>
          </ac:spMkLst>
        </pc:spChg>
        <pc:spChg chg="mod">
          <ac:chgData name="Kumar Raju Neela" userId="fa63efd3fd90ca29" providerId="LiveId" clId="{C267C756-6549-420F-BF7F-373EEAF94B30}" dt="2024-05-02T00:33:59.569" v="33" actId="20577"/>
          <ac:spMkLst>
            <pc:docMk/>
            <pc:sldMk cId="0" sldId="257"/>
            <ac:spMk id="65" creationId="{73283D95-1CFE-990D-8FDC-4AB81936CFD1}"/>
          </ac:spMkLst>
        </pc:spChg>
        <pc:spChg chg="mod">
          <ac:chgData name="Kumar Raju Neela" userId="fa63efd3fd90ca29" providerId="LiveId" clId="{C267C756-6549-420F-BF7F-373EEAF94B30}" dt="2024-05-02T00:33:25.848" v="5" actId="1076"/>
          <ac:spMkLst>
            <pc:docMk/>
            <pc:sldMk cId="0" sldId="257"/>
            <ac:spMk id="66" creationId="{B8415D43-3258-A6EF-E3E0-28ED6FBB22DE}"/>
          </ac:spMkLst>
        </pc:spChg>
        <pc:spChg chg="mod">
          <ac:chgData name="Kumar Raju Neela" userId="fa63efd3fd90ca29" providerId="LiveId" clId="{C267C756-6549-420F-BF7F-373EEAF94B30}" dt="2024-05-02T00:33:25.848" v="5" actId="1076"/>
          <ac:spMkLst>
            <pc:docMk/>
            <pc:sldMk cId="0" sldId="257"/>
            <ac:spMk id="67" creationId="{F69AC624-1A18-27AB-2C6A-D6B474F1258C}"/>
          </ac:spMkLst>
        </pc:spChg>
        <pc:spChg chg="mod">
          <ac:chgData name="Kumar Raju Neela" userId="fa63efd3fd90ca29" providerId="LiveId" clId="{C267C756-6549-420F-BF7F-373EEAF94B30}" dt="2024-05-02T00:33:37.466" v="30" actId="6549"/>
          <ac:spMkLst>
            <pc:docMk/>
            <pc:sldMk cId="0" sldId="257"/>
            <ac:spMk id="68" creationId="{63264C84-BD2A-B30E-8A89-AD1C412DBAF4}"/>
          </ac:spMkLst>
        </pc:spChg>
      </pc:sldChg>
      <pc:sldChg chg="addSp modSp mod">
        <pc:chgData name="Kumar Raju Neela" userId="fa63efd3fd90ca29" providerId="LiveId" clId="{C267C756-6549-420F-BF7F-373EEAF94B30}" dt="2024-05-02T00:43:56.070" v="98" actId="1076"/>
        <pc:sldMkLst>
          <pc:docMk/>
          <pc:sldMk cId="2319175303" sldId="300"/>
        </pc:sldMkLst>
        <pc:spChg chg="add mod">
          <ac:chgData name="Kumar Raju Neela" userId="fa63efd3fd90ca29" providerId="LiveId" clId="{C267C756-6549-420F-BF7F-373EEAF94B30}" dt="2024-05-02T00:43:44.124" v="96" actId="1076"/>
          <ac:spMkLst>
            <pc:docMk/>
            <pc:sldMk cId="2319175303" sldId="300"/>
            <ac:spMk id="2" creationId="{EE5F23EC-A384-394F-22EB-846737D7E7BF}"/>
          </ac:spMkLst>
        </pc:spChg>
        <pc:spChg chg="add mod">
          <ac:chgData name="Kumar Raju Neela" userId="fa63efd3fd90ca29" providerId="LiveId" clId="{C267C756-6549-420F-BF7F-373EEAF94B30}" dt="2024-05-02T00:43:56.070" v="98" actId="1076"/>
          <ac:spMkLst>
            <pc:docMk/>
            <pc:sldMk cId="2319175303" sldId="300"/>
            <ac:spMk id="3" creationId="{1EA0EAC6-152A-FF16-B81B-428DC7F3311C}"/>
          </ac:spMkLst>
        </pc:spChg>
        <pc:spChg chg="mod">
          <ac:chgData name="Kumar Raju Neela" userId="fa63efd3fd90ca29" providerId="LiveId" clId="{C267C756-6549-420F-BF7F-373EEAF94B30}" dt="2024-05-02T00:43:49.289" v="97" actId="1076"/>
          <ac:spMkLst>
            <pc:docMk/>
            <pc:sldMk cId="2319175303" sldId="300"/>
            <ac:spMk id="4" creationId="{72511A42-8164-820E-28A9-F9F456C5E92B}"/>
          </ac:spMkLst>
        </pc:spChg>
      </pc:sldChg>
      <pc:sldChg chg="modSp mod ord">
        <pc:chgData name="Kumar Raju Neela" userId="fa63efd3fd90ca29" providerId="LiveId" clId="{C267C756-6549-420F-BF7F-373EEAF94B30}" dt="2024-05-02T00:55:45.524" v="232" actId="20577"/>
        <pc:sldMkLst>
          <pc:docMk/>
          <pc:sldMk cId="3024994384" sldId="301"/>
        </pc:sldMkLst>
        <pc:spChg chg="mod">
          <ac:chgData name="Kumar Raju Neela" userId="fa63efd3fd90ca29" providerId="LiveId" clId="{C267C756-6549-420F-BF7F-373EEAF94B30}" dt="2024-05-02T00:52:21.627" v="142" actId="20577"/>
          <ac:spMkLst>
            <pc:docMk/>
            <pc:sldMk cId="3024994384" sldId="301"/>
            <ac:spMk id="6" creationId="{F93461D6-C980-94AF-4F93-5CD7B2ED474D}"/>
          </ac:spMkLst>
        </pc:spChg>
        <pc:spChg chg="mod">
          <ac:chgData name="Kumar Raju Neela" userId="fa63efd3fd90ca29" providerId="LiveId" clId="{C267C756-6549-420F-BF7F-373EEAF94B30}" dt="2024-05-02T00:55:45.524" v="232" actId="20577"/>
          <ac:spMkLst>
            <pc:docMk/>
            <pc:sldMk cId="3024994384" sldId="301"/>
            <ac:spMk id="7" creationId="{8C834F99-6362-CB8A-30D6-0FFA6511E7BE}"/>
          </ac:spMkLst>
        </pc:spChg>
      </pc:sldChg>
      <pc:sldChg chg="addSp delSp modSp mod">
        <pc:chgData name="Kumar Raju Neela" userId="fa63efd3fd90ca29" providerId="LiveId" clId="{C267C756-6549-420F-BF7F-373EEAF94B30}" dt="2024-05-02T02:59:09.951" v="788" actId="255"/>
        <pc:sldMkLst>
          <pc:docMk/>
          <pc:sldMk cId="1536881862" sldId="302"/>
        </pc:sldMkLst>
        <pc:spChg chg="add mod">
          <ac:chgData name="Kumar Raju Neela" userId="fa63efd3fd90ca29" providerId="LiveId" clId="{C267C756-6549-420F-BF7F-373EEAF94B30}" dt="2024-05-02T02:58:50.311" v="784" actId="6549"/>
          <ac:spMkLst>
            <pc:docMk/>
            <pc:sldMk cId="1536881862" sldId="302"/>
            <ac:spMk id="4" creationId="{C0893638-CC84-353E-2AB6-5C83B2401225}"/>
          </ac:spMkLst>
        </pc:spChg>
        <pc:spChg chg="add mod">
          <ac:chgData name="Kumar Raju Neela" userId="fa63efd3fd90ca29" providerId="LiveId" clId="{C267C756-6549-420F-BF7F-373EEAF94B30}" dt="2024-05-02T02:59:09.951" v="788" actId="255"/>
          <ac:spMkLst>
            <pc:docMk/>
            <pc:sldMk cId="1536881862" sldId="302"/>
            <ac:spMk id="5" creationId="{09393C7D-15AA-74B1-B029-C19407C024BD}"/>
          </ac:spMkLst>
        </pc:spChg>
        <pc:spChg chg="del mod">
          <ac:chgData name="Kumar Raju Neela" userId="fa63efd3fd90ca29" providerId="LiveId" clId="{C267C756-6549-420F-BF7F-373EEAF94B30}" dt="2024-05-02T01:14:25.389" v="297"/>
          <ac:spMkLst>
            <pc:docMk/>
            <pc:sldMk cId="1536881862" sldId="302"/>
            <ac:spMk id="6" creationId="{A2C31979-F4FE-F07A-E9BD-F852A3BF5A05}"/>
          </ac:spMkLst>
        </pc:spChg>
        <pc:picChg chg="add mod">
          <ac:chgData name="Kumar Raju Neela" userId="fa63efd3fd90ca29" providerId="LiveId" clId="{C267C756-6549-420F-BF7F-373EEAF94B30}" dt="2024-05-02T02:58:26.008" v="774" actId="14100"/>
          <ac:picMkLst>
            <pc:docMk/>
            <pc:sldMk cId="1536881862" sldId="302"/>
            <ac:picMk id="3" creationId="{578836F0-699C-9547-8F27-DF2FE803F09D}"/>
          </ac:picMkLst>
        </pc:picChg>
      </pc:sldChg>
      <pc:sldChg chg="addSp modSp mod ord">
        <pc:chgData name="Kumar Raju Neela" userId="fa63efd3fd90ca29" providerId="LiveId" clId="{C267C756-6549-420F-BF7F-373EEAF94B30}" dt="2024-05-02T00:47:24.421" v="133" actId="20577"/>
        <pc:sldMkLst>
          <pc:docMk/>
          <pc:sldMk cId="2790373113" sldId="303"/>
        </pc:sldMkLst>
        <pc:spChg chg="add mod">
          <ac:chgData name="Kumar Raju Neela" userId="fa63efd3fd90ca29" providerId="LiveId" clId="{C267C756-6549-420F-BF7F-373EEAF94B30}" dt="2024-05-02T00:47:24.421" v="133" actId="20577"/>
          <ac:spMkLst>
            <pc:docMk/>
            <pc:sldMk cId="2790373113" sldId="303"/>
            <ac:spMk id="2" creationId="{A416120E-F43C-59B0-85E7-3F6DC02AAFF4}"/>
          </ac:spMkLst>
        </pc:spChg>
      </pc:sldChg>
      <pc:sldChg chg="addSp delSp modSp mod">
        <pc:chgData name="Kumar Raju Neela" userId="fa63efd3fd90ca29" providerId="LiveId" clId="{C267C756-6549-420F-BF7F-373EEAF94B30}" dt="2024-05-02T01:13:47.521" v="294" actId="1076"/>
        <pc:sldMkLst>
          <pc:docMk/>
          <pc:sldMk cId="840971141" sldId="304"/>
        </pc:sldMkLst>
        <pc:spChg chg="add mod">
          <ac:chgData name="Kumar Raju Neela" userId="fa63efd3fd90ca29" providerId="LiveId" clId="{C267C756-6549-420F-BF7F-373EEAF94B30}" dt="2024-05-02T01:13:08.500" v="281" actId="12"/>
          <ac:spMkLst>
            <pc:docMk/>
            <pc:sldMk cId="840971141" sldId="304"/>
            <ac:spMk id="2" creationId="{8FC0279D-75C3-0951-909C-5766889F0034}"/>
          </ac:spMkLst>
        </pc:spChg>
        <pc:spChg chg="del mod">
          <ac:chgData name="Kumar Raju Neela" userId="fa63efd3fd90ca29" providerId="LiveId" clId="{C267C756-6549-420F-BF7F-373EEAF94B30}" dt="2024-05-02T01:11:58.346" v="265"/>
          <ac:spMkLst>
            <pc:docMk/>
            <pc:sldMk cId="840971141" sldId="304"/>
            <ac:spMk id="26" creationId="{BCAF12F1-8575-62CC-B5CE-77A5CBB03487}"/>
          </ac:spMkLst>
        </pc:spChg>
        <pc:spChg chg="del mod">
          <ac:chgData name="Kumar Raju Neela" userId="fa63efd3fd90ca29" providerId="LiveId" clId="{C267C756-6549-420F-BF7F-373EEAF94B30}" dt="2024-05-02T01:11:58.346" v="267"/>
          <ac:spMkLst>
            <pc:docMk/>
            <pc:sldMk cId="840971141" sldId="304"/>
            <ac:spMk id="28" creationId="{7A050BAB-D3D5-DA2C-D474-B5EB5F9618C3}"/>
          </ac:spMkLst>
        </pc:spChg>
        <pc:spChg chg="del mod">
          <ac:chgData name="Kumar Raju Neela" userId="fa63efd3fd90ca29" providerId="LiveId" clId="{C267C756-6549-420F-BF7F-373EEAF94B30}" dt="2024-05-02T01:08:43.593" v="241"/>
          <ac:spMkLst>
            <pc:docMk/>
            <pc:sldMk cId="840971141" sldId="304"/>
            <ac:spMk id="29" creationId="{9940CCB8-C6F6-2345-4780-5EB7D12669C6}"/>
          </ac:spMkLst>
        </pc:spChg>
        <pc:spChg chg="del mod">
          <ac:chgData name="Kumar Raju Neela" userId="fa63efd3fd90ca29" providerId="LiveId" clId="{C267C756-6549-420F-BF7F-373EEAF94B30}" dt="2024-05-02T01:11:58.346" v="263"/>
          <ac:spMkLst>
            <pc:docMk/>
            <pc:sldMk cId="840971141" sldId="304"/>
            <ac:spMk id="30" creationId="{E2BA2601-2648-1A0F-92D6-831405CAAFB9}"/>
          </ac:spMkLst>
        </pc:spChg>
        <pc:spChg chg="del mod">
          <ac:chgData name="Kumar Raju Neela" userId="fa63efd3fd90ca29" providerId="LiveId" clId="{C267C756-6549-420F-BF7F-373EEAF94B30}" dt="2024-05-02T01:08:38.505" v="237"/>
          <ac:spMkLst>
            <pc:docMk/>
            <pc:sldMk cId="840971141" sldId="304"/>
            <ac:spMk id="31" creationId="{9819F852-58C2-5D4A-BD7B-207987CE4210}"/>
          </ac:spMkLst>
        </pc:spChg>
        <pc:spChg chg="del mod">
          <ac:chgData name="Kumar Raju Neela" userId="fa63efd3fd90ca29" providerId="LiveId" clId="{C267C756-6549-420F-BF7F-373EEAF94B30}" dt="2024-05-02T01:11:58.346" v="269"/>
          <ac:spMkLst>
            <pc:docMk/>
            <pc:sldMk cId="840971141" sldId="304"/>
            <ac:spMk id="32" creationId="{ECEB518A-3D4F-A6B4-5C55-BCD1F4538143}"/>
          </ac:spMkLst>
        </pc:spChg>
        <pc:spChg chg="del mod">
          <ac:chgData name="Kumar Raju Neela" userId="fa63efd3fd90ca29" providerId="LiveId" clId="{C267C756-6549-420F-BF7F-373EEAF94B30}" dt="2024-05-02T01:08:50.259" v="245"/>
          <ac:spMkLst>
            <pc:docMk/>
            <pc:sldMk cId="840971141" sldId="304"/>
            <ac:spMk id="33" creationId="{69EBE848-B388-25AA-1AF1-81C064430C29}"/>
          </ac:spMkLst>
        </pc:spChg>
        <pc:spChg chg="del mod">
          <ac:chgData name="Kumar Raju Neela" userId="fa63efd3fd90ca29" providerId="LiveId" clId="{C267C756-6549-420F-BF7F-373EEAF94B30}" dt="2024-05-02T01:11:58.346" v="261"/>
          <ac:spMkLst>
            <pc:docMk/>
            <pc:sldMk cId="840971141" sldId="304"/>
            <ac:spMk id="35" creationId="{47B2C66E-AABE-8878-259B-9EE52A9EF294}"/>
          </ac:spMkLst>
        </pc:spChg>
        <pc:spChg chg="del mod">
          <ac:chgData name="Kumar Raju Neela" userId="fa63efd3fd90ca29" providerId="LiveId" clId="{C267C756-6549-420F-BF7F-373EEAF94B30}" dt="2024-05-02T01:08:56.774" v="248"/>
          <ac:spMkLst>
            <pc:docMk/>
            <pc:sldMk cId="840971141" sldId="304"/>
            <ac:spMk id="36" creationId="{42F96D43-0F5B-A005-B555-E66E5A64732D}"/>
          </ac:spMkLst>
        </pc:spChg>
        <pc:picChg chg="del">
          <ac:chgData name="Kumar Raju Neela" userId="fa63efd3fd90ca29" providerId="LiveId" clId="{C267C756-6549-420F-BF7F-373EEAF94B30}" dt="2024-05-02T01:08:38.505" v="235" actId="478"/>
          <ac:picMkLst>
            <pc:docMk/>
            <pc:sldMk cId="840971141" sldId="304"/>
            <ac:picMk id="6" creationId="{488EEA61-B3E9-55E6-12F8-AFE899F105CA}"/>
          </ac:picMkLst>
        </pc:picChg>
        <pc:picChg chg="mod">
          <ac:chgData name="Kumar Raju Neela" userId="fa63efd3fd90ca29" providerId="LiveId" clId="{C267C756-6549-420F-BF7F-373EEAF94B30}" dt="2024-05-02T01:13:47.521" v="294" actId="1076"/>
          <ac:picMkLst>
            <pc:docMk/>
            <pc:sldMk cId="840971141" sldId="304"/>
            <ac:picMk id="8" creationId="{E4CCF614-E74D-4B12-A3D2-7BD98A49ADFE}"/>
          </ac:picMkLst>
        </pc:picChg>
        <pc:picChg chg="del">
          <ac:chgData name="Kumar Raju Neela" userId="fa63efd3fd90ca29" providerId="LiveId" clId="{C267C756-6549-420F-BF7F-373EEAF94B30}" dt="2024-05-02T00:56:18.116" v="233" actId="478"/>
          <ac:picMkLst>
            <pc:docMk/>
            <pc:sldMk cId="840971141" sldId="304"/>
            <ac:picMk id="10" creationId="{00147216-5444-0A88-9512-80A72A4890EE}"/>
          </ac:picMkLst>
        </pc:picChg>
        <pc:picChg chg="mod">
          <ac:chgData name="Kumar Raju Neela" userId="fa63efd3fd90ca29" providerId="LiveId" clId="{C267C756-6549-420F-BF7F-373EEAF94B30}" dt="2024-05-02T01:13:36.994" v="290" actId="1076"/>
          <ac:picMkLst>
            <pc:docMk/>
            <pc:sldMk cId="840971141" sldId="304"/>
            <ac:picMk id="12" creationId="{5D3C89F4-96BE-D958-44D9-4C4085CF1FD2}"/>
          </ac:picMkLst>
        </pc:picChg>
        <pc:picChg chg="mod">
          <ac:chgData name="Kumar Raju Neela" userId="fa63efd3fd90ca29" providerId="LiveId" clId="{C267C756-6549-420F-BF7F-373EEAF94B30}" dt="2024-05-02T01:13:43.489" v="293" actId="1076"/>
          <ac:picMkLst>
            <pc:docMk/>
            <pc:sldMk cId="840971141" sldId="304"/>
            <ac:picMk id="14" creationId="{98A8DBD5-6493-9C5F-FE65-D0F92B1F4EBA}"/>
          </ac:picMkLst>
        </pc:picChg>
        <pc:picChg chg="del">
          <ac:chgData name="Kumar Raju Neela" userId="fa63efd3fd90ca29" providerId="LiveId" clId="{C267C756-6549-420F-BF7F-373EEAF94B30}" dt="2024-05-02T01:08:50.257" v="243" actId="478"/>
          <ac:picMkLst>
            <pc:docMk/>
            <pc:sldMk cId="840971141" sldId="304"/>
            <ac:picMk id="16" creationId="{AB7FF3A0-8423-5424-4D1D-17E9F937C98A}"/>
          </ac:picMkLst>
        </pc:picChg>
        <pc:picChg chg="mod">
          <ac:chgData name="Kumar Raju Neela" userId="fa63efd3fd90ca29" providerId="LiveId" clId="{C267C756-6549-420F-BF7F-373EEAF94B30}" dt="2024-05-02T01:13:41.517" v="292" actId="1076"/>
          <ac:picMkLst>
            <pc:docMk/>
            <pc:sldMk cId="840971141" sldId="304"/>
            <ac:picMk id="18" creationId="{D9F4D1B7-D5E2-FB34-BF79-53881DD670A0}"/>
          </ac:picMkLst>
        </pc:picChg>
        <pc:picChg chg="del">
          <ac:chgData name="Kumar Raju Neela" userId="fa63efd3fd90ca29" providerId="LiveId" clId="{C267C756-6549-420F-BF7F-373EEAF94B30}" dt="2024-05-02T01:08:43.592" v="239" actId="478"/>
          <ac:picMkLst>
            <pc:docMk/>
            <pc:sldMk cId="840971141" sldId="304"/>
            <ac:picMk id="20" creationId="{A9893CDC-CEF9-D23D-A183-476C030342B7}"/>
          </ac:picMkLst>
        </pc:picChg>
        <pc:picChg chg="del">
          <ac:chgData name="Kumar Raju Neela" userId="fa63efd3fd90ca29" providerId="LiveId" clId="{C267C756-6549-420F-BF7F-373EEAF94B30}" dt="2024-05-02T01:11:30.821" v="250" actId="478"/>
          <ac:picMkLst>
            <pc:docMk/>
            <pc:sldMk cId="840971141" sldId="304"/>
            <ac:picMk id="22" creationId="{A3182CA2-D68F-EC62-BFDB-AC7C9904A05B}"/>
          </ac:picMkLst>
        </pc:picChg>
      </pc:sldChg>
      <pc:sldChg chg="addSp delSp modSp mod">
        <pc:chgData name="Kumar Raju Neela" userId="fa63efd3fd90ca29" providerId="LiveId" clId="{C267C756-6549-420F-BF7F-373EEAF94B30}" dt="2024-05-02T02:52:06.421" v="532" actId="1076"/>
        <pc:sldMkLst>
          <pc:docMk/>
          <pc:sldMk cId="1005641256" sldId="305"/>
        </pc:sldMkLst>
        <pc:spChg chg="del mod">
          <ac:chgData name="Kumar Raju Neela" userId="fa63efd3fd90ca29" providerId="LiveId" clId="{C267C756-6549-420F-BF7F-373EEAF94B30}" dt="2024-05-02T02:27:09.207" v="389"/>
          <ac:spMkLst>
            <pc:docMk/>
            <pc:sldMk cId="1005641256" sldId="305"/>
            <ac:spMk id="2" creationId="{4A224A17-B260-0C42-B8D1-2FEAADF46887}"/>
          </ac:spMkLst>
        </pc:spChg>
        <pc:spChg chg="add mod">
          <ac:chgData name="Kumar Raju Neela" userId="fa63efd3fd90ca29" providerId="LiveId" clId="{C267C756-6549-420F-BF7F-373EEAF94B30}" dt="2024-05-02T02:51:33.305" v="527" actId="6549"/>
          <ac:spMkLst>
            <pc:docMk/>
            <pc:sldMk cId="1005641256" sldId="305"/>
            <ac:spMk id="5" creationId="{D5EF1F3A-7274-9781-FBD6-B8D97274D99D}"/>
          </ac:spMkLst>
        </pc:spChg>
        <pc:spChg chg="add mod">
          <ac:chgData name="Kumar Raju Neela" userId="fa63efd3fd90ca29" providerId="LiveId" clId="{C267C756-6549-420F-BF7F-373EEAF94B30}" dt="2024-05-02T02:52:06.421" v="532" actId="1076"/>
          <ac:spMkLst>
            <pc:docMk/>
            <pc:sldMk cId="1005641256" sldId="305"/>
            <ac:spMk id="6" creationId="{D08197AB-64EA-073F-9EDE-5248B2EF0910}"/>
          </ac:spMkLst>
        </pc:spChg>
        <pc:picChg chg="add mod">
          <ac:chgData name="Kumar Raju Neela" userId="fa63efd3fd90ca29" providerId="LiveId" clId="{C267C756-6549-420F-BF7F-373EEAF94B30}" dt="2024-05-02T02:52:02.627" v="531" actId="1076"/>
          <ac:picMkLst>
            <pc:docMk/>
            <pc:sldMk cId="1005641256" sldId="305"/>
            <ac:picMk id="4" creationId="{70FFFCA5-C54E-D49C-6BD7-C6F9CC7DE349}"/>
          </ac:picMkLst>
        </pc:picChg>
      </pc:sldChg>
      <pc:sldChg chg="addSp delSp modSp mod">
        <pc:chgData name="Kumar Raju Neela" userId="fa63efd3fd90ca29" providerId="LiveId" clId="{C267C756-6549-420F-BF7F-373EEAF94B30}" dt="2024-05-02T02:53:59.846" v="602" actId="255"/>
        <pc:sldMkLst>
          <pc:docMk/>
          <pc:sldMk cId="669229495" sldId="306"/>
        </pc:sldMkLst>
        <pc:spChg chg="del mod">
          <ac:chgData name="Kumar Raju Neela" userId="fa63efd3fd90ca29" providerId="LiveId" clId="{C267C756-6549-420F-BF7F-373EEAF94B30}" dt="2024-05-02T02:22:09.723" v="360"/>
          <ac:spMkLst>
            <pc:docMk/>
            <pc:sldMk cId="669229495" sldId="306"/>
            <ac:spMk id="2" creationId="{2173EA28-C3B1-31BB-530A-6112E6D6B93F}"/>
          </ac:spMkLst>
        </pc:spChg>
        <pc:spChg chg="add mod">
          <ac:chgData name="Kumar Raju Neela" userId="fa63efd3fd90ca29" providerId="LiveId" clId="{C267C756-6549-420F-BF7F-373EEAF94B30}" dt="2024-05-02T02:53:38.152" v="598" actId="20577"/>
          <ac:spMkLst>
            <pc:docMk/>
            <pc:sldMk cId="669229495" sldId="306"/>
            <ac:spMk id="9" creationId="{B68C8CF0-91CC-2A31-2D3B-42287971A0BD}"/>
          </ac:spMkLst>
        </pc:spChg>
        <pc:spChg chg="add mod">
          <ac:chgData name="Kumar Raju Neela" userId="fa63efd3fd90ca29" providerId="LiveId" clId="{C267C756-6549-420F-BF7F-373EEAF94B30}" dt="2024-05-02T02:53:59.846" v="602" actId="255"/>
          <ac:spMkLst>
            <pc:docMk/>
            <pc:sldMk cId="669229495" sldId="306"/>
            <ac:spMk id="10" creationId="{CB61BC4C-3926-AD2C-65D6-576B9A7597A7}"/>
          </ac:spMkLst>
        </pc:spChg>
        <pc:picChg chg="add mod">
          <ac:chgData name="Kumar Raju Neela" userId="fa63efd3fd90ca29" providerId="LiveId" clId="{C267C756-6549-420F-BF7F-373EEAF94B30}" dt="2024-05-02T02:22:27.992" v="364" actId="1076"/>
          <ac:picMkLst>
            <pc:docMk/>
            <pc:sldMk cId="669229495" sldId="306"/>
            <ac:picMk id="4" creationId="{63DAF4E3-37ED-2C9E-3FFF-A8A5610C6EE9}"/>
          </ac:picMkLst>
        </pc:picChg>
        <pc:picChg chg="add mod">
          <ac:chgData name="Kumar Raju Neela" userId="fa63efd3fd90ca29" providerId="LiveId" clId="{C267C756-6549-420F-BF7F-373EEAF94B30}" dt="2024-05-02T02:22:33.308" v="366" actId="1076"/>
          <ac:picMkLst>
            <pc:docMk/>
            <pc:sldMk cId="669229495" sldId="306"/>
            <ac:picMk id="6" creationId="{32B7B401-60B1-AC65-153E-245F35F01007}"/>
          </ac:picMkLst>
        </pc:picChg>
        <pc:picChg chg="add mod">
          <ac:chgData name="Kumar Raju Neela" userId="fa63efd3fd90ca29" providerId="LiveId" clId="{C267C756-6549-420F-BF7F-373EEAF94B30}" dt="2024-05-02T02:22:35.472" v="367" actId="1076"/>
          <ac:picMkLst>
            <pc:docMk/>
            <pc:sldMk cId="669229495" sldId="306"/>
            <ac:picMk id="8" creationId="{5439C2D4-4B1D-B16E-D843-C162302F21D3}"/>
          </ac:picMkLst>
        </pc:picChg>
      </pc:sldChg>
      <pc:sldChg chg="addSp delSp modSp mod">
        <pc:chgData name="Kumar Raju Neela" userId="fa63efd3fd90ca29" providerId="LiveId" clId="{C267C756-6549-420F-BF7F-373EEAF94B30}" dt="2024-05-02T02:56:02.995" v="684" actId="255"/>
        <pc:sldMkLst>
          <pc:docMk/>
          <pc:sldMk cId="3236012097" sldId="307"/>
        </pc:sldMkLst>
        <pc:spChg chg="del mod">
          <ac:chgData name="Kumar Raju Neela" userId="fa63efd3fd90ca29" providerId="LiveId" clId="{C267C756-6549-420F-BF7F-373EEAF94B30}" dt="2024-05-02T02:16:51.839" v="323"/>
          <ac:spMkLst>
            <pc:docMk/>
            <pc:sldMk cId="3236012097" sldId="307"/>
            <ac:spMk id="3" creationId="{725B8135-9C70-5EF5-3D01-9114715780BF}"/>
          </ac:spMkLst>
        </pc:spChg>
        <pc:spChg chg="add mod">
          <ac:chgData name="Kumar Raju Neela" userId="fa63efd3fd90ca29" providerId="LiveId" clId="{C267C756-6549-420F-BF7F-373EEAF94B30}" dt="2024-05-02T02:55:39.567" v="680" actId="113"/>
          <ac:spMkLst>
            <pc:docMk/>
            <pc:sldMk cId="3236012097" sldId="307"/>
            <ac:spMk id="11" creationId="{A78A99F2-F56F-14D5-748E-A81F7E6A7762}"/>
          </ac:spMkLst>
        </pc:spChg>
        <pc:spChg chg="add mod">
          <ac:chgData name="Kumar Raju Neela" userId="fa63efd3fd90ca29" providerId="LiveId" clId="{C267C756-6549-420F-BF7F-373EEAF94B30}" dt="2024-05-02T02:56:02.995" v="684" actId="255"/>
          <ac:spMkLst>
            <pc:docMk/>
            <pc:sldMk cId="3236012097" sldId="307"/>
            <ac:spMk id="12" creationId="{2709D101-C853-B8DB-10F2-E08F18FCEBF3}"/>
          </ac:spMkLst>
        </pc:spChg>
        <pc:picChg chg="add mod">
          <ac:chgData name="Kumar Raju Neela" userId="fa63efd3fd90ca29" providerId="LiveId" clId="{C267C756-6549-420F-BF7F-373EEAF94B30}" dt="2024-05-02T02:20:03.425" v="351" actId="1076"/>
          <ac:picMkLst>
            <pc:docMk/>
            <pc:sldMk cId="3236012097" sldId="307"/>
            <ac:picMk id="4" creationId="{1ED62055-56C5-99E0-2BE6-062F94D0A234}"/>
          </ac:picMkLst>
        </pc:picChg>
        <pc:picChg chg="add mod">
          <ac:chgData name="Kumar Raju Neela" userId="fa63efd3fd90ca29" providerId="LiveId" clId="{C267C756-6549-420F-BF7F-373EEAF94B30}" dt="2024-05-02T02:20:09.973" v="353" actId="1076"/>
          <ac:picMkLst>
            <pc:docMk/>
            <pc:sldMk cId="3236012097" sldId="307"/>
            <ac:picMk id="6" creationId="{94C12ACD-0E10-930B-6F9D-68F6EEF8EB0F}"/>
          </ac:picMkLst>
        </pc:picChg>
        <pc:picChg chg="add mod">
          <ac:chgData name="Kumar Raju Neela" userId="fa63efd3fd90ca29" providerId="LiveId" clId="{C267C756-6549-420F-BF7F-373EEAF94B30}" dt="2024-05-02T02:20:12.304" v="354" actId="1076"/>
          <ac:picMkLst>
            <pc:docMk/>
            <pc:sldMk cId="3236012097" sldId="307"/>
            <ac:picMk id="8" creationId="{82051182-8142-D6DE-DD3A-1740B9FB3F68}"/>
          </ac:picMkLst>
        </pc:picChg>
        <pc:picChg chg="add mod">
          <ac:chgData name="Kumar Raju Neela" userId="fa63efd3fd90ca29" providerId="LiveId" clId="{C267C756-6549-420F-BF7F-373EEAF94B30}" dt="2024-05-02T02:19:56.063" v="348" actId="1076"/>
          <ac:picMkLst>
            <pc:docMk/>
            <pc:sldMk cId="3236012097" sldId="307"/>
            <ac:picMk id="10" creationId="{9E8CDE0E-325C-1855-E6BC-B338FC54DBC7}"/>
          </ac:picMkLst>
        </pc:picChg>
      </pc:sldChg>
      <pc:sldChg chg="addSp delSp modSp mod">
        <pc:chgData name="Kumar Raju Neela" userId="fa63efd3fd90ca29" providerId="LiveId" clId="{C267C756-6549-420F-BF7F-373EEAF94B30}" dt="2024-05-02T02:58:17.798" v="772" actId="14100"/>
        <pc:sldMkLst>
          <pc:docMk/>
          <pc:sldMk cId="379272009" sldId="308"/>
        </pc:sldMkLst>
        <pc:spChg chg="del mod">
          <ac:chgData name="Kumar Raju Neela" userId="fa63efd3fd90ca29" providerId="LiveId" clId="{C267C756-6549-420F-BF7F-373EEAF94B30}" dt="2024-05-02T01:58:56.791" v="303" actId="478"/>
          <ac:spMkLst>
            <pc:docMk/>
            <pc:sldMk cId="379272009" sldId="308"/>
            <ac:spMk id="2" creationId="{FE296F78-F17F-2068-CA96-BB85CF064F69}"/>
          </ac:spMkLst>
        </pc:spChg>
        <pc:spChg chg="add mod">
          <ac:chgData name="Kumar Raju Neela" userId="fa63efd3fd90ca29" providerId="LiveId" clId="{C267C756-6549-420F-BF7F-373EEAF94B30}" dt="2024-05-02T02:57:36.847" v="766" actId="113"/>
          <ac:spMkLst>
            <pc:docMk/>
            <pc:sldMk cId="379272009" sldId="308"/>
            <ac:spMk id="5" creationId="{B0C5DDBF-9538-9979-172D-C16B5E55E59C}"/>
          </ac:spMkLst>
        </pc:spChg>
        <pc:spChg chg="add mod">
          <ac:chgData name="Kumar Raju Neela" userId="fa63efd3fd90ca29" providerId="LiveId" clId="{C267C756-6549-420F-BF7F-373EEAF94B30}" dt="2024-05-02T02:58:13.171" v="770" actId="255"/>
          <ac:spMkLst>
            <pc:docMk/>
            <pc:sldMk cId="379272009" sldId="308"/>
            <ac:spMk id="6" creationId="{9D2783EE-734E-194A-B60E-269AF0A6677D}"/>
          </ac:spMkLst>
        </pc:spChg>
        <pc:picChg chg="add mod">
          <ac:chgData name="Kumar Raju Neela" userId="fa63efd3fd90ca29" providerId="LiveId" clId="{C267C756-6549-420F-BF7F-373EEAF94B30}" dt="2024-05-02T02:58:17.798" v="772" actId="14100"/>
          <ac:picMkLst>
            <pc:docMk/>
            <pc:sldMk cId="379272009" sldId="308"/>
            <ac:picMk id="4" creationId="{E779582E-88A1-C8E6-8C04-6EF4405EEA16}"/>
          </ac:picMkLst>
        </pc:picChg>
      </pc:sldChg>
      <pc:sldChg chg="addSp delSp modSp mod">
        <pc:chgData name="Kumar Raju Neela" userId="fa63efd3fd90ca29" providerId="LiveId" clId="{C267C756-6549-420F-BF7F-373EEAF94B30}" dt="2024-05-02T02:49:50.231" v="488" actId="6549"/>
        <pc:sldMkLst>
          <pc:docMk/>
          <pc:sldMk cId="4099024186" sldId="313"/>
        </pc:sldMkLst>
        <pc:spChg chg="del mod">
          <ac:chgData name="Kumar Raju Neela" userId="fa63efd3fd90ca29" providerId="LiveId" clId="{C267C756-6549-420F-BF7F-373EEAF94B30}" dt="2024-05-02T02:40:27.942" v="411"/>
          <ac:spMkLst>
            <pc:docMk/>
            <pc:sldMk cId="4099024186" sldId="313"/>
            <ac:spMk id="2" creationId="{F23E0BE7-9839-2D70-D627-3D47A1B7E6B3}"/>
          </ac:spMkLst>
        </pc:spChg>
        <pc:spChg chg="del">
          <ac:chgData name="Kumar Raju Neela" userId="fa63efd3fd90ca29" providerId="LiveId" clId="{C267C756-6549-420F-BF7F-373EEAF94B30}" dt="2024-05-02T00:33:48.091" v="31" actId="478"/>
          <ac:spMkLst>
            <pc:docMk/>
            <pc:sldMk cId="4099024186" sldId="313"/>
            <ac:spMk id="3" creationId="{13411C0C-E78C-AB8F-77AB-185CE0B250EC}"/>
          </ac:spMkLst>
        </pc:spChg>
        <pc:spChg chg="add mod">
          <ac:chgData name="Kumar Raju Neela" userId="fa63efd3fd90ca29" providerId="LiveId" clId="{C267C756-6549-420F-BF7F-373EEAF94B30}" dt="2024-05-02T02:49:50.231" v="488" actId="6549"/>
          <ac:spMkLst>
            <pc:docMk/>
            <pc:sldMk cId="4099024186" sldId="313"/>
            <ac:spMk id="6" creationId="{24A0E08E-B430-2CC3-6231-7F5F5A9406A6}"/>
          </ac:spMkLst>
        </pc:spChg>
        <pc:spChg chg="add mod">
          <ac:chgData name="Kumar Raju Neela" userId="fa63efd3fd90ca29" providerId="LiveId" clId="{C267C756-6549-420F-BF7F-373EEAF94B30}" dt="2024-05-02T02:49:18.121" v="478" actId="20577"/>
          <ac:spMkLst>
            <pc:docMk/>
            <pc:sldMk cId="4099024186" sldId="313"/>
            <ac:spMk id="7" creationId="{4EB86B18-72D4-1F7F-919F-5BB91F29A608}"/>
          </ac:spMkLst>
        </pc:spChg>
        <pc:picChg chg="add mod">
          <ac:chgData name="Kumar Raju Neela" userId="fa63efd3fd90ca29" providerId="LiveId" clId="{C267C756-6549-420F-BF7F-373EEAF94B30}" dt="2024-05-02T02:40:10.731" v="407" actId="1076"/>
          <ac:picMkLst>
            <pc:docMk/>
            <pc:sldMk cId="4099024186" sldId="313"/>
            <ac:picMk id="5" creationId="{114CB0A6-FC40-BF39-F5B1-F56C4993CE8D}"/>
          </ac:picMkLst>
        </pc:picChg>
      </pc:sldChg>
      <pc:sldChg chg="addSp delSp modSp mod">
        <pc:chgData name="Kumar Raju Neela" userId="fa63efd3fd90ca29" providerId="LiveId" clId="{C267C756-6549-420F-BF7F-373EEAF94B30}" dt="2024-05-02T02:50:56.258" v="512" actId="6549"/>
        <pc:sldMkLst>
          <pc:docMk/>
          <pc:sldMk cId="696135377" sldId="315"/>
        </pc:sldMkLst>
        <pc:spChg chg="del mod">
          <ac:chgData name="Kumar Raju Neela" userId="fa63efd3fd90ca29" providerId="LiveId" clId="{C267C756-6549-420F-BF7F-373EEAF94B30}" dt="2024-05-02T02:28:59.412" v="400"/>
          <ac:spMkLst>
            <pc:docMk/>
            <pc:sldMk cId="696135377" sldId="315"/>
            <ac:spMk id="2" creationId="{D2E3B906-F572-B072-D06E-D707F3634D3E}"/>
          </ac:spMkLst>
        </pc:spChg>
        <pc:spChg chg="add mod">
          <ac:chgData name="Kumar Raju Neela" userId="fa63efd3fd90ca29" providerId="LiveId" clId="{C267C756-6549-420F-BF7F-373EEAF94B30}" dt="2024-05-02T02:50:56.258" v="512" actId="6549"/>
          <ac:spMkLst>
            <pc:docMk/>
            <pc:sldMk cId="696135377" sldId="315"/>
            <ac:spMk id="6" creationId="{85FEAA6F-94EE-7689-9ADE-654A7FA9EB66}"/>
          </ac:spMkLst>
        </pc:spChg>
        <pc:spChg chg="add mod">
          <ac:chgData name="Kumar Raju Neela" userId="fa63efd3fd90ca29" providerId="LiveId" clId="{C267C756-6549-420F-BF7F-373EEAF94B30}" dt="2024-05-02T02:50:17.125" v="495" actId="113"/>
          <ac:spMkLst>
            <pc:docMk/>
            <pc:sldMk cId="696135377" sldId="315"/>
            <ac:spMk id="7" creationId="{2CB07C19-197E-70B0-EB86-AA428F8EBDE5}"/>
          </ac:spMkLst>
        </pc:spChg>
        <pc:picChg chg="add mod">
          <ac:chgData name="Kumar Raju Neela" userId="fa63efd3fd90ca29" providerId="LiveId" clId="{C267C756-6549-420F-BF7F-373EEAF94B30}" dt="2024-05-02T02:28:32.204" v="396" actId="1076"/>
          <ac:picMkLst>
            <pc:docMk/>
            <pc:sldMk cId="696135377" sldId="315"/>
            <ac:picMk id="5" creationId="{DA4F643B-C9BE-5A0E-440E-11DD71F27040}"/>
          </ac:picMkLst>
        </pc:picChg>
      </pc:sldChg>
      <pc:sldChg chg="addSp modSp mod">
        <pc:chgData name="Kumar Raju Neela" userId="fa63efd3fd90ca29" providerId="LiveId" clId="{C267C756-6549-420F-BF7F-373EEAF94B30}" dt="2024-05-02T02:48:43.910" v="470" actId="1076"/>
        <pc:sldMkLst>
          <pc:docMk/>
          <pc:sldMk cId="4245731750" sldId="319"/>
        </pc:sldMkLst>
        <pc:spChg chg="add mod">
          <ac:chgData name="Kumar Raju Neela" userId="fa63efd3fd90ca29" providerId="LiveId" clId="{C267C756-6549-420F-BF7F-373EEAF94B30}" dt="2024-05-02T02:48:43.910" v="470" actId="1076"/>
          <ac:spMkLst>
            <pc:docMk/>
            <pc:sldMk cId="4245731750" sldId="319"/>
            <ac:spMk id="5" creationId="{03590888-31AB-E796-C626-EE3FA48481C3}"/>
          </ac:spMkLst>
        </pc:spChg>
        <pc:spChg chg="add mod">
          <ac:chgData name="Kumar Raju Neela" userId="fa63efd3fd90ca29" providerId="LiveId" clId="{C267C756-6549-420F-BF7F-373EEAF94B30}" dt="2024-05-02T02:48:18.912" v="463" actId="20577"/>
          <ac:spMkLst>
            <pc:docMk/>
            <pc:sldMk cId="4245731750" sldId="319"/>
            <ac:spMk id="6" creationId="{1F12AE10-8EF4-40BC-A577-3327C29E4289}"/>
          </ac:spMkLst>
        </pc:spChg>
        <pc:picChg chg="add mod">
          <ac:chgData name="Kumar Raju Neela" userId="fa63efd3fd90ca29" providerId="LiveId" clId="{C267C756-6549-420F-BF7F-373EEAF94B30}" dt="2024-05-02T02:44:50.703" v="426" actId="1076"/>
          <ac:picMkLst>
            <pc:docMk/>
            <pc:sldMk cId="4245731750" sldId="319"/>
            <ac:picMk id="3" creationId="{68D80637-B320-1180-137B-F067E78BCBEA}"/>
          </ac:picMkLst>
        </pc:picChg>
      </pc:sldChg>
      <pc:sldChg chg="addSp modSp mod">
        <pc:chgData name="Kumar Raju Neela" userId="fa63efd3fd90ca29" providerId="LiveId" clId="{C267C756-6549-420F-BF7F-373EEAF94B30}" dt="2024-05-02T02:47:42.815" v="450" actId="207"/>
        <pc:sldMkLst>
          <pc:docMk/>
          <pc:sldMk cId="643424980" sldId="325"/>
        </pc:sldMkLst>
        <pc:spChg chg="add mod">
          <ac:chgData name="Kumar Raju Neela" userId="fa63efd3fd90ca29" providerId="LiveId" clId="{C267C756-6549-420F-BF7F-373EEAF94B30}" dt="2024-05-02T02:47:39.704" v="449" actId="1076"/>
          <ac:spMkLst>
            <pc:docMk/>
            <pc:sldMk cId="643424980" sldId="325"/>
            <ac:spMk id="2" creationId="{22FBAE4A-52B3-3FD1-F309-0B7125282152}"/>
          </ac:spMkLst>
        </pc:spChg>
        <pc:spChg chg="mod">
          <ac:chgData name="Kumar Raju Neela" userId="fa63efd3fd90ca29" providerId="LiveId" clId="{C267C756-6549-420F-BF7F-373EEAF94B30}" dt="2024-05-02T02:47:42.815" v="450" actId="207"/>
          <ac:spMkLst>
            <pc:docMk/>
            <pc:sldMk cId="643424980" sldId="325"/>
            <ac:spMk id="3" creationId="{68EBF2BE-4644-B7FF-F655-2D96FC8C7516}"/>
          </ac:spMkLst>
        </pc:spChg>
      </pc:sldChg>
      <pc:sldChg chg="del">
        <pc:chgData name="Kumar Raju Neela" userId="fa63efd3fd90ca29" providerId="LiveId" clId="{C267C756-6549-420F-BF7F-373EEAF94B30}" dt="2024-05-02T02:45:35.926" v="431" actId="2696"/>
        <pc:sldMkLst>
          <pc:docMk/>
          <pc:sldMk cId="470901656" sldId="328"/>
        </pc:sldMkLst>
      </pc:sldChg>
      <pc:sldChg chg="del">
        <pc:chgData name="Kumar Raju Neela" userId="fa63efd3fd90ca29" providerId="LiveId" clId="{C267C756-6549-420F-BF7F-373EEAF94B30}" dt="2024-05-02T02:45:35.926" v="431" actId="2696"/>
        <pc:sldMkLst>
          <pc:docMk/>
          <pc:sldMk cId="2005618378" sldId="329"/>
        </pc:sldMkLst>
      </pc:sldChg>
      <pc:sldChg chg="del">
        <pc:chgData name="Kumar Raju Neela" userId="fa63efd3fd90ca29" providerId="LiveId" clId="{C267C756-6549-420F-BF7F-373EEAF94B30}" dt="2024-05-02T02:45:35.926" v="431" actId="2696"/>
        <pc:sldMkLst>
          <pc:docMk/>
          <pc:sldMk cId="583357902" sldId="330"/>
        </pc:sldMkLst>
      </pc:sldChg>
    </pc:docChg>
  </pc:docChgLst>
  <pc:docChgLst>
    <pc:chgData name="Gundrathi Deepika" userId="faaa6b6c2270b8e5" providerId="LiveId" clId="{3F0910A1-A890-4167-AE42-AF6B74F68526}"/>
    <pc:docChg chg="undo custSel modSld">
      <pc:chgData name="Gundrathi Deepika" userId="faaa6b6c2270b8e5" providerId="LiveId" clId="{3F0910A1-A890-4167-AE42-AF6B74F68526}" dt="2024-03-01T18:37:59.924" v="133" actId="255"/>
      <pc:docMkLst>
        <pc:docMk/>
      </pc:docMkLst>
      <pc:sldChg chg="delSp mod">
        <pc:chgData name="Gundrathi Deepika" userId="faaa6b6c2270b8e5" providerId="LiveId" clId="{3F0910A1-A890-4167-AE42-AF6B74F68526}" dt="2024-03-01T18:09:50.904" v="10" actId="478"/>
        <pc:sldMkLst>
          <pc:docMk/>
          <pc:sldMk cId="1243635050" sldId="261"/>
        </pc:sldMkLst>
        <pc:spChg chg="del">
          <ac:chgData name="Gundrathi Deepika" userId="faaa6b6c2270b8e5" providerId="LiveId" clId="{3F0910A1-A890-4167-AE42-AF6B74F68526}" dt="2024-03-01T18:09:50.904" v="10" actId="478"/>
          <ac:spMkLst>
            <pc:docMk/>
            <pc:sldMk cId="1243635050" sldId="261"/>
            <ac:spMk id="3" creationId="{22980B40-FC10-26A1-E137-A394A97BBAC2}"/>
          </ac:spMkLst>
        </pc:spChg>
      </pc:sldChg>
      <pc:sldChg chg="modSp mod">
        <pc:chgData name="Gundrathi Deepika" userId="faaa6b6c2270b8e5" providerId="LiveId" clId="{3F0910A1-A890-4167-AE42-AF6B74F68526}" dt="2024-03-01T18:12:49.529" v="41" actId="5793"/>
        <pc:sldMkLst>
          <pc:docMk/>
          <pc:sldMk cId="2337069636" sldId="262"/>
        </pc:sldMkLst>
        <pc:spChg chg="mod">
          <ac:chgData name="Gundrathi Deepika" userId="faaa6b6c2270b8e5" providerId="LiveId" clId="{3F0910A1-A890-4167-AE42-AF6B74F68526}" dt="2024-03-01T18:12:49.529" v="41" actId="5793"/>
          <ac:spMkLst>
            <pc:docMk/>
            <pc:sldMk cId="2337069636" sldId="262"/>
            <ac:spMk id="3" creationId="{7E39BF6C-121B-26FD-B80F-85F15782B4E8}"/>
          </ac:spMkLst>
        </pc:spChg>
      </pc:sldChg>
      <pc:sldChg chg="addSp delSp modSp mod">
        <pc:chgData name="Gundrathi Deepika" userId="faaa6b6c2270b8e5" providerId="LiveId" clId="{3F0910A1-A890-4167-AE42-AF6B74F68526}" dt="2024-03-01T18:10:28.644" v="23" actId="1076"/>
        <pc:sldMkLst>
          <pc:docMk/>
          <pc:sldMk cId="1725080086" sldId="264"/>
        </pc:sldMkLst>
        <pc:spChg chg="del">
          <ac:chgData name="Gundrathi Deepika" userId="faaa6b6c2270b8e5" providerId="LiveId" clId="{3F0910A1-A890-4167-AE42-AF6B74F68526}" dt="2024-03-01T18:09:44.034" v="9" actId="478"/>
          <ac:spMkLst>
            <pc:docMk/>
            <pc:sldMk cId="1725080086" sldId="264"/>
            <ac:spMk id="3" creationId="{996007DB-05E1-8708-8CA4-65D7B227459E}"/>
          </ac:spMkLst>
        </pc:spChg>
        <pc:spChg chg="add mod">
          <ac:chgData name="Gundrathi Deepika" userId="faaa6b6c2270b8e5" providerId="LiveId" clId="{3F0910A1-A890-4167-AE42-AF6B74F68526}" dt="2024-03-01T18:10:03.641" v="20" actId="20577"/>
          <ac:spMkLst>
            <pc:docMk/>
            <pc:sldMk cId="1725080086" sldId="264"/>
            <ac:spMk id="11" creationId="{CF1067CE-B311-6BB1-9CC8-75256D6B7EC3}"/>
          </ac:spMkLst>
        </pc:spChg>
        <pc:picChg chg="del">
          <ac:chgData name="Gundrathi Deepika" userId="faaa6b6c2270b8e5" providerId="LiveId" clId="{3F0910A1-A890-4167-AE42-AF6B74F68526}" dt="2024-03-01T18:07:27.710" v="1" actId="478"/>
          <ac:picMkLst>
            <pc:docMk/>
            <pc:sldMk cId="1725080086" sldId="264"/>
            <ac:picMk id="6" creationId="{D12FD847-5EFC-20FF-FB55-C422A906FC87}"/>
          </ac:picMkLst>
        </pc:picChg>
        <pc:picChg chg="del">
          <ac:chgData name="Gundrathi Deepika" userId="faaa6b6c2270b8e5" providerId="LiveId" clId="{3F0910A1-A890-4167-AE42-AF6B74F68526}" dt="2024-03-01T18:07:23.690" v="0" actId="478"/>
          <ac:picMkLst>
            <pc:docMk/>
            <pc:sldMk cId="1725080086" sldId="264"/>
            <ac:picMk id="7" creationId="{2D396503-66F8-2A64-4DB1-196370E76815}"/>
          </ac:picMkLst>
        </pc:picChg>
        <pc:picChg chg="add del mod">
          <ac:chgData name="Gundrathi Deepika" userId="faaa6b6c2270b8e5" providerId="LiveId" clId="{3F0910A1-A890-4167-AE42-AF6B74F68526}" dt="2024-03-01T18:08:26.433" v="5" actId="478"/>
          <ac:picMkLst>
            <pc:docMk/>
            <pc:sldMk cId="1725080086" sldId="264"/>
            <ac:picMk id="8" creationId="{C32F87BE-FCD8-5E3E-65E0-0153EFE1B8C4}"/>
          </ac:picMkLst>
        </pc:picChg>
        <pc:picChg chg="add mod">
          <ac:chgData name="Gundrathi Deepika" userId="faaa6b6c2270b8e5" providerId="LiveId" clId="{3F0910A1-A890-4167-AE42-AF6B74F68526}" dt="2024-03-01T18:10:28.644" v="23" actId="1076"/>
          <ac:picMkLst>
            <pc:docMk/>
            <pc:sldMk cId="1725080086" sldId="264"/>
            <ac:picMk id="10" creationId="{3758450C-B1EC-B789-E0DE-2BFA14F7FAFB}"/>
          </ac:picMkLst>
        </pc:picChg>
      </pc:sldChg>
      <pc:sldChg chg="modSp mod">
        <pc:chgData name="Gundrathi Deepika" userId="faaa6b6c2270b8e5" providerId="LiveId" clId="{3F0910A1-A890-4167-AE42-AF6B74F68526}" dt="2024-03-01T18:37:59.924" v="133" actId="255"/>
        <pc:sldMkLst>
          <pc:docMk/>
          <pc:sldMk cId="2374220007" sldId="266"/>
        </pc:sldMkLst>
        <pc:spChg chg="mod">
          <ac:chgData name="Gundrathi Deepika" userId="faaa6b6c2270b8e5" providerId="LiveId" clId="{3F0910A1-A890-4167-AE42-AF6B74F68526}" dt="2024-03-01T18:37:59.924" v="133" actId="255"/>
          <ac:spMkLst>
            <pc:docMk/>
            <pc:sldMk cId="2374220007" sldId="266"/>
            <ac:spMk id="3" creationId="{A6BE6C7F-6DE7-9C9E-BC67-25B60EAA1D04}"/>
          </ac:spMkLst>
        </pc:spChg>
      </pc:sldChg>
      <pc:sldChg chg="addSp delSp modSp mod">
        <pc:chgData name="Gundrathi Deepika" userId="faaa6b6c2270b8e5" providerId="LiveId" clId="{3F0910A1-A890-4167-AE42-AF6B74F68526}" dt="2024-03-01T18:17:41.021" v="54" actId="1076"/>
        <pc:sldMkLst>
          <pc:docMk/>
          <pc:sldMk cId="726965270" sldId="268"/>
        </pc:sldMkLst>
        <pc:spChg chg="del">
          <ac:chgData name="Gundrathi Deepika" userId="faaa6b6c2270b8e5" providerId="LiveId" clId="{3F0910A1-A890-4167-AE42-AF6B74F68526}" dt="2024-03-01T18:11:03.954" v="26" actId="478"/>
          <ac:spMkLst>
            <pc:docMk/>
            <pc:sldMk cId="726965270" sldId="268"/>
            <ac:spMk id="2" creationId="{B3ADAB7B-8523-8E9A-C944-43E9CB778CF5}"/>
          </ac:spMkLst>
        </pc:spChg>
        <pc:spChg chg="add mod">
          <ac:chgData name="Gundrathi Deepika" userId="faaa6b6c2270b8e5" providerId="LiveId" clId="{3F0910A1-A890-4167-AE42-AF6B74F68526}" dt="2024-03-01T18:17:41.021" v="54" actId="1076"/>
          <ac:spMkLst>
            <pc:docMk/>
            <pc:sldMk cId="726965270" sldId="268"/>
            <ac:spMk id="3" creationId="{CE58FF21-9070-26F3-C5A5-19C8EF98229F}"/>
          </ac:spMkLst>
        </pc:spChg>
        <pc:spChg chg="add del mod">
          <ac:chgData name="Gundrathi Deepika" userId="faaa6b6c2270b8e5" providerId="LiveId" clId="{3F0910A1-A890-4167-AE42-AF6B74F68526}" dt="2024-03-01T18:17:32.840" v="53" actId="478"/>
          <ac:spMkLst>
            <pc:docMk/>
            <pc:sldMk cId="726965270" sldId="268"/>
            <ac:spMk id="9" creationId="{2F8CD0EA-1FDD-471A-D294-54CB1662784B}"/>
          </ac:spMkLst>
        </pc:spChg>
        <pc:picChg chg="del">
          <ac:chgData name="Gundrathi Deepika" userId="faaa6b6c2270b8e5" providerId="LiveId" clId="{3F0910A1-A890-4167-AE42-AF6B74F68526}" dt="2024-03-01T18:11:00.203" v="25" actId="478"/>
          <ac:picMkLst>
            <pc:docMk/>
            <pc:sldMk cId="726965270" sldId="268"/>
            <ac:picMk id="5" creationId="{4FE2BAD4-8C6D-1B2A-7814-5309C662F20E}"/>
          </ac:picMkLst>
        </pc:picChg>
        <pc:picChg chg="del">
          <ac:chgData name="Gundrathi Deepika" userId="faaa6b6c2270b8e5" providerId="LiveId" clId="{3F0910A1-A890-4167-AE42-AF6B74F68526}" dt="2024-03-01T18:10:58.832" v="24" actId="478"/>
          <ac:picMkLst>
            <pc:docMk/>
            <pc:sldMk cId="726965270" sldId="268"/>
            <ac:picMk id="6" creationId="{111BFFF8-DEA9-7CE6-8C35-C50331ECE75B}"/>
          </ac:picMkLst>
        </pc:picChg>
        <pc:picChg chg="add mod">
          <ac:chgData name="Gundrathi Deepika" userId="faaa6b6c2270b8e5" providerId="LiveId" clId="{3F0910A1-A890-4167-AE42-AF6B74F68526}" dt="2024-03-01T18:17:03.533" v="50" actId="14100"/>
          <ac:picMkLst>
            <pc:docMk/>
            <pc:sldMk cId="726965270" sldId="268"/>
            <ac:picMk id="8" creationId="{9A14A66E-9D9C-F709-64DF-0D533E446F7E}"/>
          </ac:picMkLst>
        </pc:picChg>
      </pc:sldChg>
      <pc:sldChg chg="addSp delSp modSp mod">
        <pc:chgData name="Gundrathi Deepika" userId="faaa6b6c2270b8e5" providerId="LiveId" clId="{3F0910A1-A890-4167-AE42-AF6B74F68526}" dt="2024-03-01T18:37:38.420" v="132" actId="1076"/>
        <pc:sldMkLst>
          <pc:docMk/>
          <pc:sldMk cId="2311419578" sldId="285"/>
        </pc:sldMkLst>
        <pc:spChg chg="mod">
          <ac:chgData name="Gundrathi Deepika" userId="faaa6b6c2270b8e5" providerId="LiveId" clId="{3F0910A1-A890-4167-AE42-AF6B74F68526}" dt="2024-03-01T18:37:38.420" v="132" actId="1076"/>
          <ac:spMkLst>
            <pc:docMk/>
            <pc:sldMk cId="2311419578" sldId="285"/>
            <ac:spMk id="2" creationId="{89FC2652-27B6-51F5-C730-C8772774AD56}"/>
          </ac:spMkLst>
        </pc:spChg>
        <pc:spChg chg="del">
          <ac:chgData name="Gundrathi Deepika" userId="faaa6b6c2270b8e5" providerId="LiveId" clId="{3F0910A1-A890-4167-AE42-AF6B74F68526}" dt="2024-03-01T18:18:28.255" v="62" actId="478"/>
          <ac:spMkLst>
            <pc:docMk/>
            <pc:sldMk cId="2311419578" sldId="285"/>
            <ac:spMk id="3" creationId="{AE18E74A-7B96-C7E4-B973-91A8E3924471}"/>
          </ac:spMkLst>
        </pc:spChg>
        <pc:spChg chg="del">
          <ac:chgData name="Gundrathi Deepika" userId="faaa6b6c2270b8e5" providerId="LiveId" clId="{3F0910A1-A890-4167-AE42-AF6B74F68526}" dt="2024-03-01T18:30:38.187" v="83" actId="478"/>
          <ac:spMkLst>
            <pc:docMk/>
            <pc:sldMk cId="2311419578" sldId="285"/>
            <ac:spMk id="4" creationId="{99A7211E-F622-859C-B9A7-30AB9895FBC3}"/>
          </ac:spMkLst>
        </pc:spChg>
        <pc:picChg chg="add mod">
          <ac:chgData name="Gundrathi Deepika" userId="faaa6b6c2270b8e5" providerId="LiveId" clId="{3F0910A1-A890-4167-AE42-AF6B74F68526}" dt="2024-03-01T18:18:32.928" v="63" actId="1076"/>
          <ac:picMkLst>
            <pc:docMk/>
            <pc:sldMk cId="2311419578" sldId="285"/>
            <ac:picMk id="6" creationId="{B70319A0-E551-24CC-458E-F2C1C1F05686}"/>
          </ac:picMkLst>
        </pc:picChg>
        <pc:picChg chg="del">
          <ac:chgData name="Gundrathi Deepika" userId="faaa6b6c2270b8e5" providerId="LiveId" clId="{3F0910A1-A890-4167-AE42-AF6B74F68526}" dt="2024-03-01T18:30:32.492" v="81" actId="478"/>
          <ac:picMkLst>
            <pc:docMk/>
            <pc:sldMk cId="2311419578" sldId="285"/>
            <ac:picMk id="7" creationId="{1B54F87B-049C-EAB8-ABBD-CA84213D0DCB}"/>
          </ac:picMkLst>
        </pc:picChg>
        <pc:picChg chg="add mod">
          <ac:chgData name="Gundrathi Deepika" userId="faaa6b6c2270b8e5" providerId="LiveId" clId="{3F0910A1-A890-4167-AE42-AF6B74F68526}" dt="2024-03-01T18:31:33.864" v="85" actId="14100"/>
          <ac:picMkLst>
            <pc:docMk/>
            <pc:sldMk cId="2311419578" sldId="285"/>
            <ac:picMk id="9" creationId="{4ED485B4-E611-0EAE-624F-14BA19916D14}"/>
          </ac:picMkLst>
        </pc:picChg>
        <pc:picChg chg="del">
          <ac:chgData name="Gundrathi Deepika" userId="faaa6b6c2270b8e5" providerId="LiveId" clId="{3F0910A1-A890-4167-AE42-AF6B74F68526}" dt="2024-03-01T18:30:00.188" v="75" actId="478"/>
          <ac:picMkLst>
            <pc:docMk/>
            <pc:sldMk cId="2311419578" sldId="285"/>
            <ac:picMk id="10" creationId="{C468A05A-59D7-0B77-87CD-2E07CCD2F608}"/>
          </ac:picMkLst>
        </pc:picChg>
        <pc:picChg chg="del">
          <ac:chgData name="Gundrathi Deepika" userId="faaa6b6c2270b8e5" providerId="LiveId" clId="{3F0910A1-A890-4167-AE42-AF6B74F68526}" dt="2024-03-01T18:17:51.313" v="55" actId="478"/>
          <ac:picMkLst>
            <pc:docMk/>
            <pc:sldMk cId="2311419578" sldId="285"/>
            <ac:picMk id="12" creationId="{6F7DE524-A12B-8F63-B33B-BC09F47AC460}"/>
          </ac:picMkLst>
        </pc:picChg>
        <pc:picChg chg="add mod">
          <ac:chgData name="Gundrathi Deepika" userId="faaa6b6c2270b8e5" providerId="LiveId" clId="{3F0910A1-A890-4167-AE42-AF6B74F68526}" dt="2024-03-01T18:30:09.115" v="76" actId="1076"/>
          <ac:picMkLst>
            <pc:docMk/>
            <pc:sldMk cId="2311419578" sldId="285"/>
            <ac:picMk id="13" creationId="{AE48B1E0-5627-4FF9-7AFD-A071A28383F6}"/>
          </ac:picMkLst>
        </pc:picChg>
      </pc:sldChg>
      <pc:sldChg chg="modSp mod">
        <pc:chgData name="Gundrathi Deepika" userId="faaa6b6c2270b8e5" providerId="LiveId" clId="{3F0910A1-A890-4167-AE42-AF6B74F68526}" dt="2024-03-01T18:33:33.870" v="131" actId="20577"/>
        <pc:sldMkLst>
          <pc:docMk/>
          <pc:sldMk cId="1298926875" sldId="298"/>
        </pc:sldMkLst>
        <pc:spChg chg="mod">
          <ac:chgData name="Gundrathi Deepika" userId="faaa6b6c2270b8e5" providerId="LiveId" clId="{3F0910A1-A890-4167-AE42-AF6B74F68526}" dt="2024-03-01T18:33:33.870" v="131" actId="20577"/>
          <ac:spMkLst>
            <pc:docMk/>
            <pc:sldMk cId="1298926875" sldId="298"/>
            <ac:spMk id="7" creationId="{FDA04A54-9D83-C095-83BB-677B67D81BEA}"/>
          </ac:spMkLst>
        </pc:spChg>
      </pc:sldChg>
    </pc:docChg>
  </pc:docChgLst>
  <pc:docChgLst>
    <pc:chgData name="Kumar Raju Neela" userId="fa63efd3fd90ca29" providerId="LiveId" clId="{C7F3D2FE-D2AA-4262-862D-A97995BDE838}"/>
    <pc:docChg chg="undo custSel addSld delSld modSld">
      <pc:chgData name="Kumar Raju Neela" userId="fa63efd3fd90ca29" providerId="LiveId" clId="{C7F3D2FE-D2AA-4262-862D-A97995BDE838}" dt="2024-05-01T18:54:25.282" v="120" actId="20577"/>
      <pc:docMkLst>
        <pc:docMk/>
      </pc:docMkLst>
      <pc:sldChg chg="modSp mod">
        <pc:chgData name="Kumar Raju Neela" userId="fa63efd3fd90ca29" providerId="LiveId" clId="{C7F3D2FE-D2AA-4262-862D-A97995BDE838}" dt="2024-05-01T18:50:28.652" v="0" actId="20577"/>
        <pc:sldMkLst>
          <pc:docMk/>
          <pc:sldMk cId="2319175303" sldId="300"/>
        </pc:sldMkLst>
        <pc:spChg chg="mod">
          <ac:chgData name="Kumar Raju Neela" userId="fa63efd3fd90ca29" providerId="LiveId" clId="{C7F3D2FE-D2AA-4262-862D-A97995BDE838}" dt="2024-05-01T18:50:28.652" v="0" actId="20577"/>
          <ac:spMkLst>
            <pc:docMk/>
            <pc:sldMk cId="2319175303" sldId="300"/>
            <ac:spMk id="4" creationId="{72511A42-8164-820E-28A9-F9F456C5E92B}"/>
          </ac:spMkLst>
        </pc:spChg>
      </pc:sldChg>
      <pc:sldChg chg="delSp modSp mod">
        <pc:chgData name="Kumar Raju Neela" userId="fa63efd3fd90ca29" providerId="LiveId" clId="{C7F3D2FE-D2AA-4262-862D-A97995BDE838}" dt="2024-05-01T18:50:58.548" v="31" actId="478"/>
        <pc:sldMkLst>
          <pc:docMk/>
          <pc:sldMk cId="3024994384" sldId="301"/>
        </pc:sldMkLst>
        <pc:spChg chg="mod">
          <ac:chgData name="Kumar Raju Neela" userId="fa63efd3fd90ca29" providerId="LiveId" clId="{C7F3D2FE-D2AA-4262-862D-A97995BDE838}" dt="2024-05-01T18:50:53.061" v="30" actId="20577"/>
          <ac:spMkLst>
            <pc:docMk/>
            <pc:sldMk cId="3024994384" sldId="301"/>
            <ac:spMk id="7" creationId="{8C834F99-6362-CB8A-30D6-0FFA6511E7BE}"/>
          </ac:spMkLst>
        </pc:spChg>
        <pc:picChg chg="del">
          <ac:chgData name="Kumar Raju Neela" userId="fa63efd3fd90ca29" providerId="LiveId" clId="{C7F3D2FE-D2AA-4262-862D-A97995BDE838}" dt="2024-05-01T18:50:58.548" v="31" actId="478"/>
          <ac:picMkLst>
            <pc:docMk/>
            <pc:sldMk cId="3024994384" sldId="301"/>
            <ac:picMk id="9" creationId="{8A7BF0B8-77F0-54E0-B1E6-6A0337AC7E76}"/>
          </ac:picMkLst>
        </pc:picChg>
      </pc:sldChg>
      <pc:sldChg chg="delSp modSp mod">
        <pc:chgData name="Kumar Raju Neela" userId="fa63efd3fd90ca29" providerId="LiveId" clId="{C7F3D2FE-D2AA-4262-862D-A97995BDE838}" dt="2024-05-01T18:51:15.524" v="34" actId="20577"/>
        <pc:sldMkLst>
          <pc:docMk/>
          <pc:sldMk cId="1536881862" sldId="302"/>
        </pc:sldMkLst>
        <pc:spChg chg="mod">
          <ac:chgData name="Kumar Raju Neela" userId="fa63efd3fd90ca29" providerId="LiveId" clId="{C7F3D2FE-D2AA-4262-862D-A97995BDE838}" dt="2024-05-01T18:51:15.524" v="34" actId="20577"/>
          <ac:spMkLst>
            <pc:docMk/>
            <pc:sldMk cId="1536881862" sldId="302"/>
            <ac:spMk id="6" creationId="{A2C31979-F4FE-F07A-E9BD-F852A3BF5A05}"/>
          </ac:spMkLst>
        </pc:spChg>
        <pc:picChg chg="del">
          <ac:chgData name="Kumar Raju Neela" userId="fa63efd3fd90ca29" providerId="LiveId" clId="{C7F3D2FE-D2AA-4262-862D-A97995BDE838}" dt="2024-05-01T18:51:06.406" v="32" actId="478"/>
          <ac:picMkLst>
            <pc:docMk/>
            <pc:sldMk cId="1536881862" sldId="302"/>
            <ac:picMk id="5" creationId="{30066AD3-2767-AF47-CF02-A507228D1531}"/>
          </ac:picMkLst>
        </pc:picChg>
      </pc:sldChg>
      <pc:sldChg chg="delSp modSp mod">
        <pc:chgData name="Kumar Raju Neela" userId="fa63efd3fd90ca29" providerId="LiveId" clId="{C7F3D2FE-D2AA-4262-862D-A97995BDE838}" dt="2024-05-01T18:50:48.658" v="29"/>
        <pc:sldMkLst>
          <pc:docMk/>
          <pc:sldMk cId="2790373113" sldId="303"/>
        </pc:sldMkLst>
        <pc:spChg chg="del mod">
          <ac:chgData name="Kumar Raju Neela" userId="fa63efd3fd90ca29" providerId="LiveId" clId="{C7F3D2FE-D2AA-4262-862D-A97995BDE838}" dt="2024-05-01T18:50:48.658" v="29"/>
          <ac:spMkLst>
            <pc:docMk/>
            <pc:sldMk cId="2790373113" sldId="303"/>
            <ac:spMk id="2" creationId="{C953F264-A3B8-5E99-1267-578C5A8DD533}"/>
          </ac:spMkLst>
        </pc:spChg>
        <pc:spChg chg="del mod">
          <ac:chgData name="Kumar Raju Neela" userId="fa63efd3fd90ca29" providerId="LiveId" clId="{C7F3D2FE-D2AA-4262-862D-A97995BDE838}" dt="2024-05-01T18:50:48.657" v="27"/>
          <ac:spMkLst>
            <pc:docMk/>
            <pc:sldMk cId="2790373113" sldId="303"/>
            <ac:spMk id="3" creationId="{C2006856-8042-FA27-FB92-EC2DD675BB49}"/>
          </ac:spMkLst>
        </pc:spChg>
      </pc:sldChg>
      <pc:sldChg chg="addSp delSp mod">
        <pc:chgData name="Kumar Raju Neela" userId="fa63efd3fd90ca29" providerId="LiveId" clId="{C7F3D2FE-D2AA-4262-862D-A97995BDE838}" dt="2024-05-01T18:50:38.546" v="2" actId="478"/>
        <pc:sldMkLst>
          <pc:docMk/>
          <pc:sldMk cId="840971141" sldId="304"/>
        </pc:sldMkLst>
        <pc:picChg chg="add del">
          <ac:chgData name="Kumar Raju Neela" userId="fa63efd3fd90ca29" providerId="LiveId" clId="{C7F3D2FE-D2AA-4262-862D-A97995BDE838}" dt="2024-05-01T18:50:38.546" v="2" actId="478"/>
          <ac:picMkLst>
            <pc:docMk/>
            <pc:sldMk cId="840971141" sldId="304"/>
            <ac:picMk id="22" creationId="{A3182CA2-D68F-EC62-BFDB-AC7C9904A05B}"/>
          </ac:picMkLst>
        </pc:picChg>
      </pc:sldChg>
      <pc:sldChg chg="delSp mod">
        <pc:chgData name="Kumar Raju Neela" userId="fa63efd3fd90ca29" providerId="LiveId" clId="{C7F3D2FE-D2AA-4262-862D-A97995BDE838}" dt="2024-05-01T18:52:10.113" v="50" actId="478"/>
        <pc:sldMkLst>
          <pc:docMk/>
          <pc:sldMk cId="1005641256" sldId="305"/>
        </pc:sldMkLst>
        <pc:picChg chg="del">
          <ac:chgData name="Kumar Raju Neela" userId="fa63efd3fd90ca29" providerId="LiveId" clId="{C7F3D2FE-D2AA-4262-862D-A97995BDE838}" dt="2024-05-01T18:52:08.049" v="49" actId="478"/>
          <ac:picMkLst>
            <pc:docMk/>
            <pc:sldMk cId="1005641256" sldId="305"/>
            <ac:picMk id="5" creationId="{C48F6378-B1EA-0C72-8464-C7EAC167B2CC}"/>
          </ac:picMkLst>
        </pc:picChg>
        <pc:picChg chg="del">
          <ac:chgData name="Kumar Raju Neela" userId="fa63efd3fd90ca29" providerId="LiveId" clId="{C7F3D2FE-D2AA-4262-862D-A97995BDE838}" dt="2024-05-01T18:52:10.113" v="50" actId="478"/>
          <ac:picMkLst>
            <pc:docMk/>
            <pc:sldMk cId="1005641256" sldId="305"/>
            <ac:picMk id="8" creationId="{54E76470-8406-B43B-1EC7-CBEC8A7943C0}"/>
          </ac:picMkLst>
        </pc:picChg>
      </pc:sldChg>
      <pc:sldChg chg="delSp modSp mod">
        <pc:chgData name="Kumar Raju Neela" userId="fa63efd3fd90ca29" providerId="LiveId" clId="{C7F3D2FE-D2AA-4262-862D-A97995BDE838}" dt="2024-05-01T18:52:06.005" v="48"/>
        <pc:sldMkLst>
          <pc:docMk/>
          <pc:sldMk cId="669229495" sldId="306"/>
        </pc:sldMkLst>
        <pc:spChg chg="del mod">
          <ac:chgData name="Kumar Raju Neela" userId="fa63efd3fd90ca29" providerId="LiveId" clId="{C7F3D2FE-D2AA-4262-862D-A97995BDE838}" dt="2024-05-01T18:52:06.005" v="48"/>
          <ac:spMkLst>
            <pc:docMk/>
            <pc:sldMk cId="669229495" sldId="306"/>
            <ac:spMk id="5" creationId="{F3741E9E-5F80-003A-B115-43F8EE2A051B}"/>
          </ac:spMkLst>
        </pc:spChg>
        <pc:picChg chg="del">
          <ac:chgData name="Kumar Raju Neela" userId="fa63efd3fd90ca29" providerId="LiveId" clId="{C7F3D2FE-D2AA-4262-862D-A97995BDE838}" dt="2024-05-01T18:51:46.642" v="43" actId="478"/>
          <ac:picMkLst>
            <pc:docMk/>
            <pc:sldMk cId="669229495" sldId="306"/>
            <ac:picMk id="6" creationId="{28DA3191-D150-867E-ECE0-4A589BB93D77}"/>
          </ac:picMkLst>
        </pc:picChg>
      </pc:sldChg>
      <pc:sldChg chg="delSp mod">
        <pc:chgData name="Kumar Raju Neela" userId="fa63efd3fd90ca29" providerId="LiveId" clId="{C7F3D2FE-D2AA-4262-862D-A97995BDE838}" dt="2024-05-01T18:51:41.979" v="42" actId="478"/>
        <pc:sldMkLst>
          <pc:docMk/>
          <pc:sldMk cId="3236012097" sldId="307"/>
        </pc:sldMkLst>
        <pc:picChg chg="del">
          <ac:chgData name="Kumar Raju Neela" userId="fa63efd3fd90ca29" providerId="LiveId" clId="{C7F3D2FE-D2AA-4262-862D-A97995BDE838}" dt="2024-05-01T18:51:39.932" v="41" actId="478"/>
          <ac:picMkLst>
            <pc:docMk/>
            <pc:sldMk cId="3236012097" sldId="307"/>
            <ac:picMk id="4" creationId="{3A1110A0-28DD-17D6-1413-18CFDFCFECAB}"/>
          </ac:picMkLst>
        </pc:picChg>
        <pc:picChg chg="del">
          <ac:chgData name="Kumar Raju Neela" userId="fa63efd3fd90ca29" providerId="LiveId" clId="{C7F3D2FE-D2AA-4262-862D-A97995BDE838}" dt="2024-05-01T18:51:41.979" v="42" actId="478"/>
          <ac:picMkLst>
            <pc:docMk/>
            <pc:sldMk cId="3236012097" sldId="307"/>
            <ac:picMk id="8" creationId="{564D2342-62E9-3799-9222-1F652F0331A5}"/>
          </ac:picMkLst>
        </pc:picChg>
      </pc:sldChg>
      <pc:sldChg chg="delSp modSp mod">
        <pc:chgData name="Kumar Raju Neela" userId="fa63efd3fd90ca29" providerId="LiveId" clId="{C7F3D2FE-D2AA-4262-862D-A97995BDE838}" dt="2024-05-01T18:51:36.247" v="40"/>
        <pc:sldMkLst>
          <pc:docMk/>
          <pc:sldMk cId="379272009" sldId="308"/>
        </pc:sldMkLst>
        <pc:spChg chg="mod">
          <ac:chgData name="Kumar Raju Neela" userId="fa63efd3fd90ca29" providerId="LiveId" clId="{C7F3D2FE-D2AA-4262-862D-A97995BDE838}" dt="2024-05-01T18:51:34.940" v="38" actId="20577"/>
          <ac:spMkLst>
            <pc:docMk/>
            <pc:sldMk cId="379272009" sldId="308"/>
            <ac:spMk id="2" creationId="{FE296F78-F17F-2068-CA96-BB85CF064F69}"/>
          </ac:spMkLst>
        </pc:spChg>
        <pc:spChg chg="del mod">
          <ac:chgData name="Kumar Raju Neela" userId="fa63efd3fd90ca29" providerId="LiveId" clId="{C7F3D2FE-D2AA-4262-862D-A97995BDE838}" dt="2024-05-01T18:51:36.247" v="40"/>
          <ac:spMkLst>
            <pc:docMk/>
            <pc:sldMk cId="379272009" sldId="308"/>
            <ac:spMk id="3" creationId="{26B8B7BF-BC91-2DF4-D6A4-0B2D97F4759F}"/>
          </ac:spMkLst>
        </pc:spChg>
        <pc:picChg chg="del">
          <ac:chgData name="Kumar Raju Neela" userId="fa63efd3fd90ca29" providerId="LiveId" clId="{C7F3D2FE-D2AA-4262-862D-A97995BDE838}" dt="2024-05-01T18:51:22.707" v="35" actId="478"/>
          <ac:picMkLst>
            <pc:docMk/>
            <pc:sldMk cId="379272009" sldId="308"/>
            <ac:picMk id="6" creationId="{1A59451D-88A7-1F50-A422-E880A0552423}"/>
          </ac:picMkLst>
        </pc:picChg>
      </pc:sldChg>
      <pc:sldChg chg="delSp modSp mod">
        <pc:chgData name="Kumar Raju Neela" userId="fa63efd3fd90ca29" providerId="LiveId" clId="{C7F3D2FE-D2AA-4262-862D-A97995BDE838}" dt="2024-05-01T18:52:56.938" v="105"/>
        <pc:sldMkLst>
          <pc:docMk/>
          <pc:sldMk cId="4099024186" sldId="313"/>
        </pc:sldMkLst>
        <pc:spChg chg="del mod">
          <ac:chgData name="Kumar Raju Neela" userId="fa63efd3fd90ca29" providerId="LiveId" clId="{C7F3D2FE-D2AA-4262-862D-A97995BDE838}" dt="2024-05-01T18:52:56.938" v="105"/>
          <ac:spMkLst>
            <pc:docMk/>
            <pc:sldMk cId="4099024186" sldId="313"/>
            <ac:spMk id="7" creationId="{066EAD60-92E5-4868-7E50-E918DC665FB2}"/>
          </ac:spMkLst>
        </pc:spChg>
        <pc:spChg chg="del mod">
          <ac:chgData name="Kumar Raju Neela" userId="fa63efd3fd90ca29" providerId="LiveId" clId="{C7F3D2FE-D2AA-4262-862D-A97995BDE838}" dt="2024-05-01T18:52:56.938" v="103"/>
          <ac:spMkLst>
            <pc:docMk/>
            <pc:sldMk cId="4099024186" sldId="313"/>
            <ac:spMk id="8" creationId="{39A2B50B-B218-C61E-FA99-E31B8C4784DF}"/>
          </ac:spMkLst>
        </pc:spChg>
        <pc:picChg chg="del">
          <ac:chgData name="Kumar Raju Neela" userId="fa63efd3fd90ca29" providerId="LiveId" clId="{C7F3D2FE-D2AA-4262-862D-A97995BDE838}" dt="2024-05-01T18:52:42.624" v="60" actId="478"/>
          <ac:picMkLst>
            <pc:docMk/>
            <pc:sldMk cId="4099024186" sldId="313"/>
            <ac:picMk id="11" creationId="{C243A80A-2BE3-91CF-6CE5-A01021041612}"/>
          </ac:picMkLst>
        </pc:picChg>
        <pc:picChg chg="del">
          <ac:chgData name="Kumar Raju Neela" userId="fa63efd3fd90ca29" providerId="LiveId" clId="{C7F3D2FE-D2AA-4262-862D-A97995BDE838}" dt="2024-05-01T18:52:44.715" v="61" actId="478"/>
          <ac:picMkLst>
            <pc:docMk/>
            <pc:sldMk cId="4099024186" sldId="313"/>
            <ac:picMk id="13" creationId="{0353B23E-4EC1-3F10-3A03-52C3CA418C65}"/>
          </ac:picMkLst>
        </pc:picChg>
      </pc:sldChg>
      <pc:sldChg chg="delSp modSp mod">
        <pc:chgData name="Kumar Raju Neela" userId="fa63efd3fd90ca29" providerId="LiveId" clId="{C7F3D2FE-D2AA-4262-862D-A97995BDE838}" dt="2024-05-01T18:52:40.297" v="59"/>
        <pc:sldMkLst>
          <pc:docMk/>
          <pc:sldMk cId="696135377" sldId="315"/>
        </pc:sldMkLst>
        <pc:spChg chg="del mod">
          <ac:chgData name="Kumar Raju Neela" userId="fa63efd3fd90ca29" providerId="LiveId" clId="{C7F3D2FE-D2AA-4262-862D-A97995BDE838}" dt="2024-05-01T18:52:40.297" v="59"/>
          <ac:spMkLst>
            <pc:docMk/>
            <pc:sldMk cId="696135377" sldId="315"/>
            <ac:spMk id="10" creationId="{9C676932-8637-1178-D097-F7ECB50544E9}"/>
          </ac:spMkLst>
        </pc:spChg>
        <pc:spChg chg="del mod">
          <ac:chgData name="Kumar Raju Neela" userId="fa63efd3fd90ca29" providerId="LiveId" clId="{C7F3D2FE-D2AA-4262-862D-A97995BDE838}" dt="2024-05-01T18:52:40.297" v="57"/>
          <ac:spMkLst>
            <pc:docMk/>
            <pc:sldMk cId="696135377" sldId="315"/>
            <ac:spMk id="13" creationId="{41D282D7-20D1-0DD3-B094-56FCF1F7EE00}"/>
          </ac:spMkLst>
        </pc:spChg>
        <pc:picChg chg="del">
          <ac:chgData name="Kumar Raju Neela" userId="fa63efd3fd90ca29" providerId="LiveId" clId="{C7F3D2FE-D2AA-4262-862D-A97995BDE838}" dt="2024-05-01T18:52:16.453" v="53" actId="478"/>
          <ac:picMkLst>
            <pc:docMk/>
            <pc:sldMk cId="696135377" sldId="315"/>
            <ac:picMk id="8" creationId="{5C2556B8-A0D6-94E7-5D7D-600C2A6CAF2D}"/>
          </ac:picMkLst>
        </pc:picChg>
        <pc:picChg chg="del">
          <ac:chgData name="Kumar Raju Neela" userId="fa63efd3fd90ca29" providerId="LiveId" clId="{C7F3D2FE-D2AA-4262-862D-A97995BDE838}" dt="2024-05-01T18:52:13.746" v="51" actId="478"/>
          <ac:picMkLst>
            <pc:docMk/>
            <pc:sldMk cId="696135377" sldId="315"/>
            <ac:picMk id="14" creationId="{80496F6D-3C48-3DBB-55AD-9254D7608064}"/>
          </ac:picMkLst>
        </pc:picChg>
        <pc:picChg chg="del">
          <ac:chgData name="Kumar Raju Neela" userId="fa63efd3fd90ca29" providerId="LiveId" clId="{C7F3D2FE-D2AA-4262-862D-A97995BDE838}" dt="2024-05-01T18:52:15.206" v="52" actId="478"/>
          <ac:picMkLst>
            <pc:docMk/>
            <pc:sldMk cId="696135377" sldId="315"/>
            <ac:picMk id="16" creationId="{624DB636-0FE7-FFF4-A91B-E804F40766BF}"/>
          </ac:picMkLst>
        </pc:picChg>
      </pc:sldChg>
      <pc:sldChg chg="del">
        <pc:chgData name="Kumar Raju Neela" userId="fa63efd3fd90ca29" providerId="LiveId" clId="{C7F3D2FE-D2AA-4262-862D-A97995BDE838}" dt="2024-05-01T18:54:07.505" v="116" actId="2696"/>
        <pc:sldMkLst>
          <pc:docMk/>
          <pc:sldMk cId="3391640607" sldId="317"/>
        </pc:sldMkLst>
      </pc:sldChg>
      <pc:sldChg chg="del">
        <pc:chgData name="Kumar Raju Neela" userId="fa63efd3fd90ca29" providerId="LiveId" clId="{C7F3D2FE-D2AA-4262-862D-A97995BDE838}" dt="2024-05-01T18:53:18.173" v="115" actId="2696"/>
        <pc:sldMkLst>
          <pc:docMk/>
          <pc:sldMk cId="2645289256" sldId="318"/>
        </pc:sldMkLst>
      </pc:sldChg>
      <pc:sldChg chg="delSp modSp mod">
        <pc:chgData name="Kumar Raju Neela" userId="fa63efd3fd90ca29" providerId="LiveId" clId="{C7F3D2FE-D2AA-4262-862D-A97995BDE838}" dt="2024-05-01T18:53:11.318" v="114" actId="478"/>
        <pc:sldMkLst>
          <pc:docMk/>
          <pc:sldMk cId="4245731750" sldId="319"/>
        </pc:sldMkLst>
        <pc:spChg chg="del mod">
          <ac:chgData name="Kumar Raju Neela" userId="fa63efd3fd90ca29" providerId="LiveId" clId="{C7F3D2FE-D2AA-4262-862D-A97995BDE838}" dt="2024-05-01T18:53:08.855" v="113"/>
          <ac:spMkLst>
            <pc:docMk/>
            <pc:sldMk cId="4245731750" sldId="319"/>
            <ac:spMk id="3" creationId="{18335BC1-E6DB-E377-6CD9-E8AE31427D7F}"/>
          </ac:spMkLst>
        </pc:spChg>
        <pc:spChg chg="del">
          <ac:chgData name="Kumar Raju Neela" userId="fa63efd3fd90ca29" providerId="LiveId" clId="{C7F3D2FE-D2AA-4262-862D-A97995BDE838}" dt="2024-05-01T18:53:11.318" v="114" actId="478"/>
          <ac:spMkLst>
            <pc:docMk/>
            <pc:sldMk cId="4245731750" sldId="319"/>
            <ac:spMk id="5" creationId="{535758B6-48FB-8701-2645-9089DB7F97C0}"/>
          </ac:spMkLst>
        </pc:spChg>
        <pc:spChg chg="del mod">
          <ac:chgData name="Kumar Raju Neela" userId="fa63efd3fd90ca29" providerId="LiveId" clId="{C7F3D2FE-D2AA-4262-862D-A97995BDE838}" dt="2024-05-01T18:53:08.855" v="111"/>
          <ac:spMkLst>
            <pc:docMk/>
            <pc:sldMk cId="4245731750" sldId="319"/>
            <ac:spMk id="7" creationId="{AC6F33C5-760F-0127-C316-825D487CFA7B}"/>
          </ac:spMkLst>
        </pc:spChg>
        <pc:picChg chg="del">
          <ac:chgData name="Kumar Raju Neela" userId="fa63efd3fd90ca29" providerId="LiveId" clId="{C7F3D2FE-D2AA-4262-862D-A97995BDE838}" dt="2024-05-01T18:52:58.611" v="106" actId="478"/>
          <ac:picMkLst>
            <pc:docMk/>
            <pc:sldMk cId="4245731750" sldId="319"/>
            <ac:picMk id="8" creationId="{427EEE9A-0A72-3F68-B1F6-35C1E356E221}"/>
          </ac:picMkLst>
        </pc:picChg>
      </pc:sldChg>
      <pc:sldChg chg="del">
        <pc:chgData name="Kumar Raju Neela" userId="fa63efd3fd90ca29" providerId="LiveId" clId="{C7F3D2FE-D2AA-4262-862D-A97995BDE838}" dt="2024-05-01T18:54:07.505" v="116" actId="2696"/>
        <pc:sldMkLst>
          <pc:docMk/>
          <pc:sldMk cId="414625132" sldId="320"/>
        </pc:sldMkLst>
      </pc:sldChg>
      <pc:sldChg chg="del">
        <pc:chgData name="Kumar Raju Neela" userId="fa63efd3fd90ca29" providerId="LiveId" clId="{C7F3D2FE-D2AA-4262-862D-A97995BDE838}" dt="2024-05-01T18:54:07.505" v="116" actId="2696"/>
        <pc:sldMkLst>
          <pc:docMk/>
          <pc:sldMk cId="3156167957" sldId="321"/>
        </pc:sldMkLst>
      </pc:sldChg>
      <pc:sldChg chg="del">
        <pc:chgData name="Kumar Raju Neela" userId="fa63efd3fd90ca29" providerId="LiveId" clId="{C7F3D2FE-D2AA-4262-862D-A97995BDE838}" dt="2024-05-01T18:54:07.505" v="116" actId="2696"/>
        <pc:sldMkLst>
          <pc:docMk/>
          <pc:sldMk cId="2972804381" sldId="322"/>
        </pc:sldMkLst>
      </pc:sldChg>
      <pc:sldChg chg="del">
        <pc:chgData name="Kumar Raju Neela" userId="fa63efd3fd90ca29" providerId="LiveId" clId="{C7F3D2FE-D2AA-4262-862D-A97995BDE838}" dt="2024-05-01T18:54:07.505" v="116" actId="2696"/>
        <pc:sldMkLst>
          <pc:docMk/>
          <pc:sldMk cId="2708494702" sldId="323"/>
        </pc:sldMkLst>
      </pc:sldChg>
      <pc:sldChg chg="del">
        <pc:chgData name="Kumar Raju Neela" userId="fa63efd3fd90ca29" providerId="LiveId" clId="{C7F3D2FE-D2AA-4262-862D-A97995BDE838}" dt="2024-05-01T18:54:07.505" v="116" actId="2696"/>
        <pc:sldMkLst>
          <pc:docMk/>
          <pc:sldMk cId="2278869810" sldId="324"/>
        </pc:sldMkLst>
      </pc:sldChg>
      <pc:sldChg chg="modSp mod">
        <pc:chgData name="Kumar Raju Neela" userId="fa63efd3fd90ca29" providerId="LiveId" clId="{C7F3D2FE-D2AA-4262-862D-A97995BDE838}" dt="2024-05-01T18:54:25.282" v="120" actId="20577"/>
        <pc:sldMkLst>
          <pc:docMk/>
          <pc:sldMk cId="643424980" sldId="325"/>
        </pc:sldMkLst>
        <pc:spChg chg="mod">
          <ac:chgData name="Kumar Raju Neela" userId="fa63efd3fd90ca29" providerId="LiveId" clId="{C7F3D2FE-D2AA-4262-862D-A97995BDE838}" dt="2024-05-01T18:54:25.282" v="120" actId="20577"/>
          <ac:spMkLst>
            <pc:docMk/>
            <pc:sldMk cId="643424980" sldId="325"/>
            <ac:spMk id="6" creationId="{D2B709A6-77A0-04A0-CDA0-EA85C8B9F8F6}"/>
          </ac:spMkLst>
        </pc:spChg>
      </pc:sldChg>
      <pc:sldChg chg="del">
        <pc:chgData name="Kumar Raju Neela" userId="fa63efd3fd90ca29" providerId="LiveId" clId="{C7F3D2FE-D2AA-4262-862D-A97995BDE838}" dt="2024-05-01T18:54:07.505" v="116" actId="2696"/>
        <pc:sldMkLst>
          <pc:docMk/>
          <pc:sldMk cId="1224245832" sldId="326"/>
        </pc:sldMkLst>
      </pc:sldChg>
      <pc:sldChg chg="add">
        <pc:chgData name="Kumar Raju Neela" userId="fa63efd3fd90ca29" providerId="LiveId" clId="{C7F3D2FE-D2AA-4262-862D-A97995BDE838}" dt="2024-05-01T18:54:14.583" v="117" actId="2890"/>
        <pc:sldMkLst>
          <pc:docMk/>
          <pc:sldMk cId="470901656" sldId="328"/>
        </pc:sldMkLst>
      </pc:sldChg>
      <pc:sldChg chg="del">
        <pc:chgData name="Kumar Raju Neela" userId="fa63efd3fd90ca29" providerId="LiveId" clId="{C7F3D2FE-D2AA-4262-862D-A97995BDE838}" dt="2024-05-01T18:54:07.505" v="116" actId="2696"/>
        <pc:sldMkLst>
          <pc:docMk/>
          <pc:sldMk cId="764753090" sldId="328"/>
        </pc:sldMkLst>
      </pc:sldChg>
      <pc:sldChg chg="add">
        <pc:chgData name="Kumar Raju Neela" userId="fa63efd3fd90ca29" providerId="LiveId" clId="{C7F3D2FE-D2AA-4262-862D-A97995BDE838}" dt="2024-05-01T18:54:17.436" v="118" actId="2890"/>
        <pc:sldMkLst>
          <pc:docMk/>
          <pc:sldMk cId="2005618378" sldId="329"/>
        </pc:sldMkLst>
      </pc:sldChg>
      <pc:sldChg chg="add">
        <pc:chgData name="Kumar Raju Neela" userId="fa63efd3fd90ca29" providerId="LiveId" clId="{C7F3D2FE-D2AA-4262-862D-A97995BDE838}" dt="2024-05-01T18:54:20.775" v="119" actId="2890"/>
        <pc:sldMkLst>
          <pc:docMk/>
          <pc:sldMk cId="583357902" sldId="330"/>
        </pc:sldMkLst>
      </pc:sldChg>
    </pc:docChg>
  </pc:docChgLst>
  <pc:docChgLst>
    <pc:chgData name="Gundrathi Deepika" userId="faaa6b6c2270b8e5" providerId="Windows Live" clId="Web-{048522BD-E90F-409B-9A3F-C289F0925CDE}"/>
    <pc:docChg chg="modSld">
      <pc:chgData name="Gundrathi Deepika" userId="faaa6b6c2270b8e5" providerId="Windows Live" clId="Web-{048522BD-E90F-409B-9A3F-C289F0925CDE}" dt="2024-03-02T05:47:18.342" v="171"/>
      <pc:docMkLst>
        <pc:docMk/>
      </pc:docMkLst>
      <pc:sldChg chg="addSp delSp modSp">
        <pc:chgData name="Gundrathi Deepika" userId="faaa6b6c2270b8e5" providerId="Windows Live" clId="Web-{048522BD-E90F-409B-9A3F-C289F0925CDE}" dt="2024-03-02T05:47:18.342" v="171"/>
        <pc:sldMkLst>
          <pc:docMk/>
          <pc:sldMk cId="414625132" sldId="320"/>
        </pc:sldMkLst>
        <pc:spChg chg="mod">
          <ac:chgData name="Gundrathi Deepika" userId="faaa6b6c2270b8e5" providerId="Windows Live" clId="Web-{048522BD-E90F-409B-9A3F-C289F0925CDE}" dt="2024-03-02T05:15:43.808" v="113" actId="1076"/>
          <ac:spMkLst>
            <pc:docMk/>
            <pc:sldMk cId="414625132" sldId="320"/>
            <ac:spMk id="4" creationId="{4BA4764B-F91E-4766-018B-12AC55FEFB21}"/>
          </ac:spMkLst>
        </pc:spChg>
        <pc:spChg chg="add del mod">
          <ac:chgData name="Gundrathi Deepika" userId="faaa6b6c2270b8e5" providerId="Windows Live" clId="Web-{048522BD-E90F-409B-9A3F-C289F0925CDE}" dt="2024-03-02T05:38:30.382" v="161"/>
          <ac:spMkLst>
            <pc:docMk/>
            <pc:sldMk cId="414625132" sldId="320"/>
            <ac:spMk id="5" creationId="{6E49B5AF-8292-7F79-67C2-8F200F637384}"/>
          </ac:spMkLst>
        </pc:spChg>
        <pc:spChg chg="add del">
          <ac:chgData name="Gundrathi Deepika" userId="faaa6b6c2270b8e5" providerId="Windows Live" clId="Web-{048522BD-E90F-409B-9A3F-C289F0925CDE}" dt="2024-03-02T05:38:12.381" v="159"/>
          <ac:spMkLst>
            <pc:docMk/>
            <pc:sldMk cId="414625132" sldId="320"/>
            <ac:spMk id="7" creationId="{6C400FAA-F85F-D921-753C-F604483AC0B2}"/>
          </ac:spMkLst>
        </pc:spChg>
        <pc:spChg chg="add del mod">
          <ac:chgData name="Gundrathi Deepika" userId="faaa6b6c2270b8e5" providerId="Windows Live" clId="Web-{048522BD-E90F-409B-9A3F-C289F0925CDE}" dt="2024-03-02T05:47:18.342" v="171"/>
          <ac:spMkLst>
            <pc:docMk/>
            <pc:sldMk cId="414625132" sldId="320"/>
            <ac:spMk id="9" creationId="{FC8119A5-2A02-E9F8-16F3-B65F3C401C38}"/>
          </ac:spMkLst>
        </pc:spChg>
        <pc:picChg chg="add mod">
          <ac:chgData name="Gundrathi Deepika" userId="faaa6b6c2270b8e5" providerId="Windows Live" clId="Web-{048522BD-E90F-409B-9A3F-C289F0925CDE}" dt="2024-03-02T05:14:58.899" v="88" actId="1076"/>
          <ac:picMkLst>
            <pc:docMk/>
            <pc:sldMk cId="414625132" sldId="320"/>
            <ac:picMk id="2" creationId="{9D503133-0300-9B5D-72D0-879DA645A1ED}"/>
          </ac:picMkLst>
        </pc:picChg>
        <pc:picChg chg="add del mod">
          <ac:chgData name="Gundrathi Deepika" userId="faaa6b6c2270b8e5" providerId="Windows Live" clId="Web-{048522BD-E90F-409B-9A3F-C289F0925CDE}" dt="2024-03-02T05:36:33.298" v="152"/>
          <ac:picMkLst>
            <pc:docMk/>
            <pc:sldMk cId="414625132" sldId="320"/>
            <ac:picMk id="3" creationId="{2653327B-DA1F-3A3B-311C-94BBE67791FE}"/>
          </ac:picMkLst>
        </pc:picChg>
        <pc:picChg chg="add del mod">
          <ac:chgData name="Gundrathi Deepika" userId="faaa6b6c2270b8e5" providerId="Windows Live" clId="Web-{048522BD-E90F-409B-9A3F-C289F0925CDE}" dt="2024-03-02T05:40:33.949" v="170"/>
          <ac:picMkLst>
            <pc:docMk/>
            <pc:sldMk cId="414625132" sldId="320"/>
            <ac:picMk id="10" creationId="{8F470CE6-C5E6-A1A9-76B0-66D955F4C79F}"/>
          </ac:picMkLst>
        </pc:picChg>
      </pc:sldChg>
      <pc:sldChg chg="addSp delSp modSp">
        <pc:chgData name="Gundrathi Deepika" userId="faaa6b6c2270b8e5" providerId="Windows Live" clId="Web-{048522BD-E90F-409B-9A3F-C289F0925CDE}" dt="2024-03-02T05:19:25.927" v="150" actId="14100"/>
        <pc:sldMkLst>
          <pc:docMk/>
          <pc:sldMk cId="3156167957" sldId="321"/>
        </pc:sldMkLst>
        <pc:spChg chg="del mod">
          <ac:chgData name="Gundrathi Deepika" userId="faaa6b6c2270b8e5" providerId="Windows Live" clId="Web-{048522BD-E90F-409B-9A3F-C289F0925CDE}" dt="2024-03-02T05:11:07.030" v="38"/>
          <ac:spMkLst>
            <pc:docMk/>
            <pc:sldMk cId="3156167957" sldId="321"/>
            <ac:spMk id="4" creationId="{F7DCAF1B-E8F7-B671-3340-99091D856868}"/>
          </ac:spMkLst>
        </pc:spChg>
        <pc:spChg chg="add mod">
          <ac:chgData name="Gundrathi Deepika" userId="faaa6b6c2270b8e5" providerId="Windows Live" clId="Web-{048522BD-E90F-409B-9A3F-C289F0925CDE}" dt="2024-03-02T05:19:25.927" v="150" actId="14100"/>
          <ac:spMkLst>
            <pc:docMk/>
            <pc:sldMk cId="3156167957" sldId="321"/>
            <ac:spMk id="6" creationId="{7993A8AF-5919-B866-5A1B-B2A039AA12F2}"/>
          </ac:spMkLst>
        </pc:spChg>
        <pc:picChg chg="add mod">
          <ac:chgData name="Gundrathi Deepika" userId="faaa6b6c2270b8e5" providerId="Windows Live" clId="Web-{048522BD-E90F-409B-9A3F-C289F0925CDE}" dt="2024-03-02T05:10:50.233" v="33" actId="1076"/>
          <ac:picMkLst>
            <pc:docMk/>
            <pc:sldMk cId="3156167957" sldId="321"/>
            <ac:picMk id="3" creationId="{AE26A134-3B6C-56C3-ECAD-E35560BF1514}"/>
          </ac:picMkLst>
        </pc:picChg>
      </pc:sldChg>
      <pc:sldChg chg="addSp modSp">
        <pc:chgData name="Gundrathi Deepika" userId="faaa6b6c2270b8e5" providerId="Windows Live" clId="Web-{048522BD-E90F-409B-9A3F-C289F0925CDE}" dt="2024-03-02T05:06:25.329" v="30" actId="1076"/>
        <pc:sldMkLst>
          <pc:docMk/>
          <pc:sldMk cId="2972804381" sldId="322"/>
        </pc:sldMkLst>
        <pc:spChg chg="mod">
          <ac:chgData name="Gundrathi Deepika" userId="faaa6b6c2270b8e5" providerId="Windows Live" clId="Web-{048522BD-E90F-409B-9A3F-C289F0925CDE}" dt="2024-03-02T05:05:47.859" v="28" actId="14100"/>
          <ac:spMkLst>
            <pc:docMk/>
            <pc:sldMk cId="2972804381" sldId="322"/>
            <ac:spMk id="4" creationId="{476672EC-BF14-F549-3CA0-3DEA7356DF4C}"/>
          </ac:spMkLst>
        </pc:spChg>
        <pc:picChg chg="add mod">
          <ac:chgData name="Gundrathi Deepika" userId="faaa6b6c2270b8e5" providerId="Windows Live" clId="Web-{048522BD-E90F-409B-9A3F-C289F0925CDE}" dt="2024-03-02T05:06:25.329" v="30" actId="1076"/>
          <ac:picMkLst>
            <pc:docMk/>
            <pc:sldMk cId="2972804381" sldId="322"/>
            <ac:picMk id="3" creationId="{C7A30A7F-A040-6523-95F5-16F5EEF9BB4F}"/>
          </ac:picMkLst>
        </pc:picChg>
      </pc:sldChg>
      <pc:sldChg chg="addSp modSp">
        <pc:chgData name="Gundrathi Deepika" userId="faaa6b6c2270b8e5" providerId="Windows Live" clId="Web-{048522BD-E90F-409B-9A3F-C289F0925CDE}" dt="2024-03-02T05:14:08.053" v="82" actId="1076"/>
        <pc:sldMkLst>
          <pc:docMk/>
          <pc:sldMk cId="1224245832" sldId="326"/>
        </pc:sldMkLst>
        <pc:spChg chg="mod">
          <ac:chgData name="Gundrathi Deepika" userId="faaa6b6c2270b8e5" providerId="Windows Live" clId="Web-{048522BD-E90F-409B-9A3F-C289F0925CDE}" dt="2024-03-02T05:14:08.053" v="82" actId="1076"/>
          <ac:spMkLst>
            <pc:docMk/>
            <pc:sldMk cId="1224245832" sldId="326"/>
            <ac:spMk id="4" creationId="{CE4B6A3E-645F-7A8A-074E-CEEAF004C228}"/>
          </ac:spMkLst>
        </pc:spChg>
        <pc:picChg chg="add mod">
          <ac:chgData name="Gundrathi Deepika" userId="faaa6b6c2270b8e5" providerId="Windows Live" clId="Web-{048522BD-E90F-409B-9A3F-C289F0925CDE}" dt="2024-03-02T05:13:03.644" v="44" actId="1076"/>
          <ac:picMkLst>
            <pc:docMk/>
            <pc:sldMk cId="1224245832" sldId="326"/>
            <ac:picMk id="3" creationId="{88C672BE-4B79-ABFA-E4FD-647937501D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8ACA193-F918-E269-56F9-A6E1B3EF8C53}"/>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76A820D-4392-9A82-B2BC-B1865E148A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AB2887D-D85C-B266-DA29-379447BC3AD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17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F1B3D37-ADB1-ADE6-155E-B2DFFF61132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8B027CD-ADC0-4A92-C65E-85898FFF934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F6127DE-E900-1E08-FD16-3CE3639205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00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95AA321-3486-A0DD-BA9F-8A610500F8E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641475E-922A-F88A-C093-F4A586CF13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41915B4-7028-D3B2-5B66-810BC09BA4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854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E3FB81C-50A0-D8BE-0F57-B82B5B827AD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60619FD-67DB-2249-363D-F47DA343A9E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C6CE0C2-22C6-C442-2803-56837E5E6C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50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CDB861A-1307-BFDF-1B3E-8F9D3BDC50C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8F58437-5586-5696-7290-ED189C9A9D6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FB0FA89-BD22-A8B9-99F9-6624F101AFA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909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106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0ABEBE4-4D59-3C8D-908E-9DA5893B3EC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1CF2640-A569-1D80-7F7C-5940EB13748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16D5108-2F49-81A6-FC11-36E2D327A9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89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34634EB-0C5B-078D-93DB-C87B4711CF2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B6A5CCA-8AE5-5A25-F901-F1B1986A77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1B3BFEC-0DE6-4142-F6A6-7CAC9D305D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7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70966F9-1843-18FD-ECD5-4760C963D28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2E4CD9E-E582-7DFD-0104-BCC5C5007EF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A5875109-FC7C-3179-F341-7D8D97369C4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65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9170A5D-DDFC-A09C-9A7A-E938BAE510C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E354D38-4E20-D415-0EB8-6AACBFAA3DC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8CD73EF-42D1-A010-BACA-30C515FEEEB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06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CAAF63B-3E6B-E54D-D4CF-C62E2689688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581A079-2323-0D47-9598-F42B30D5C56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CF3FA74-8B28-A516-B696-04A2C970BE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96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130DB79-CFAF-C2A8-14CD-065FD0B13D2A}"/>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0755EA8-65D4-0645-B9DC-1AFB001E09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2F57582-A4F1-E767-A5FC-C56CEC7CCA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658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A1B418A-2686-50E1-6882-9C8C339E3F1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EC273C3-F528-95E5-5BF9-55124E8124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1D4B5C0-069F-B2D4-1C8A-DCAAB518D5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912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F2F8ADC-3BAB-B8C2-3E89-A4525C1DE5D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3C7F2187-50C9-398A-E51A-163D20C610D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FEF96F1-220E-C2BE-8E86-E0E99A27D0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361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gradFill>
            <a:gsLst>
              <a:gs pos="89866">
                <a:srgbClr val="B1C4E5"/>
              </a:gs>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pic>
      <p:sp>
        <p:nvSpPr>
          <p:cNvPr id="99" name="Google Shape;99;p1"/>
          <p:cNvSpPr txBox="1"/>
          <p:nvPr/>
        </p:nvSpPr>
        <p:spPr>
          <a:xfrm>
            <a:off x="0" y="3787218"/>
            <a:ext cx="12097732" cy="1980758"/>
          </a:xfrm>
          <a:prstGeom prst="rect">
            <a:avLst/>
          </a:prstGeom>
          <a:noFill/>
          <a:ln>
            <a:noFill/>
          </a:ln>
        </p:spPr>
        <p:txBody>
          <a:bodyPr spcFirstLastPara="1" wrap="square" lIns="91425" tIns="45700" rIns="91425" bIns="45700" anchor="t" anchorCtr="0">
            <a:spAutoFit/>
          </a:bodyPr>
          <a:lstStyle/>
          <a:p>
            <a:pPr algn="ctr">
              <a:lnSpc>
                <a:spcPct val="107000"/>
              </a:lnSpc>
              <a:spcAft>
                <a:spcPts val="800"/>
              </a:spcAft>
              <a:buSzPts val="1000"/>
              <a:tabLst>
                <a:tab pos="457200" algn="l"/>
              </a:tabLst>
            </a:pPr>
            <a:r>
              <a:rPr lang="en-IN" sz="2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2800" b="1" dirty="0">
                <a:solidFill>
                  <a:srgbClr val="0D0D0D"/>
                </a:solidFill>
                <a:latin typeface="Segoe UI" panose="020B0502040204020203" pitchFamily="34" charset="0"/>
                <a:cs typeface="Times New Roman" panose="02020603050405020304" pitchFamily="18" charset="0"/>
              </a:rPr>
              <a:t>Exploratory Data Analysis for Customer Churn Prediction in Telecommunication</a:t>
            </a:r>
          </a:p>
          <a:p>
            <a:pPr algn="ctr">
              <a:lnSpc>
                <a:spcPct val="107000"/>
              </a:lnSpc>
              <a:spcAft>
                <a:spcPts val="800"/>
              </a:spcAft>
              <a:buSzPts val="1000"/>
              <a:tabLst>
                <a:tab pos="457200" algn="l"/>
              </a:tabLst>
            </a:pPr>
            <a:r>
              <a:rPr lang="en-US" sz="2000" dirty="0">
                <a:solidFill>
                  <a:srgbClr val="0D0D0D"/>
                </a:solidFill>
                <a:latin typeface="Segoe UI" panose="020B0502040204020203" pitchFamily="34" charset="0"/>
                <a:cs typeface="Times New Roman" panose="02020603050405020304" pitchFamily="18" charset="0"/>
              </a:rPr>
              <a:t>Analyzing Data to Boost Customer Retention</a:t>
            </a:r>
          </a:p>
          <a:p>
            <a:pPr lvl="0" algn="ctr">
              <a:lnSpc>
                <a:spcPct val="107000"/>
              </a:lnSpc>
              <a:spcAft>
                <a:spcPts val="800"/>
              </a:spcAft>
              <a:buSzPts val="1000"/>
              <a:tabLst>
                <a:tab pos="457200" algn="l"/>
              </a:tabLst>
            </a:pPr>
            <a:endParaRPr lang="en-IN" sz="20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5F82D81F-91C0-171C-84AD-E51FA150E6B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DAF4E3-37ED-2C9E-3FFF-A8A5610C6EE9}"/>
              </a:ext>
            </a:extLst>
          </p:cNvPr>
          <p:cNvPicPr>
            <a:picLocks noChangeAspect="1"/>
          </p:cNvPicPr>
          <p:nvPr/>
        </p:nvPicPr>
        <p:blipFill>
          <a:blip r:embed="rId3"/>
          <a:stretch>
            <a:fillRect/>
          </a:stretch>
        </p:blipFill>
        <p:spPr>
          <a:xfrm>
            <a:off x="163142" y="928443"/>
            <a:ext cx="3438151" cy="2889510"/>
          </a:xfrm>
          <a:prstGeom prst="rect">
            <a:avLst/>
          </a:prstGeom>
        </p:spPr>
      </p:pic>
      <p:pic>
        <p:nvPicPr>
          <p:cNvPr id="6" name="Picture 5">
            <a:extLst>
              <a:ext uri="{FF2B5EF4-FFF2-40B4-BE49-F238E27FC236}">
                <a16:creationId xmlns:a16="http://schemas.microsoft.com/office/drawing/2014/main" id="{32B7B401-60B1-AC65-153E-245F35F01007}"/>
              </a:ext>
            </a:extLst>
          </p:cNvPr>
          <p:cNvPicPr>
            <a:picLocks noChangeAspect="1"/>
          </p:cNvPicPr>
          <p:nvPr/>
        </p:nvPicPr>
        <p:blipFill>
          <a:blip r:embed="rId4"/>
          <a:stretch>
            <a:fillRect/>
          </a:stretch>
        </p:blipFill>
        <p:spPr>
          <a:xfrm>
            <a:off x="8253906" y="928443"/>
            <a:ext cx="3657607" cy="2889510"/>
          </a:xfrm>
          <a:prstGeom prst="rect">
            <a:avLst/>
          </a:prstGeom>
        </p:spPr>
      </p:pic>
      <p:pic>
        <p:nvPicPr>
          <p:cNvPr id="8" name="Picture 7">
            <a:extLst>
              <a:ext uri="{FF2B5EF4-FFF2-40B4-BE49-F238E27FC236}">
                <a16:creationId xmlns:a16="http://schemas.microsoft.com/office/drawing/2014/main" id="{5439C2D4-4B1D-B16E-D843-C162302F21D3}"/>
              </a:ext>
            </a:extLst>
          </p:cNvPr>
          <p:cNvPicPr>
            <a:picLocks noChangeAspect="1"/>
          </p:cNvPicPr>
          <p:nvPr/>
        </p:nvPicPr>
        <p:blipFill>
          <a:blip r:embed="rId5"/>
          <a:stretch>
            <a:fillRect/>
          </a:stretch>
        </p:blipFill>
        <p:spPr>
          <a:xfrm>
            <a:off x="4126228" y="928443"/>
            <a:ext cx="3602743" cy="2889510"/>
          </a:xfrm>
          <a:prstGeom prst="rect">
            <a:avLst/>
          </a:prstGeom>
        </p:spPr>
      </p:pic>
      <p:sp>
        <p:nvSpPr>
          <p:cNvPr id="9" name="TextBox 8">
            <a:extLst>
              <a:ext uri="{FF2B5EF4-FFF2-40B4-BE49-F238E27FC236}">
                <a16:creationId xmlns:a16="http://schemas.microsoft.com/office/drawing/2014/main" id="{B68C8CF0-91CC-2A31-2D3B-42287971A0BD}"/>
              </a:ext>
            </a:extLst>
          </p:cNvPr>
          <p:cNvSpPr txBox="1"/>
          <p:nvPr/>
        </p:nvSpPr>
        <p:spPr>
          <a:xfrm>
            <a:off x="603315" y="4675695"/>
            <a:ext cx="9690755" cy="178510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chemeClr val="tx1"/>
                </a:solidFill>
                <a:effectLst/>
                <a:latin typeface="Times New Roman" panose="02020603050405020304" pitchFamily="18" charset="0"/>
                <a:cs typeface="Times New Roman" panose="02020603050405020304" pitchFamily="18" charset="0"/>
              </a:rPr>
              <a:t>Tenure</a:t>
            </a:r>
            <a:r>
              <a:rPr lang="en-US" sz="1600" b="0" dirty="0">
                <a:solidFill>
                  <a:schemeClr val="tx1"/>
                </a:solidFill>
                <a:effectLst/>
                <a:latin typeface="Times New Roman" panose="02020603050405020304" pitchFamily="18" charset="0"/>
                <a:cs typeface="Times New Roman" panose="02020603050405020304" pitchFamily="18" charset="0"/>
              </a:rPr>
              <a:t>:</a:t>
            </a:r>
          </a:p>
          <a:p>
            <a:pPr lvl="3"/>
            <a:r>
              <a:rPr lang="en-US" sz="1600"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Churned customers tend to have lower tenure than non-churned customers.</a:t>
            </a:r>
          </a:p>
          <a:p>
            <a:pPr marL="285750" indent="-285750">
              <a:buFont typeface="Wingdings" panose="05000000000000000000" pitchFamily="2" charset="2"/>
              <a:buChar char="Ø"/>
            </a:pPr>
            <a:r>
              <a:rPr lang="en-US" sz="1600" b="1" dirty="0">
                <a:solidFill>
                  <a:schemeClr val="tx1"/>
                </a:solidFill>
                <a:effectLst/>
                <a:latin typeface="Times New Roman" panose="02020603050405020304" pitchFamily="18" charset="0"/>
                <a:cs typeface="Times New Roman" panose="02020603050405020304" pitchFamily="18" charset="0"/>
              </a:rPr>
              <a:t>Monthly Charges</a:t>
            </a:r>
            <a:r>
              <a:rPr lang="en-US" sz="1600" b="0" dirty="0">
                <a:solidFill>
                  <a:schemeClr val="tx1"/>
                </a:solidFill>
                <a:effectLst/>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 There is no significant difference in monthly charges between churned and non-churned customers.</a:t>
            </a:r>
          </a:p>
          <a:p>
            <a:pPr marL="285750" indent="-285750">
              <a:buFont typeface="Wingdings" panose="05000000000000000000" pitchFamily="2" charset="2"/>
              <a:buChar char="Ø"/>
            </a:pPr>
            <a:r>
              <a:rPr lang="en-US" sz="1600" b="1" dirty="0">
                <a:solidFill>
                  <a:schemeClr val="tx1"/>
                </a:solidFill>
                <a:effectLst/>
                <a:latin typeface="Times New Roman" panose="02020603050405020304" pitchFamily="18" charset="0"/>
                <a:cs typeface="Times New Roman" panose="02020603050405020304" pitchFamily="18" charset="0"/>
              </a:rPr>
              <a:t>Total Charges</a:t>
            </a:r>
            <a:r>
              <a:rPr lang="en-US" sz="1600" b="0" dirty="0">
                <a:solidFill>
                  <a:schemeClr val="tx1"/>
                </a:solidFill>
                <a:effectLst/>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Churned customers tend to have lower total charges than non-churned customers.</a:t>
            </a:r>
          </a:p>
          <a:p>
            <a:endParaRPr lang="en-IN" dirty="0"/>
          </a:p>
        </p:txBody>
      </p:sp>
      <p:sp>
        <p:nvSpPr>
          <p:cNvPr id="10" name="TextBox 9">
            <a:extLst>
              <a:ext uri="{FF2B5EF4-FFF2-40B4-BE49-F238E27FC236}">
                <a16:creationId xmlns:a16="http://schemas.microsoft.com/office/drawing/2014/main" id="{CB61BC4C-3926-AD2C-65D6-576B9A7597A7}"/>
              </a:ext>
            </a:extLst>
          </p:cNvPr>
          <p:cNvSpPr txBox="1"/>
          <p:nvPr/>
        </p:nvSpPr>
        <p:spPr>
          <a:xfrm>
            <a:off x="163142" y="397201"/>
            <a:ext cx="6202838" cy="615553"/>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Bivariate Analysis - Numerical Features</a:t>
            </a:r>
          </a:p>
          <a:p>
            <a:endParaRPr lang="en-IN" dirty="0"/>
          </a:p>
        </p:txBody>
      </p:sp>
    </p:spTree>
    <p:extLst>
      <p:ext uri="{BB962C8B-B14F-4D97-AF65-F5344CB8AC3E}">
        <p14:creationId xmlns:p14="http://schemas.microsoft.com/office/powerpoint/2010/main" val="66922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64B055E0-E478-024A-7755-C08BDD1F1BE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0FFFCA5-C54E-D49C-6BD7-C6F9CC7DE349}"/>
              </a:ext>
            </a:extLst>
          </p:cNvPr>
          <p:cNvPicPr>
            <a:picLocks noChangeAspect="1"/>
          </p:cNvPicPr>
          <p:nvPr/>
        </p:nvPicPr>
        <p:blipFill>
          <a:blip r:embed="rId3"/>
          <a:stretch>
            <a:fillRect/>
          </a:stretch>
        </p:blipFill>
        <p:spPr>
          <a:xfrm>
            <a:off x="540821" y="766382"/>
            <a:ext cx="8442924" cy="3606829"/>
          </a:xfrm>
          <a:prstGeom prst="rect">
            <a:avLst/>
          </a:prstGeom>
        </p:spPr>
      </p:pic>
      <p:sp>
        <p:nvSpPr>
          <p:cNvPr id="5" name="TextBox 4">
            <a:extLst>
              <a:ext uri="{FF2B5EF4-FFF2-40B4-BE49-F238E27FC236}">
                <a16:creationId xmlns:a16="http://schemas.microsoft.com/office/drawing/2014/main" id="{D5EF1F3A-7274-9781-FBD6-B8D97274D99D}"/>
              </a:ext>
            </a:extLst>
          </p:cNvPr>
          <p:cNvSpPr txBox="1"/>
          <p:nvPr/>
        </p:nvSpPr>
        <p:spPr>
          <a:xfrm>
            <a:off x="540821" y="4609707"/>
            <a:ext cx="11327525" cy="1538883"/>
          </a:xfrm>
          <a:prstGeom prst="rect">
            <a:avLst/>
          </a:prstGeom>
          <a:noFill/>
        </p:spPr>
        <p:txBody>
          <a:bodyPr wrap="square" rtlCol="0">
            <a:spAutoFit/>
          </a:bodyPr>
          <a:lstStyle/>
          <a:p>
            <a:pPr marL="342900" indent="-34290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Customers with fiber optic internet service and month-to-month contracts have the highest churn rate.</a:t>
            </a:r>
          </a:p>
          <a:p>
            <a:pPr marL="342900" indent="-34290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Customers with DSL internet service and two-year contracts have the lowest churn rate.</a:t>
            </a:r>
          </a:p>
          <a:p>
            <a:pPr marL="342900" indent="-34290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There is a general trend of higher churn rates for customers with month-to-month contracts and lower churn rates for customers with two-year contracts.</a:t>
            </a:r>
          </a:p>
          <a:p>
            <a:pPr marL="342900" indent="-34290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Fiber optic internet service seems to have a higher churn rate compared to DSL and no internet service.</a:t>
            </a:r>
          </a:p>
          <a:p>
            <a:endParaRPr lang="en-IN" dirty="0"/>
          </a:p>
        </p:txBody>
      </p:sp>
      <p:sp>
        <p:nvSpPr>
          <p:cNvPr id="6" name="TextBox 5">
            <a:extLst>
              <a:ext uri="{FF2B5EF4-FFF2-40B4-BE49-F238E27FC236}">
                <a16:creationId xmlns:a16="http://schemas.microsoft.com/office/drawing/2014/main" id="{D08197AB-64EA-073F-9EDE-5248B2EF0910}"/>
              </a:ext>
            </a:extLst>
          </p:cNvPr>
          <p:cNvSpPr txBox="1"/>
          <p:nvPr/>
        </p:nvSpPr>
        <p:spPr>
          <a:xfrm>
            <a:off x="540821" y="163067"/>
            <a:ext cx="5835192" cy="615553"/>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Pairwise Categorical Plots</a:t>
            </a:r>
          </a:p>
          <a:p>
            <a:endParaRPr lang="en-IN" dirty="0"/>
          </a:p>
        </p:txBody>
      </p:sp>
    </p:spTree>
    <p:extLst>
      <p:ext uri="{BB962C8B-B14F-4D97-AF65-F5344CB8AC3E}">
        <p14:creationId xmlns:p14="http://schemas.microsoft.com/office/powerpoint/2010/main" val="10056412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56AEEDB9-0026-25AE-7D0E-4CA9AFB6DB5B}"/>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E745B0B8-4480-ADBD-1ADA-E9133420E926}"/>
              </a:ext>
            </a:extLst>
          </p:cNvPr>
          <p:cNvSpPr/>
          <p:nvPr/>
        </p:nvSpPr>
        <p:spPr>
          <a:xfrm>
            <a:off x="11292000" y="12469"/>
            <a:ext cx="900000" cy="900000"/>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A4F643B-C9BE-5A0E-440E-11DD71F27040}"/>
              </a:ext>
            </a:extLst>
          </p:cNvPr>
          <p:cNvPicPr>
            <a:picLocks noChangeAspect="1"/>
          </p:cNvPicPr>
          <p:nvPr/>
        </p:nvPicPr>
        <p:blipFill>
          <a:blip r:embed="rId4"/>
          <a:stretch>
            <a:fillRect/>
          </a:stretch>
        </p:blipFill>
        <p:spPr>
          <a:xfrm>
            <a:off x="735291" y="1919293"/>
            <a:ext cx="5476973" cy="4090398"/>
          </a:xfrm>
          <a:prstGeom prst="rect">
            <a:avLst/>
          </a:prstGeom>
        </p:spPr>
      </p:pic>
      <p:sp>
        <p:nvSpPr>
          <p:cNvPr id="6" name="TextBox 5">
            <a:extLst>
              <a:ext uri="{FF2B5EF4-FFF2-40B4-BE49-F238E27FC236}">
                <a16:creationId xmlns:a16="http://schemas.microsoft.com/office/drawing/2014/main" id="{85FEAA6F-94EE-7689-9ADE-654A7FA9EB66}"/>
              </a:ext>
            </a:extLst>
          </p:cNvPr>
          <p:cNvSpPr txBox="1"/>
          <p:nvPr/>
        </p:nvSpPr>
        <p:spPr>
          <a:xfrm>
            <a:off x="6693031" y="1989056"/>
            <a:ext cx="5081047" cy="3016210"/>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Acquisition cost is significantly higher than retention cost for all customer types.</a:t>
            </a:r>
          </a:p>
          <a:p>
            <a:pPr marL="285750" indent="-285750">
              <a:buFont typeface="Wingdings" panose="05000000000000000000" pitchFamily="2" charset="2"/>
              <a:buChar char="Ø"/>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The highest cost is associated with acquiring new customers.</a:t>
            </a:r>
          </a:p>
          <a:p>
            <a:pPr marL="285750" indent="-285750">
              <a:buFont typeface="Wingdings" panose="05000000000000000000" pitchFamily="2" charset="2"/>
              <a:buChar char="Ø"/>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The cost of retaining customers decreases as the customer tenure increases.</a:t>
            </a:r>
          </a:p>
          <a:p>
            <a:pPr marL="285750" indent="-285750">
              <a:buFont typeface="Wingdings" panose="05000000000000000000" pitchFamily="2" charset="2"/>
              <a:buChar char="Ø"/>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This highlights the importance of customer retention strategies to reduce overall costs.</a:t>
            </a:r>
          </a:p>
          <a:p>
            <a:endParaRPr lang="en-IN" dirty="0"/>
          </a:p>
        </p:txBody>
      </p:sp>
      <p:sp>
        <p:nvSpPr>
          <p:cNvPr id="7" name="TextBox 6">
            <a:extLst>
              <a:ext uri="{FF2B5EF4-FFF2-40B4-BE49-F238E27FC236}">
                <a16:creationId xmlns:a16="http://schemas.microsoft.com/office/drawing/2014/main" id="{2CB07C19-197E-70B0-EB86-AA428F8EBDE5}"/>
              </a:ext>
            </a:extLst>
          </p:cNvPr>
          <p:cNvSpPr txBox="1"/>
          <p:nvPr/>
        </p:nvSpPr>
        <p:spPr>
          <a:xfrm>
            <a:off x="735291" y="665933"/>
            <a:ext cx="6523349" cy="615553"/>
          </a:xfrm>
          <a:prstGeom prst="rect">
            <a:avLst/>
          </a:prstGeom>
          <a:noFill/>
        </p:spPr>
        <p:txBody>
          <a:bodyPr wrap="square" rtlCol="0">
            <a:spAutoFit/>
          </a:bodyPr>
          <a:lstStyle/>
          <a:p>
            <a:r>
              <a:rPr lang="en-US" sz="2000" b="1" dirty="0">
                <a:solidFill>
                  <a:schemeClr val="tx1"/>
                </a:solidFill>
                <a:effectLst/>
                <a:latin typeface="Times New Roman" panose="02020603050405020304" pitchFamily="18" charset="0"/>
                <a:cs typeface="Times New Roman" panose="02020603050405020304" pitchFamily="18" charset="0"/>
              </a:rPr>
              <a:t>Customer Acquisition vs. Retention Cost</a:t>
            </a:r>
          </a:p>
          <a:p>
            <a:endParaRPr lang="en-IN" dirty="0"/>
          </a:p>
        </p:txBody>
      </p:sp>
    </p:spTree>
    <p:extLst>
      <p:ext uri="{BB962C8B-B14F-4D97-AF65-F5344CB8AC3E}">
        <p14:creationId xmlns:p14="http://schemas.microsoft.com/office/powerpoint/2010/main" val="69613537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CBE2E43-BE11-1F84-CB31-38AE988DC06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14CB0A6-FC40-BF39-F5B1-F56C4993CE8D}"/>
              </a:ext>
            </a:extLst>
          </p:cNvPr>
          <p:cNvPicPr>
            <a:picLocks noChangeAspect="1"/>
          </p:cNvPicPr>
          <p:nvPr/>
        </p:nvPicPr>
        <p:blipFill>
          <a:blip r:embed="rId3"/>
          <a:stretch>
            <a:fillRect/>
          </a:stretch>
        </p:blipFill>
        <p:spPr>
          <a:xfrm>
            <a:off x="292231" y="1896142"/>
            <a:ext cx="7062154" cy="4604057"/>
          </a:xfrm>
          <a:prstGeom prst="rect">
            <a:avLst/>
          </a:prstGeom>
        </p:spPr>
      </p:pic>
      <p:sp>
        <p:nvSpPr>
          <p:cNvPr id="6" name="TextBox 5">
            <a:extLst>
              <a:ext uri="{FF2B5EF4-FFF2-40B4-BE49-F238E27FC236}">
                <a16:creationId xmlns:a16="http://schemas.microsoft.com/office/drawing/2014/main" id="{24A0E08E-B430-2CC3-6231-7F5F5A9406A6}"/>
              </a:ext>
            </a:extLst>
          </p:cNvPr>
          <p:cNvSpPr txBox="1"/>
          <p:nvPr/>
        </p:nvSpPr>
        <p:spPr>
          <a:xfrm>
            <a:off x="8531258" y="2526384"/>
            <a:ext cx="3497344" cy="2708434"/>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Tenure has a moderate negative correlation with churn, suggesting that customers with longer tenure are less likely to churn.</a:t>
            </a:r>
          </a:p>
          <a:p>
            <a:pPr marL="285750" indent="-285750">
              <a:buFont typeface="Wingdings" panose="05000000000000000000" pitchFamily="2" charset="2"/>
              <a:buChar char="Ø"/>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Monthly charges and total charges have weak positive correlations with churn.</a:t>
            </a:r>
          </a:p>
          <a:p>
            <a:br>
              <a:rPr lang="en-US" b="0" dirty="0">
                <a:solidFill>
                  <a:srgbClr val="D4D4D4"/>
                </a:solidFill>
                <a:effectLst/>
                <a:highlight>
                  <a:srgbClr val="1E1E1E"/>
                </a:highlight>
                <a:latin typeface="Courier New" panose="02070309020205020404" pitchFamily="49" charset="0"/>
              </a:rPr>
            </a:br>
            <a:endParaRPr lang="en-US" b="0" dirty="0">
              <a:solidFill>
                <a:srgbClr val="D4D4D4"/>
              </a:solidFill>
              <a:effectLst/>
              <a:highlight>
                <a:srgbClr val="1E1E1E"/>
              </a:highlight>
              <a:latin typeface="Courier New" panose="02070309020205020404" pitchFamily="49" charset="0"/>
            </a:endParaRPr>
          </a:p>
          <a:p>
            <a:endParaRPr lang="en-IN" dirty="0"/>
          </a:p>
        </p:txBody>
      </p:sp>
      <p:sp>
        <p:nvSpPr>
          <p:cNvPr id="7" name="TextBox 6">
            <a:extLst>
              <a:ext uri="{FF2B5EF4-FFF2-40B4-BE49-F238E27FC236}">
                <a16:creationId xmlns:a16="http://schemas.microsoft.com/office/drawing/2014/main" id="{4EB86B18-72D4-1F7F-919F-5BB91F29A608}"/>
              </a:ext>
            </a:extLst>
          </p:cNvPr>
          <p:cNvSpPr txBox="1"/>
          <p:nvPr/>
        </p:nvSpPr>
        <p:spPr>
          <a:xfrm>
            <a:off x="292231" y="753727"/>
            <a:ext cx="6768445" cy="615553"/>
          </a:xfrm>
          <a:prstGeom prst="rect">
            <a:avLst/>
          </a:prstGeom>
          <a:noFill/>
        </p:spPr>
        <p:txBody>
          <a:bodyPr wrap="square" rtlCol="0">
            <a:spAutoFit/>
          </a:bodyPr>
          <a:lstStyle/>
          <a:p>
            <a:r>
              <a:rPr lang="en-US" sz="2000" b="1" dirty="0">
                <a:solidFill>
                  <a:schemeClr val="tx1"/>
                </a:solidFill>
                <a:effectLst/>
                <a:latin typeface="Times New Roman" panose="02020603050405020304" pitchFamily="18" charset="0"/>
                <a:cs typeface="Times New Roman" panose="02020603050405020304" pitchFamily="18" charset="0"/>
              </a:rPr>
              <a:t>Correlation Matrix of Numerical Features:</a:t>
            </a:r>
          </a:p>
          <a:p>
            <a:endParaRPr lang="en-IN" dirty="0"/>
          </a:p>
        </p:txBody>
      </p:sp>
    </p:spTree>
    <p:extLst>
      <p:ext uri="{BB962C8B-B14F-4D97-AF65-F5344CB8AC3E}">
        <p14:creationId xmlns:p14="http://schemas.microsoft.com/office/powerpoint/2010/main" val="409902418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F5C529EF-05D3-AAD8-095A-8A0301C92F9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DE6873F-07EA-81BC-AB74-7C64CC7AE44F}"/>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8D80637-B320-1180-137B-F067E78BCBEA}"/>
              </a:ext>
            </a:extLst>
          </p:cNvPr>
          <p:cNvPicPr>
            <a:picLocks noChangeAspect="1"/>
          </p:cNvPicPr>
          <p:nvPr/>
        </p:nvPicPr>
        <p:blipFill>
          <a:blip r:embed="rId3"/>
          <a:stretch>
            <a:fillRect/>
          </a:stretch>
        </p:blipFill>
        <p:spPr>
          <a:xfrm>
            <a:off x="598753" y="1664767"/>
            <a:ext cx="6197974" cy="4628867"/>
          </a:xfrm>
          <a:prstGeom prst="rect">
            <a:avLst/>
          </a:prstGeom>
        </p:spPr>
      </p:pic>
      <p:sp>
        <p:nvSpPr>
          <p:cNvPr id="5" name="TextBox 4">
            <a:extLst>
              <a:ext uri="{FF2B5EF4-FFF2-40B4-BE49-F238E27FC236}">
                <a16:creationId xmlns:a16="http://schemas.microsoft.com/office/drawing/2014/main" id="{03590888-31AB-E796-C626-EE3FA48481C3}"/>
              </a:ext>
            </a:extLst>
          </p:cNvPr>
          <p:cNvSpPr txBox="1"/>
          <p:nvPr/>
        </p:nvSpPr>
        <p:spPr>
          <a:xfrm>
            <a:off x="504485" y="524858"/>
            <a:ext cx="7466029" cy="707886"/>
          </a:xfrm>
          <a:prstGeom prst="rect">
            <a:avLst/>
          </a:prstGeom>
          <a:noFill/>
        </p:spPr>
        <p:txBody>
          <a:bodyPr wrap="squar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Accuracy Comparison of Different Machine Learning Models</a:t>
            </a:r>
          </a:p>
          <a:p>
            <a:endParaRPr lang="en-IN" sz="2000" b="1" dirty="0"/>
          </a:p>
        </p:txBody>
      </p:sp>
      <p:sp>
        <p:nvSpPr>
          <p:cNvPr id="6" name="TextBox 5">
            <a:extLst>
              <a:ext uri="{FF2B5EF4-FFF2-40B4-BE49-F238E27FC236}">
                <a16:creationId xmlns:a16="http://schemas.microsoft.com/office/drawing/2014/main" id="{1F12AE10-8EF4-40BC-A577-3327C29E4289}"/>
              </a:ext>
            </a:extLst>
          </p:cNvPr>
          <p:cNvSpPr txBox="1"/>
          <p:nvPr/>
        </p:nvSpPr>
        <p:spPr>
          <a:xfrm>
            <a:off x="7513163" y="2394408"/>
            <a:ext cx="4430598" cy="2523768"/>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Logistic Regression achieved the highest accuracy of 79.1%.</a:t>
            </a:r>
          </a:p>
          <a:p>
            <a:pPr marL="285750" indent="-285750">
              <a:buFont typeface="Wingdings" panose="05000000000000000000" pitchFamily="2" charset="2"/>
              <a:buChar char="Ø"/>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Random Forest and KNN achieved comparable accuracies of 76.3% and 74.7%, respectively.</a:t>
            </a:r>
          </a:p>
          <a:p>
            <a:pPr marL="285750" indent="-285750">
              <a:buFont typeface="Wingdings" panose="05000000000000000000" pitchFamily="2" charset="2"/>
              <a:buChar char="Ø"/>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Support Vector Machines and Decision Trees had slightly lower accuracies of 78.4% and 71.5%, respectively.</a:t>
            </a:r>
          </a:p>
          <a:p>
            <a:endParaRPr lang="en-IN" dirty="0"/>
          </a:p>
        </p:txBody>
      </p:sp>
    </p:spTree>
    <p:extLst>
      <p:ext uri="{BB962C8B-B14F-4D97-AF65-F5344CB8AC3E}">
        <p14:creationId xmlns:p14="http://schemas.microsoft.com/office/powerpoint/2010/main" val="424573175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EBF2BE-4644-B7FF-F655-2D96FC8C7516}"/>
              </a:ext>
            </a:extLst>
          </p:cNvPr>
          <p:cNvSpPr txBox="1"/>
          <p:nvPr/>
        </p:nvSpPr>
        <p:spPr>
          <a:xfrm>
            <a:off x="1216058" y="367645"/>
            <a:ext cx="5062194"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Conclusion :</a:t>
            </a:r>
          </a:p>
        </p:txBody>
      </p:sp>
      <p:sp>
        <p:nvSpPr>
          <p:cNvPr id="6" name="TextBox 5">
            <a:extLst>
              <a:ext uri="{FF2B5EF4-FFF2-40B4-BE49-F238E27FC236}">
                <a16:creationId xmlns:a16="http://schemas.microsoft.com/office/drawing/2014/main" id="{D2B709A6-77A0-04A0-CDA0-EA85C8B9F8F6}"/>
              </a:ext>
            </a:extLst>
          </p:cNvPr>
          <p:cNvSpPr txBox="1"/>
          <p:nvPr/>
        </p:nvSpPr>
        <p:spPr>
          <a:xfrm>
            <a:off x="1385740" y="1168924"/>
            <a:ext cx="9087439" cy="954107"/>
          </a:xfrm>
          <a:prstGeom prst="rect">
            <a:avLst/>
          </a:prstGeom>
          <a:noFill/>
        </p:spPr>
        <p:txBody>
          <a:bodyPr wrap="square" rtlCol="0">
            <a:spAutoFit/>
          </a:bodyPr>
          <a:lstStyle/>
          <a:p>
            <a:pPr marL="285750" indent="-285750">
              <a:buFont typeface="Wingdings" panose="05000000000000000000" pitchFamily="2" charset="2"/>
              <a:buChar char="ü"/>
            </a:pPr>
            <a:endParaRPr lang="en-IN" dirty="0"/>
          </a:p>
          <a:p>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
        <p:nvSpPr>
          <p:cNvPr id="2" name="TextBox 1">
            <a:extLst>
              <a:ext uri="{FF2B5EF4-FFF2-40B4-BE49-F238E27FC236}">
                <a16:creationId xmlns:a16="http://schemas.microsoft.com/office/drawing/2014/main" id="{22FBAE4A-52B3-3FD1-F309-0B7125282152}"/>
              </a:ext>
            </a:extLst>
          </p:cNvPr>
          <p:cNvSpPr txBox="1"/>
          <p:nvPr/>
        </p:nvSpPr>
        <p:spPr>
          <a:xfrm>
            <a:off x="1128074" y="999646"/>
            <a:ext cx="9345105" cy="1292662"/>
          </a:xfrm>
          <a:prstGeom prst="rect">
            <a:avLst/>
          </a:prstGeom>
          <a:noFill/>
        </p:spPr>
        <p:txBody>
          <a:bodyPr wrap="square" rtlCol="0">
            <a:spAutoFit/>
          </a:bodyPr>
          <a:lstStyle/>
          <a:p>
            <a:pPr algn="just"/>
            <a:endParaRPr lang="en-IN" sz="1600" dirty="0">
              <a:solidFill>
                <a:schemeClr val="tx1"/>
              </a:solidFill>
              <a:latin typeface="Times New Roman" panose="02020603050405020304" pitchFamily="18" charset="0"/>
              <a:cs typeface="Times New Roman" panose="02020603050405020304" pitchFamily="18" charset="0"/>
            </a:endParaRPr>
          </a:p>
          <a:p>
            <a:pPr algn="just"/>
            <a:r>
              <a:rPr lang="en-US" sz="1600" b="0" dirty="0">
                <a:solidFill>
                  <a:schemeClr val="tx1"/>
                </a:solidFill>
                <a:effectLst/>
                <a:latin typeface="Times New Roman" panose="02020603050405020304" pitchFamily="18" charset="0"/>
                <a:cs typeface="Times New Roman" panose="02020603050405020304" pitchFamily="18" charset="0"/>
              </a:rPr>
              <a:t>Based on the results, Logistic Regression is the best algorithm for churn prediction in this case. It achieved the highest accuracy and outperformed other models. This suggests that Logistic Regression is able to learn the relationships between the features and the target variable (churn) effectively.</a:t>
            </a:r>
          </a:p>
          <a:p>
            <a:pPr algn="just"/>
            <a:endParaRPr lang="en-IN" b="1" dirty="0"/>
          </a:p>
        </p:txBody>
      </p:sp>
    </p:spTree>
    <p:extLst>
      <p:ext uri="{BB962C8B-B14F-4D97-AF65-F5344CB8AC3E}">
        <p14:creationId xmlns:p14="http://schemas.microsoft.com/office/powerpoint/2010/main" val="6434249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7C01BB1E-6B05-4376-9F3F-683D35390D0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FA4EC91-8491-D401-7B19-5681B2C469BA}"/>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2" name="Google Shape;116;p5">
            <a:extLst>
              <a:ext uri="{FF2B5EF4-FFF2-40B4-BE49-F238E27FC236}">
                <a16:creationId xmlns:a16="http://schemas.microsoft.com/office/drawing/2014/main" id="{DB9124A4-A237-6ADC-12B4-D545D580CB68}"/>
              </a:ext>
            </a:extLst>
          </p:cNvPr>
          <p:cNvPicPr preferRelativeResize="0"/>
          <p:nvPr/>
        </p:nvPicPr>
        <p:blipFill rotWithShape="1">
          <a:blip r:embed="rId3">
            <a:alphaModFix/>
          </a:blip>
          <a:srcRect/>
          <a:stretch/>
        </p:blipFill>
        <p:spPr>
          <a:xfrm>
            <a:off x="6221692" y="1093509"/>
            <a:ext cx="5382704" cy="3940404"/>
          </a:xfrm>
          <a:prstGeom prst="rect">
            <a:avLst/>
          </a:prstGeom>
          <a:noFill/>
          <a:ln>
            <a:noFill/>
          </a:ln>
        </p:spPr>
      </p:pic>
      <p:sp>
        <p:nvSpPr>
          <p:cNvPr id="3" name="TextBox 2">
            <a:extLst>
              <a:ext uri="{FF2B5EF4-FFF2-40B4-BE49-F238E27FC236}">
                <a16:creationId xmlns:a16="http://schemas.microsoft.com/office/drawing/2014/main" id="{F0E5BEFE-411D-C0A7-B09C-A1713386D400}"/>
              </a:ext>
            </a:extLst>
          </p:cNvPr>
          <p:cNvSpPr txBox="1"/>
          <p:nvPr/>
        </p:nvSpPr>
        <p:spPr>
          <a:xfrm>
            <a:off x="1055802" y="2309567"/>
            <a:ext cx="3657600" cy="769441"/>
          </a:xfrm>
          <a:prstGeom prst="rect">
            <a:avLst/>
          </a:prstGeom>
          <a:noFill/>
        </p:spPr>
        <p:txBody>
          <a:bodyPr wrap="square" rtlCol="0">
            <a:spAutoFit/>
          </a:bodyPr>
          <a:lstStyle/>
          <a:p>
            <a:r>
              <a:rPr lang="en-IN" sz="4400" b="1">
                <a:solidFill>
                  <a:srgbClr val="002060"/>
                </a:solidFill>
              </a:rPr>
              <a:t>THANK YOU </a:t>
            </a:r>
          </a:p>
        </p:txBody>
      </p:sp>
    </p:spTree>
    <p:extLst>
      <p:ext uri="{BB962C8B-B14F-4D97-AF65-F5344CB8AC3E}">
        <p14:creationId xmlns:p14="http://schemas.microsoft.com/office/powerpoint/2010/main" val="54015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p:cNvGrpSpPr/>
        <p:nvPr/>
      </p:nvGrpSpPr>
      <p:grpSpPr>
        <a:xfrm>
          <a:off x="0" y="0"/>
          <a:ext cx="0" cy="0"/>
          <a:chOff x="0" y="0"/>
          <a:chExt cx="0" cy="0"/>
        </a:xfrm>
      </p:grpSpPr>
      <p:sp>
        <p:nvSpPr>
          <p:cNvPr id="30" name="Isosceles Triangle 29">
            <a:extLst>
              <a:ext uri="{FF2B5EF4-FFF2-40B4-BE49-F238E27FC236}">
                <a16:creationId xmlns:a16="http://schemas.microsoft.com/office/drawing/2014/main" id="{3D582E71-579B-7DF6-33F4-F4DE25EC794B}"/>
              </a:ext>
            </a:extLst>
          </p:cNvPr>
          <p:cNvSpPr/>
          <p:nvPr/>
        </p:nvSpPr>
        <p:spPr>
          <a:xfrm rot="5218363">
            <a:off x="8618482" y="1118536"/>
            <a:ext cx="272375" cy="800916"/>
          </a:xfrm>
          <a:prstGeom prst="triangl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Parallelogram 30">
            <a:extLst>
              <a:ext uri="{FF2B5EF4-FFF2-40B4-BE49-F238E27FC236}">
                <a16:creationId xmlns:a16="http://schemas.microsoft.com/office/drawing/2014/main" id="{D590A24B-5EA1-B40B-48AE-B53F3643E915}"/>
              </a:ext>
            </a:extLst>
          </p:cNvPr>
          <p:cNvSpPr/>
          <p:nvPr/>
        </p:nvSpPr>
        <p:spPr>
          <a:xfrm rot="20793935">
            <a:off x="3070540" y="1104974"/>
            <a:ext cx="1408146" cy="875286"/>
          </a:xfrm>
          <a:prstGeom prst="parallelogram">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386A71DA-FCD4-461D-E6D3-C57D770FDC5E}"/>
              </a:ext>
            </a:extLst>
          </p:cNvPr>
          <p:cNvSpPr/>
          <p:nvPr/>
        </p:nvSpPr>
        <p:spPr>
          <a:xfrm>
            <a:off x="2118452" y="878616"/>
            <a:ext cx="1400783" cy="1381328"/>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ircle: Hollow 32">
            <a:extLst>
              <a:ext uri="{FF2B5EF4-FFF2-40B4-BE49-F238E27FC236}">
                <a16:creationId xmlns:a16="http://schemas.microsoft.com/office/drawing/2014/main" id="{2B977792-9DC2-3E5C-6C8C-CC5E8C89613E}"/>
              </a:ext>
            </a:extLst>
          </p:cNvPr>
          <p:cNvSpPr/>
          <p:nvPr/>
        </p:nvSpPr>
        <p:spPr>
          <a:xfrm>
            <a:off x="2118453" y="878617"/>
            <a:ext cx="1400783" cy="1381327"/>
          </a:xfrm>
          <a:prstGeom prst="donut">
            <a:avLst>
              <a:gd name="adj" fmla="val 4443"/>
            </a:avLst>
          </a:prstGeom>
          <a:solidFill>
            <a:srgbClr val="00B0F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Rectangle 36">
            <a:extLst>
              <a:ext uri="{FF2B5EF4-FFF2-40B4-BE49-F238E27FC236}">
                <a16:creationId xmlns:a16="http://schemas.microsoft.com/office/drawing/2014/main" id="{0737751B-7DAA-EB3B-1371-0C5DAF75DC70}"/>
              </a:ext>
            </a:extLst>
          </p:cNvPr>
          <p:cNvSpPr/>
          <p:nvPr/>
        </p:nvSpPr>
        <p:spPr>
          <a:xfrm>
            <a:off x="4326634" y="953369"/>
            <a:ext cx="3286372" cy="897470"/>
          </a:xfrm>
          <a:prstGeom prst="rect">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Parallelogram 37">
            <a:extLst>
              <a:ext uri="{FF2B5EF4-FFF2-40B4-BE49-F238E27FC236}">
                <a16:creationId xmlns:a16="http://schemas.microsoft.com/office/drawing/2014/main" id="{0D860069-D28C-D038-6799-862E76C55B35}"/>
              </a:ext>
            </a:extLst>
          </p:cNvPr>
          <p:cNvSpPr/>
          <p:nvPr/>
        </p:nvSpPr>
        <p:spPr>
          <a:xfrm rot="20793935">
            <a:off x="7379889" y="836956"/>
            <a:ext cx="1408146" cy="875286"/>
          </a:xfrm>
          <a:prstGeom prst="parallelogram">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51E81981-640E-BF16-E2BA-5111CEACBB2C}"/>
              </a:ext>
            </a:extLst>
          </p:cNvPr>
          <p:cNvSpPr txBox="1"/>
          <p:nvPr/>
        </p:nvSpPr>
        <p:spPr>
          <a:xfrm>
            <a:off x="4593183" y="966377"/>
            <a:ext cx="2704293" cy="707886"/>
          </a:xfrm>
          <a:prstGeom prst="rect">
            <a:avLst/>
          </a:prstGeom>
          <a:noFill/>
        </p:spPr>
        <p:txBody>
          <a:bodyPr wrap="square" rtlCol="0">
            <a:spAutoFit/>
          </a:bodyPr>
          <a:lstStyle/>
          <a:p>
            <a:pPr algn="ctr"/>
            <a:r>
              <a:rPr lang="en-IN" sz="2000">
                <a:solidFill>
                  <a:schemeClr val="accent5">
                    <a:lumMod val="20000"/>
                    <a:lumOff val="80000"/>
                  </a:schemeClr>
                </a:solidFill>
              </a:rPr>
              <a:t> </a:t>
            </a:r>
            <a:r>
              <a:rPr lang="en-IN" sz="2000">
                <a:solidFill>
                  <a:schemeClr val="accent5">
                    <a:lumMod val="20000"/>
                    <a:lumOff val="80000"/>
                  </a:schemeClr>
                </a:solidFill>
                <a:latin typeface="Times New Roman" panose="02020603050405020304" pitchFamily="18" charset="0"/>
                <a:cs typeface="Times New Roman" panose="02020603050405020304" pitchFamily="18" charset="0"/>
              </a:rPr>
              <a:t>Kumar Raju N</a:t>
            </a:r>
          </a:p>
          <a:p>
            <a:pPr algn="ctr"/>
            <a:r>
              <a:rPr lang="en-IN" sz="2000">
                <a:solidFill>
                  <a:schemeClr val="accent5">
                    <a:lumMod val="20000"/>
                    <a:lumOff val="80000"/>
                  </a:schemeClr>
                </a:solidFill>
                <a:latin typeface="Times New Roman" panose="02020603050405020304" pitchFamily="18" charset="0"/>
                <a:cs typeface="Times New Roman" panose="02020603050405020304" pitchFamily="18" charset="0"/>
              </a:rPr>
              <a:t>B Com(Gen)</a:t>
            </a:r>
          </a:p>
        </p:txBody>
      </p:sp>
      <p:sp>
        <p:nvSpPr>
          <p:cNvPr id="66" name="Oval 65">
            <a:extLst>
              <a:ext uri="{FF2B5EF4-FFF2-40B4-BE49-F238E27FC236}">
                <a16:creationId xmlns:a16="http://schemas.microsoft.com/office/drawing/2014/main" id="{B8415D43-3258-A6EF-E3E0-28ED6FBB22DE}"/>
              </a:ext>
            </a:extLst>
          </p:cNvPr>
          <p:cNvSpPr/>
          <p:nvPr/>
        </p:nvSpPr>
        <p:spPr>
          <a:xfrm>
            <a:off x="2182274" y="862911"/>
            <a:ext cx="408284" cy="38405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e</a:t>
            </a:r>
          </a:p>
        </p:txBody>
      </p:sp>
      <p:sp>
        <p:nvSpPr>
          <p:cNvPr id="67" name="Circle: Hollow 66">
            <a:extLst>
              <a:ext uri="{FF2B5EF4-FFF2-40B4-BE49-F238E27FC236}">
                <a16:creationId xmlns:a16="http://schemas.microsoft.com/office/drawing/2014/main" id="{F69AC624-1A18-27AB-2C6A-D6B474F1258C}"/>
              </a:ext>
            </a:extLst>
          </p:cNvPr>
          <p:cNvSpPr/>
          <p:nvPr/>
        </p:nvSpPr>
        <p:spPr>
          <a:xfrm>
            <a:off x="2180729" y="862911"/>
            <a:ext cx="399054" cy="384051"/>
          </a:xfrm>
          <a:prstGeom prst="donut">
            <a:avLst>
              <a:gd name="adj" fmla="val 4443"/>
            </a:avLst>
          </a:prstGeom>
          <a:solidFill>
            <a:srgbClr val="00B0F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5" name="TextBox 64">
            <a:extLst>
              <a:ext uri="{FF2B5EF4-FFF2-40B4-BE49-F238E27FC236}">
                <a16:creationId xmlns:a16="http://schemas.microsoft.com/office/drawing/2014/main" id="{73283D95-1CFE-990D-8FDC-4AB81936CFD1}"/>
              </a:ext>
            </a:extLst>
          </p:cNvPr>
          <p:cNvSpPr txBox="1"/>
          <p:nvPr/>
        </p:nvSpPr>
        <p:spPr>
          <a:xfrm>
            <a:off x="2199186" y="878615"/>
            <a:ext cx="476656" cy="369332"/>
          </a:xfrm>
          <a:prstGeom prst="rect">
            <a:avLst/>
          </a:prstGeom>
          <a:noFill/>
        </p:spPr>
        <p:txBody>
          <a:bodyPr wrap="square" rtlCol="0">
            <a:spAutoFit/>
          </a:bodyPr>
          <a:lstStyle/>
          <a:p>
            <a:r>
              <a:rPr lang="en-IN" sz="1800" b="1" dirty="0">
                <a:solidFill>
                  <a:srgbClr val="7030A0"/>
                </a:solidFill>
                <a:latin typeface="Bahnschrift Condensed" panose="020B0502040204020203" pitchFamily="34" charset="0"/>
              </a:rPr>
              <a:t>01</a:t>
            </a:r>
          </a:p>
        </p:txBody>
      </p:sp>
      <p:sp>
        <p:nvSpPr>
          <p:cNvPr id="68" name="TextBox 67">
            <a:extLst>
              <a:ext uri="{FF2B5EF4-FFF2-40B4-BE49-F238E27FC236}">
                <a16:creationId xmlns:a16="http://schemas.microsoft.com/office/drawing/2014/main" id="{63264C84-BD2A-B30E-8A89-AD1C412DBAF4}"/>
              </a:ext>
            </a:extLst>
          </p:cNvPr>
          <p:cNvSpPr txBox="1"/>
          <p:nvPr/>
        </p:nvSpPr>
        <p:spPr>
          <a:xfrm>
            <a:off x="155643" y="243191"/>
            <a:ext cx="1761042" cy="338554"/>
          </a:xfrm>
          <a:prstGeom prst="rect">
            <a:avLst/>
          </a:prstGeom>
          <a:noFill/>
        </p:spPr>
        <p:txBody>
          <a:bodyPr wrap="square" rtlCol="0">
            <a:spAutoFit/>
          </a:bodyPr>
          <a:lstStyle/>
          <a:p>
            <a:pPr algn="ctr"/>
            <a:r>
              <a:rPr lang="en-IN" sz="1600" b="1" dirty="0">
                <a:solidFill>
                  <a:schemeClr val="tx1"/>
                </a:solidFill>
              </a:rPr>
              <a:t>About Me:</a:t>
            </a:r>
          </a:p>
        </p:txBody>
      </p:sp>
      <p:sp>
        <p:nvSpPr>
          <p:cNvPr id="5" name="TextBox 4">
            <a:extLst>
              <a:ext uri="{FF2B5EF4-FFF2-40B4-BE49-F238E27FC236}">
                <a16:creationId xmlns:a16="http://schemas.microsoft.com/office/drawing/2014/main" id="{B8F29F63-77F4-A36B-BD9C-DD8CE755C767}"/>
              </a:ext>
            </a:extLst>
          </p:cNvPr>
          <p:cNvSpPr txBox="1"/>
          <p:nvPr/>
        </p:nvSpPr>
        <p:spPr>
          <a:xfrm>
            <a:off x="2199186" y="3180900"/>
            <a:ext cx="7638873" cy="1446550"/>
          </a:xfrm>
          <a:prstGeom prst="rect">
            <a:avLst/>
          </a:prstGeom>
          <a:noFill/>
        </p:spPr>
        <p:txBody>
          <a:bodyPr wrap="square" rtlCol="0">
            <a:spAutoFit/>
          </a:bodyPr>
          <a:lstStyle/>
          <a:p>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endParaRPr lang="en-IN" dirty="0"/>
          </a:p>
          <a:p>
            <a:pPr marL="285750" indent="-285750">
              <a:buFont typeface="Wingdings" panose="05000000000000000000" pitchFamily="2" charset="2"/>
              <a:buChar char="v"/>
            </a:pPr>
            <a:r>
              <a:rPr lang="en-US" sz="1400" dirty="0"/>
              <a:t>I want to be a detective but instead of that I choose Data Science because,  Data science is like being a detective for information. You can gather clues (data) and solve mysteries (problems) by analyzing them closely.</a:t>
            </a:r>
            <a:endParaRPr lang="en-IN" sz="1400" dirty="0"/>
          </a:p>
          <a:p>
            <a:endParaRPr lang="en-IN"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1CCF6E86-C2A0-52C4-4D42-E3197333FD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2511A42-8164-820E-28A9-F9F456C5E92B}"/>
              </a:ext>
            </a:extLst>
          </p:cNvPr>
          <p:cNvSpPr txBox="1"/>
          <p:nvPr/>
        </p:nvSpPr>
        <p:spPr>
          <a:xfrm>
            <a:off x="700390" y="253006"/>
            <a:ext cx="10700425" cy="523220"/>
          </a:xfrm>
          <a:prstGeom prst="rect">
            <a:avLst/>
          </a:prstGeom>
          <a:noFill/>
        </p:spPr>
        <p:txBody>
          <a:bodyPr wrap="square" rtlCol="0">
            <a:spAutoFit/>
          </a:bodyPr>
          <a:lstStyle/>
          <a:p>
            <a:r>
              <a:rPr lang="en-US" sz="2800" b="0" i="0" dirty="0">
                <a:solidFill>
                  <a:schemeClr val="bg2">
                    <a:lumMod val="50000"/>
                  </a:schemeClr>
                </a:solidFill>
                <a:effectLst/>
                <a:latin typeface="Söhne Mono"/>
              </a:rPr>
              <a:t> </a:t>
            </a:r>
          </a:p>
        </p:txBody>
      </p:sp>
      <p:sp>
        <p:nvSpPr>
          <p:cNvPr id="2" name="TextBox 1">
            <a:extLst>
              <a:ext uri="{FF2B5EF4-FFF2-40B4-BE49-F238E27FC236}">
                <a16:creationId xmlns:a16="http://schemas.microsoft.com/office/drawing/2014/main" id="{EE5F23EC-A384-394F-22EB-846737D7E7BF}"/>
              </a:ext>
            </a:extLst>
          </p:cNvPr>
          <p:cNvSpPr txBox="1"/>
          <p:nvPr/>
        </p:nvSpPr>
        <p:spPr>
          <a:xfrm>
            <a:off x="518474" y="208206"/>
            <a:ext cx="370473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Agenda:</a:t>
            </a:r>
          </a:p>
        </p:txBody>
      </p:sp>
      <p:sp>
        <p:nvSpPr>
          <p:cNvPr id="3" name="TextBox 2">
            <a:extLst>
              <a:ext uri="{FF2B5EF4-FFF2-40B4-BE49-F238E27FC236}">
                <a16:creationId xmlns:a16="http://schemas.microsoft.com/office/drawing/2014/main" id="{1EA0EAC6-152A-FF16-B81B-428DC7F3311C}"/>
              </a:ext>
            </a:extLst>
          </p:cNvPr>
          <p:cNvSpPr txBox="1"/>
          <p:nvPr/>
        </p:nvSpPr>
        <p:spPr>
          <a:xfrm>
            <a:off x="518474" y="733246"/>
            <a:ext cx="10347823" cy="6124754"/>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Introduction to the Dataset:</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Overview of the telecommunication dataset and its relevance to customer churn prediction.</a:t>
            </a:r>
          </a:p>
          <a:p>
            <a:pPr marL="742950" lvl="1" indent="-285750"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Data Exploration: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Unveiling key features and understanding their significance in predicting customer churn.</a:t>
            </a:r>
          </a:p>
          <a:p>
            <a:pPr marL="742950" lvl="1" indent="-285750"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Data Cleaning and Preparation: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Handling missing values and encoding categorical variables for analysis.</a:t>
            </a:r>
          </a:p>
          <a:p>
            <a:pPr marL="742950" lvl="1" indent="-285750"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Exploratory Data Analysis (EDA):</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Uncovering insights through visualizations and statistical analysis.</a:t>
            </a:r>
          </a:p>
          <a:p>
            <a:pPr marL="742950" lvl="1" indent="-285750"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Model Building and Evaluation: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Implementing machine learning algorithms to predict customer churn.</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Assessing model performance using accuracy metrics.</a:t>
            </a:r>
          </a:p>
          <a:p>
            <a:pPr marL="742950" lvl="1" indent="-285750"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Comparative Analysis of Models: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Comparing the effectiveness of different predictive models in identifying churn.</a:t>
            </a:r>
          </a:p>
          <a:p>
            <a:pPr marL="742950" lvl="1" indent="-285750"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Key Findings and Insights: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Summarizing the most significant discoveries from the EDA process.</a:t>
            </a:r>
          </a:p>
          <a:p>
            <a:pPr marL="742950" lvl="1" indent="-285750"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Recommendations for Action: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Providing actionable recommendations for improving customer retention strategies.</a:t>
            </a:r>
          </a:p>
          <a:p>
            <a:pPr marL="742950" lvl="1" indent="-285750"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 Conclusion and Next Steps: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Concluding remarks on the EDA findings and outlining future steps for the project.</a:t>
            </a:r>
          </a:p>
          <a:p>
            <a:endParaRPr lang="en-IN" dirty="0"/>
          </a:p>
        </p:txBody>
      </p:sp>
    </p:spTree>
    <p:extLst>
      <p:ext uri="{BB962C8B-B14F-4D97-AF65-F5344CB8AC3E}">
        <p14:creationId xmlns:p14="http://schemas.microsoft.com/office/powerpoint/2010/main" val="231917530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08CFF4C7-A7F8-9E7B-FAE4-88770EB762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16120E-F43C-59B0-85E7-3F6DC02AAFF4}"/>
              </a:ext>
            </a:extLst>
          </p:cNvPr>
          <p:cNvSpPr txBox="1"/>
          <p:nvPr/>
        </p:nvSpPr>
        <p:spPr>
          <a:xfrm>
            <a:off x="603315" y="669303"/>
            <a:ext cx="10294071" cy="5016758"/>
          </a:xfrm>
          <a:prstGeom prst="rect">
            <a:avLst/>
          </a:prstGeom>
          <a:noFill/>
        </p:spPr>
        <p:txBody>
          <a:bodyPr wrap="square" rtlCol="0">
            <a:sp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Business Problem:</a:t>
            </a:r>
          </a:p>
          <a:p>
            <a:pPr algn="l"/>
            <a:endParaRPr lang="en-US" sz="1600" b="1" i="0" dirty="0">
              <a:solidFill>
                <a:schemeClr val="tx1"/>
              </a:solidFill>
              <a:effectLst/>
              <a:latin typeface="Times New Roman" panose="02020603050405020304" pitchFamily="18" charset="0"/>
              <a:cs typeface="Times New Roman" panose="02020603050405020304" pitchFamily="18" charset="0"/>
            </a:endParaRPr>
          </a:p>
          <a:p>
            <a:pPr algn="l"/>
            <a:r>
              <a:rPr lang="en-US" sz="1600" b="0" i="0" dirty="0">
                <a:solidFill>
                  <a:schemeClr val="tx1"/>
                </a:solidFill>
                <a:effectLst/>
                <a:latin typeface="Times New Roman" panose="02020603050405020304" pitchFamily="18" charset="0"/>
                <a:cs typeface="Times New Roman" panose="02020603050405020304" pitchFamily="18" charset="0"/>
              </a:rPr>
              <a:t>The telecommunications industry faces the challenge of high customer churn rates, which adversely affect revenue and profitability. Identifying and retaining customers who are at risk of churn is crucial for sustaining business growth in this competitive market.</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endParaRPr lang="en-US" dirty="0">
              <a:solidFill>
                <a:schemeClr val="tx1"/>
              </a:solidFill>
              <a:latin typeface="Times New Roman" panose="02020603050405020304" pitchFamily="18" charset="0"/>
              <a:cs typeface="Times New Roman" panose="02020603050405020304" pitchFamily="18" charset="0"/>
            </a:endParaRP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sz="2000" b="1" i="0" dirty="0">
                <a:solidFill>
                  <a:schemeClr val="tx1"/>
                </a:solidFill>
                <a:effectLst/>
                <a:latin typeface="Times New Roman" panose="02020603050405020304" pitchFamily="18" charset="0"/>
                <a:cs typeface="Times New Roman" panose="02020603050405020304" pitchFamily="18" charset="0"/>
              </a:rPr>
              <a:t>Objectives:</a:t>
            </a:r>
          </a:p>
          <a:p>
            <a:pPr marL="342900" indent="-342900" algn="l">
              <a:buFont typeface="Wingdings" panose="05000000000000000000" pitchFamily="2" charset="2"/>
              <a:buChar char="Ø"/>
            </a:pPr>
            <a:endParaRPr lang="en-US" sz="1600" b="1"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Predictive Analysis:</a:t>
            </a:r>
            <a:r>
              <a:rPr lang="en-US" sz="1600" b="0" i="0" dirty="0">
                <a:solidFill>
                  <a:schemeClr val="tx1"/>
                </a:solidFill>
                <a:effectLst/>
                <a:latin typeface="Times New Roman" panose="02020603050405020304" pitchFamily="18" charset="0"/>
                <a:cs typeface="Times New Roman" panose="02020603050405020304" pitchFamily="18" charset="0"/>
              </a:rPr>
              <a:t> Develop predictive models to forecast customer churn based on historical data and customer attributes.</a:t>
            </a:r>
          </a:p>
          <a:p>
            <a:pPr marL="285750" indent="-285750" algn="l">
              <a:buFont typeface="Wingdings" panose="05000000000000000000" pitchFamily="2" charset="2"/>
              <a:buChar char="Ø"/>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Insight Generation:</a:t>
            </a:r>
            <a:r>
              <a:rPr lang="en-US" sz="1600" b="0" i="0" dirty="0">
                <a:solidFill>
                  <a:schemeClr val="tx1"/>
                </a:solidFill>
                <a:effectLst/>
                <a:latin typeface="Times New Roman" panose="02020603050405020304" pitchFamily="18" charset="0"/>
                <a:cs typeface="Times New Roman" panose="02020603050405020304" pitchFamily="18" charset="0"/>
              </a:rPr>
              <a:t> Uncover key factors influencing churn through exploratory analysis, providing actionable insights for targeted retention strategies.</a:t>
            </a: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Enhanced Customer Retention:</a:t>
            </a:r>
            <a:r>
              <a:rPr lang="en-US" sz="1600" b="0" i="0" dirty="0">
                <a:solidFill>
                  <a:schemeClr val="tx1"/>
                </a:solidFill>
                <a:effectLst/>
                <a:latin typeface="Times New Roman" panose="02020603050405020304" pitchFamily="18" charset="0"/>
                <a:cs typeface="Times New Roman" panose="02020603050405020304" pitchFamily="18" charset="0"/>
              </a:rPr>
              <a:t> Implement data-driven approaches to enhance customer retention efforts and mitigate churn, ultimately improving business sustainability and profitability.</a:t>
            </a:r>
          </a:p>
          <a:p>
            <a:endParaRPr lang="en-IN" dirty="0"/>
          </a:p>
        </p:txBody>
      </p:sp>
    </p:spTree>
    <p:extLst>
      <p:ext uri="{BB962C8B-B14F-4D97-AF65-F5344CB8AC3E}">
        <p14:creationId xmlns:p14="http://schemas.microsoft.com/office/powerpoint/2010/main" val="279037311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AD479025-0CC6-64D7-80E4-5783FEFEE3D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93461D6-C980-94AF-4F93-5CD7B2ED474D}"/>
              </a:ext>
            </a:extLst>
          </p:cNvPr>
          <p:cNvSpPr>
            <a:spLocks noGrp="1"/>
          </p:cNvSpPr>
          <p:nvPr>
            <p:ph type="title"/>
          </p:nvPr>
        </p:nvSpPr>
        <p:spPr>
          <a:xfrm>
            <a:off x="838200" y="365126"/>
            <a:ext cx="10515600" cy="916920"/>
          </a:xfrm>
        </p:spPr>
        <p:txBody>
          <a:bodyPr>
            <a:normAutofit/>
          </a:bodyPr>
          <a:lstStyle/>
          <a:p>
            <a:r>
              <a:rPr lang="en-IN" sz="2800" b="1" dirty="0">
                <a:solidFill>
                  <a:srgbClr val="002060"/>
                </a:solidFill>
                <a:latin typeface="Times New Roman" panose="02020603050405020304" pitchFamily="18" charset="0"/>
                <a:cs typeface="Times New Roman" panose="02020603050405020304" pitchFamily="18" charset="0"/>
              </a:rPr>
              <a:t>Summery:</a:t>
            </a:r>
            <a:br>
              <a:rPr lang="en-IN" sz="2800" dirty="0">
                <a:solidFill>
                  <a:srgbClr val="002060"/>
                </a:solidFill>
                <a:latin typeface="Times New Roman" panose="02020603050405020304" pitchFamily="18" charset="0"/>
                <a:cs typeface="Times New Roman" panose="02020603050405020304" pitchFamily="18" charset="0"/>
              </a:rPr>
            </a:br>
            <a:endParaRPr lang="en-IN" sz="2800" dirty="0"/>
          </a:p>
        </p:txBody>
      </p:sp>
      <p:sp>
        <p:nvSpPr>
          <p:cNvPr id="7" name="Text Placeholder 6">
            <a:extLst>
              <a:ext uri="{FF2B5EF4-FFF2-40B4-BE49-F238E27FC236}">
                <a16:creationId xmlns:a16="http://schemas.microsoft.com/office/drawing/2014/main" id="{8C834F99-6362-CB8A-30D6-0FFA6511E7BE}"/>
              </a:ext>
            </a:extLst>
          </p:cNvPr>
          <p:cNvSpPr>
            <a:spLocks noGrp="1"/>
          </p:cNvSpPr>
          <p:nvPr>
            <p:ph type="body" idx="1"/>
          </p:nvPr>
        </p:nvSpPr>
        <p:spPr>
          <a:xfrm>
            <a:off x="838200" y="961534"/>
            <a:ext cx="10515600" cy="5337977"/>
          </a:xfrm>
        </p:spPr>
        <p:txBody>
          <a:bodyPr>
            <a:normAutofit/>
          </a:bodyPr>
          <a:lstStyle/>
          <a:p>
            <a:pPr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Overview:</a:t>
            </a:r>
          </a:p>
          <a:p>
            <a:pPr marL="114300" indent="0" algn="l">
              <a:buNone/>
            </a:pPr>
            <a:r>
              <a:rPr lang="en-US" sz="1600" b="1" i="0" dirty="0">
                <a:solidFill>
                  <a:schemeClr val="tx1"/>
                </a:solidFill>
                <a:effectLst/>
                <a:latin typeface="Times New Roman" panose="02020603050405020304" pitchFamily="18" charset="0"/>
                <a:cs typeface="Times New Roman" panose="02020603050405020304" pitchFamily="18" charset="0"/>
              </a:rPr>
              <a:t>                  Total Records:</a:t>
            </a:r>
            <a:r>
              <a:rPr lang="en-US" sz="1600" b="0" i="0" dirty="0">
                <a:solidFill>
                  <a:schemeClr val="tx1"/>
                </a:solidFill>
                <a:effectLst/>
                <a:latin typeface="Times New Roman" panose="02020603050405020304" pitchFamily="18" charset="0"/>
                <a:cs typeface="Times New Roman" panose="02020603050405020304" pitchFamily="18" charset="0"/>
              </a:rPr>
              <a:t> 7043</a:t>
            </a:r>
          </a:p>
          <a:p>
            <a:pPr marL="114300" indent="0" algn="l">
              <a:buNone/>
            </a:pPr>
            <a:r>
              <a:rPr lang="en-US" sz="1600" b="1" i="0" dirty="0">
                <a:solidFill>
                  <a:schemeClr val="tx1"/>
                </a:solidFill>
                <a:effectLst/>
                <a:latin typeface="Times New Roman" panose="02020603050405020304" pitchFamily="18" charset="0"/>
                <a:cs typeface="Times New Roman" panose="02020603050405020304" pitchFamily="18" charset="0"/>
              </a:rPr>
              <a:t>                  Total Features:</a:t>
            </a:r>
            <a:r>
              <a:rPr lang="en-US" sz="1600" b="0" i="0" dirty="0">
                <a:solidFill>
                  <a:schemeClr val="tx1"/>
                </a:solidFill>
                <a:effectLst/>
                <a:latin typeface="Times New Roman" panose="02020603050405020304" pitchFamily="18" charset="0"/>
                <a:cs typeface="Times New Roman" panose="02020603050405020304" pitchFamily="18" charset="0"/>
              </a:rPr>
              <a:t> 46</a:t>
            </a:r>
          </a:p>
          <a:p>
            <a:pPr marL="114300" indent="0" algn="l">
              <a:buNone/>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Target Variable - Churn:</a:t>
            </a:r>
          </a:p>
          <a:p>
            <a:pPr marL="114300" indent="0" algn="l">
              <a:buNone/>
            </a:pPr>
            <a:r>
              <a:rPr lang="en-US" sz="1600" b="1" i="0" dirty="0">
                <a:solidFill>
                  <a:schemeClr val="tx1"/>
                </a:solidFill>
                <a:effectLst/>
                <a:latin typeface="Times New Roman" panose="02020603050405020304" pitchFamily="18" charset="0"/>
                <a:cs typeface="Times New Roman" panose="02020603050405020304" pitchFamily="18" charset="0"/>
              </a:rPr>
              <a:t>	Churned Customers:</a:t>
            </a:r>
            <a:r>
              <a:rPr lang="en-US" sz="1600" b="0" i="0" dirty="0">
                <a:solidFill>
                  <a:schemeClr val="tx1"/>
                </a:solidFill>
                <a:effectLst/>
                <a:latin typeface="Times New Roman" panose="02020603050405020304" pitchFamily="18" charset="0"/>
                <a:cs typeface="Times New Roman" panose="02020603050405020304" pitchFamily="18" charset="0"/>
              </a:rPr>
              <a:t> 1869 (26.54%)</a:t>
            </a:r>
          </a:p>
          <a:p>
            <a:pPr marL="114300" indent="0" algn="l">
              <a:buNone/>
            </a:pPr>
            <a:r>
              <a:rPr lang="en-US" sz="1600" b="1" i="0" dirty="0">
                <a:solidFill>
                  <a:schemeClr val="tx1"/>
                </a:solidFill>
                <a:effectLst/>
                <a:latin typeface="Times New Roman" panose="02020603050405020304" pitchFamily="18" charset="0"/>
                <a:cs typeface="Times New Roman" panose="02020603050405020304" pitchFamily="18" charset="0"/>
              </a:rPr>
              <a:t>	Retained Customers:</a:t>
            </a:r>
            <a:r>
              <a:rPr lang="en-US" sz="1600" b="0" i="0" dirty="0">
                <a:solidFill>
                  <a:schemeClr val="tx1"/>
                </a:solidFill>
                <a:effectLst/>
                <a:latin typeface="Times New Roman" panose="02020603050405020304" pitchFamily="18" charset="0"/>
                <a:cs typeface="Times New Roman" panose="02020603050405020304" pitchFamily="18" charset="0"/>
              </a:rPr>
              <a:t> 5174 (73.46%)</a:t>
            </a:r>
          </a:p>
          <a:p>
            <a:pPr marL="114300" indent="0" algn="l">
              <a:buNone/>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Summary Statistics for Numerical Features:</a:t>
            </a:r>
          </a:p>
          <a:p>
            <a:pPr marL="114300" indent="0" algn="l">
              <a:buNone/>
            </a:pP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b="1" i="0" dirty="0" err="1">
                <a:solidFill>
                  <a:schemeClr val="tx1"/>
                </a:solidFill>
                <a:effectLst/>
                <a:latin typeface="Times New Roman" panose="02020603050405020304" pitchFamily="18" charset="0"/>
                <a:cs typeface="Times New Roman" panose="02020603050405020304" pitchFamily="18" charset="0"/>
              </a:rPr>
              <a:t>SeniorCitizen</a:t>
            </a:r>
            <a:r>
              <a:rPr lang="en-US" sz="1600" b="1" i="0" dirty="0">
                <a:solidFill>
                  <a:schemeClr val="tx1"/>
                </a:solidFill>
                <a:effectLst/>
                <a:latin typeface="Times New Roman" panose="02020603050405020304" pitchFamily="18" charset="0"/>
                <a:cs typeface="Times New Roman" panose="02020603050405020304" pitchFamily="18" charset="0"/>
              </a:rPr>
              <a:t>:</a:t>
            </a:r>
            <a:r>
              <a:rPr lang="en-US" sz="1600" b="0" i="0" dirty="0">
                <a:solidFill>
                  <a:schemeClr val="tx1"/>
                </a:solidFill>
                <a:effectLst/>
                <a:latin typeface="Times New Roman" panose="02020603050405020304" pitchFamily="18" charset="0"/>
                <a:cs typeface="Times New Roman" panose="02020603050405020304" pitchFamily="18" charset="0"/>
              </a:rPr>
              <a:t> Mean=0.162, Std=0.369, Min=0, Max=1</a:t>
            </a:r>
          </a:p>
          <a:p>
            <a:pPr marL="114300" indent="0" algn="l">
              <a:buNone/>
            </a:pPr>
            <a:r>
              <a:rPr lang="en-US" sz="1600" b="1" i="0" dirty="0">
                <a:solidFill>
                  <a:schemeClr val="tx1"/>
                </a:solidFill>
                <a:effectLst/>
                <a:latin typeface="Times New Roman" panose="02020603050405020304" pitchFamily="18" charset="0"/>
                <a:cs typeface="Times New Roman" panose="02020603050405020304" pitchFamily="18" charset="0"/>
              </a:rPr>
              <a:t>	Tenure:</a:t>
            </a:r>
            <a:r>
              <a:rPr lang="en-US" sz="1600" b="0" i="0" dirty="0">
                <a:solidFill>
                  <a:schemeClr val="tx1"/>
                </a:solidFill>
                <a:effectLst/>
                <a:latin typeface="Times New Roman" panose="02020603050405020304" pitchFamily="18" charset="0"/>
                <a:cs typeface="Times New Roman" panose="02020603050405020304" pitchFamily="18" charset="0"/>
              </a:rPr>
              <a:t> Mean=32.37, Std=24.56, Min=0, Max=72</a:t>
            </a:r>
          </a:p>
          <a:p>
            <a:pPr marL="114300" indent="0" algn="l">
              <a:buNone/>
            </a:pP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b="1" i="0" dirty="0" err="1">
                <a:solidFill>
                  <a:schemeClr val="tx1"/>
                </a:solidFill>
                <a:effectLst/>
                <a:latin typeface="Times New Roman" panose="02020603050405020304" pitchFamily="18" charset="0"/>
                <a:cs typeface="Times New Roman" panose="02020603050405020304" pitchFamily="18" charset="0"/>
              </a:rPr>
              <a:t>MonthlyCharges</a:t>
            </a:r>
            <a:r>
              <a:rPr lang="en-US" sz="1600" b="1" i="0" dirty="0">
                <a:solidFill>
                  <a:schemeClr val="tx1"/>
                </a:solidFill>
                <a:effectLst/>
                <a:latin typeface="Times New Roman" panose="02020603050405020304" pitchFamily="18" charset="0"/>
                <a:cs typeface="Times New Roman" panose="02020603050405020304" pitchFamily="18" charset="0"/>
              </a:rPr>
              <a:t>:</a:t>
            </a:r>
            <a:r>
              <a:rPr lang="en-US" sz="1600" b="0" i="0" dirty="0">
                <a:solidFill>
                  <a:schemeClr val="tx1"/>
                </a:solidFill>
                <a:effectLst/>
                <a:latin typeface="Times New Roman" panose="02020603050405020304" pitchFamily="18" charset="0"/>
                <a:cs typeface="Times New Roman" panose="02020603050405020304" pitchFamily="18" charset="0"/>
              </a:rPr>
              <a:t> Mean=64.76, Std=30.09, Min=18.25, Max=118.75</a:t>
            </a:r>
          </a:p>
          <a:p>
            <a:pPr marL="114300" indent="0" algn="l">
              <a:buNone/>
            </a:pP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b="1" i="0" dirty="0" err="1">
                <a:solidFill>
                  <a:schemeClr val="tx1"/>
                </a:solidFill>
                <a:effectLst/>
                <a:latin typeface="Times New Roman" panose="02020603050405020304" pitchFamily="18" charset="0"/>
                <a:cs typeface="Times New Roman" panose="02020603050405020304" pitchFamily="18" charset="0"/>
              </a:rPr>
              <a:t>TotalCharges</a:t>
            </a:r>
            <a:r>
              <a:rPr lang="en-US" sz="1600" b="1" i="0" dirty="0">
                <a:solidFill>
                  <a:schemeClr val="tx1"/>
                </a:solidFill>
                <a:effectLst/>
                <a:latin typeface="Times New Roman" panose="02020603050405020304" pitchFamily="18" charset="0"/>
                <a:cs typeface="Times New Roman" panose="02020603050405020304" pitchFamily="18" charset="0"/>
              </a:rPr>
              <a:t>:</a:t>
            </a:r>
            <a:r>
              <a:rPr lang="en-US" sz="1600" b="0" i="0" dirty="0">
                <a:solidFill>
                  <a:schemeClr val="tx1"/>
                </a:solidFill>
                <a:effectLst/>
                <a:latin typeface="Times New Roman" panose="02020603050405020304" pitchFamily="18" charset="0"/>
                <a:cs typeface="Times New Roman" panose="02020603050405020304" pitchFamily="18" charset="0"/>
              </a:rPr>
              <a:t> Mean=2281.92, Std=2265.27, Min=18.80, Max=8684.80</a:t>
            </a:r>
          </a:p>
          <a:p>
            <a:pPr marL="114300" indent="0" algn="l">
              <a:buNone/>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There are no missing values in the dataset.</a:t>
            </a:r>
          </a:p>
          <a:p>
            <a:pPr marL="11430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9943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792E2AE9-5933-39DC-B4EA-8A615CD1D1C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4CCF614-E74D-4B12-A3D2-7BD98A49ADFE}"/>
              </a:ext>
            </a:extLst>
          </p:cNvPr>
          <p:cNvPicPr>
            <a:picLocks noChangeAspect="1"/>
          </p:cNvPicPr>
          <p:nvPr/>
        </p:nvPicPr>
        <p:blipFill>
          <a:blip r:embed="rId3"/>
          <a:stretch>
            <a:fillRect/>
          </a:stretch>
        </p:blipFill>
        <p:spPr>
          <a:xfrm>
            <a:off x="9122683" y="3712592"/>
            <a:ext cx="2807370" cy="1343548"/>
          </a:xfrm>
          <a:prstGeom prst="rect">
            <a:avLst/>
          </a:prstGeom>
        </p:spPr>
      </p:pic>
      <p:pic>
        <p:nvPicPr>
          <p:cNvPr id="12" name="Picture 11">
            <a:extLst>
              <a:ext uri="{FF2B5EF4-FFF2-40B4-BE49-F238E27FC236}">
                <a16:creationId xmlns:a16="http://schemas.microsoft.com/office/drawing/2014/main" id="{5D3C89F4-96BE-D958-44D9-4C4085CF1FD2}"/>
              </a:ext>
            </a:extLst>
          </p:cNvPr>
          <p:cNvPicPr>
            <a:picLocks noChangeAspect="1"/>
          </p:cNvPicPr>
          <p:nvPr/>
        </p:nvPicPr>
        <p:blipFill>
          <a:blip r:embed="rId4"/>
          <a:stretch>
            <a:fillRect/>
          </a:stretch>
        </p:blipFill>
        <p:spPr>
          <a:xfrm>
            <a:off x="3340931" y="3861040"/>
            <a:ext cx="2669057" cy="1195100"/>
          </a:xfrm>
          <a:prstGeom prst="rect">
            <a:avLst/>
          </a:prstGeom>
        </p:spPr>
      </p:pic>
      <p:pic>
        <p:nvPicPr>
          <p:cNvPr id="14" name="Picture 13">
            <a:extLst>
              <a:ext uri="{FF2B5EF4-FFF2-40B4-BE49-F238E27FC236}">
                <a16:creationId xmlns:a16="http://schemas.microsoft.com/office/drawing/2014/main" id="{98A8DBD5-6493-9C5F-FE65-D0F92B1F4EBA}"/>
              </a:ext>
            </a:extLst>
          </p:cNvPr>
          <p:cNvPicPr>
            <a:picLocks noChangeAspect="1"/>
          </p:cNvPicPr>
          <p:nvPr/>
        </p:nvPicPr>
        <p:blipFill>
          <a:blip r:embed="rId5"/>
          <a:stretch>
            <a:fillRect/>
          </a:stretch>
        </p:blipFill>
        <p:spPr>
          <a:xfrm>
            <a:off x="261947" y="5056140"/>
            <a:ext cx="2796960" cy="1168792"/>
          </a:xfrm>
          <a:prstGeom prst="rect">
            <a:avLst/>
          </a:prstGeom>
        </p:spPr>
      </p:pic>
      <p:pic>
        <p:nvPicPr>
          <p:cNvPr id="18" name="Picture 17">
            <a:extLst>
              <a:ext uri="{FF2B5EF4-FFF2-40B4-BE49-F238E27FC236}">
                <a16:creationId xmlns:a16="http://schemas.microsoft.com/office/drawing/2014/main" id="{D9F4D1B7-D5E2-FB34-BF79-53881DD670A0}"/>
              </a:ext>
            </a:extLst>
          </p:cNvPr>
          <p:cNvPicPr>
            <a:picLocks noChangeAspect="1"/>
          </p:cNvPicPr>
          <p:nvPr/>
        </p:nvPicPr>
        <p:blipFill>
          <a:blip r:embed="rId6"/>
          <a:stretch>
            <a:fillRect/>
          </a:stretch>
        </p:blipFill>
        <p:spPr>
          <a:xfrm>
            <a:off x="6188317" y="5056140"/>
            <a:ext cx="2687095" cy="1343548"/>
          </a:xfrm>
          <a:prstGeom prst="rect">
            <a:avLst/>
          </a:prstGeom>
        </p:spPr>
      </p:pic>
      <p:sp>
        <p:nvSpPr>
          <p:cNvPr id="23" name="Title 22">
            <a:extLst>
              <a:ext uri="{FF2B5EF4-FFF2-40B4-BE49-F238E27FC236}">
                <a16:creationId xmlns:a16="http://schemas.microsoft.com/office/drawing/2014/main" id="{3D09182D-6D24-8235-4C7D-C0721EE926EE}"/>
              </a:ext>
            </a:extLst>
          </p:cNvPr>
          <p:cNvSpPr>
            <a:spLocks noGrp="1"/>
          </p:cNvSpPr>
          <p:nvPr>
            <p:ph type="title"/>
          </p:nvPr>
        </p:nvSpPr>
        <p:spPr>
          <a:xfrm>
            <a:off x="4629500" y="92001"/>
            <a:ext cx="2669057" cy="668196"/>
          </a:xfrm>
        </p:spPr>
        <p:txBody>
          <a:bodyPr>
            <a:normAutofit/>
          </a:bodyPr>
          <a:lstStyle/>
          <a:p>
            <a:r>
              <a:rPr lang="en-IN">
                <a:solidFill>
                  <a:srgbClr val="002060"/>
                </a:solidFill>
                <a:latin typeface="Times New Roman" panose="02020603050405020304" pitchFamily="18" charset="0"/>
                <a:cs typeface="Times New Roman" panose="02020603050405020304" pitchFamily="18" charset="0"/>
              </a:rPr>
              <a:t>Libraries Used</a:t>
            </a:r>
          </a:p>
        </p:txBody>
      </p:sp>
      <p:sp>
        <p:nvSpPr>
          <p:cNvPr id="2" name="TextBox 1">
            <a:extLst>
              <a:ext uri="{FF2B5EF4-FFF2-40B4-BE49-F238E27FC236}">
                <a16:creationId xmlns:a16="http://schemas.microsoft.com/office/drawing/2014/main" id="{8FC0279D-75C3-0951-909C-5766889F0034}"/>
              </a:ext>
            </a:extLst>
          </p:cNvPr>
          <p:cNvSpPr txBox="1"/>
          <p:nvPr/>
        </p:nvSpPr>
        <p:spPr>
          <a:xfrm>
            <a:off x="754144" y="970961"/>
            <a:ext cx="10558021" cy="2523768"/>
          </a:xfrm>
          <a:prstGeom prst="rect">
            <a:avLst/>
          </a:prstGeom>
          <a:noFill/>
        </p:spPr>
        <p:txBody>
          <a:bodyPr wrap="square" rtlCol="0">
            <a:spAutoFit/>
          </a:bodyPr>
          <a:lstStyle/>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Pandas:</a:t>
            </a:r>
            <a:r>
              <a:rPr lang="en-US" sz="1600" b="0" i="0" dirty="0">
                <a:solidFill>
                  <a:schemeClr val="tx1"/>
                </a:solidFill>
                <a:effectLst/>
                <a:latin typeface="Times New Roman" panose="02020603050405020304" pitchFamily="18" charset="0"/>
                <a:cs typeface="Times New Roman" panose="02020603050405020304" pitchFamily="18" charset="0"/>
              </a:rPr>
              <a:t> Used for data manipulation and analysis, including loading the dataset, data preprocessing, and summarization.</a:t>
            </a: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NumPy:</a:t>
            </a:r>
            <a:r>
              <a:rPr lang="en-US" sz="1600" b="0" i="0" dirty="0">
                <a:solidFill>
                  <a:schemeClr val="tx1"/>
                </a:solidFill>
                <a:effectLst/>
                <a:latin typeface="Times New Roman" panose="02020603050405020304" pitchFamily="18" charset="0"/>
                <a:cs typeface="Times New Roman" panose="02020603050405020304" pitchFamily="18" charset="0"/>
              </a:rPr>
              <a:t> Utilized for numerical computing, providing support for handling arrays and mathematical operations on the data.</a:t>
            </a: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Matplotlib:</a:t>
            </a:r>
            <a:r>
              <a:rPr lang="en-US" sz="1600" b="0" i="0" dirty="0">
                <a:solidFill>
                  <a:schemeClr val="tx1"/>
                </a:solidFill>
                <a:effectLst/>
                <a:latin typeface="Times New Roman" panose="02020603050405020304" pitchFamily="18" charset="0"/>
                <a:cs typeface="Times New Roman" panose="02020603050405020304" pitchFamily="18" charset="0"/>
              </a:rPr>
              <a:t> Employed for data visualization, enabling the creation of various plots and charts to explore the dataset visually.</a:t>
            </a: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Scikit-learn:</a:t>
            </a:r>
            <a:r>
              <a:rPr lang="en-US" sz="1600" b="0" i="0" dirty="0">
                <a:solidFill>
                  <a:schemeClr val="tx1"/>
                </a:solidFill>
                <a:effectLst/>
                <a:latin typeface="Times New Roman" panose="02020603050405020304" pitchFamily="18" charset="0"/>
                <a:cs typeface="Times New Roman" panose="02020603050405020304" pitchFamily="18" charset="0"/>
              </a:rPr>
              <a:t> Used for machine learning tasks such as data preprocessing, model building, and evaluation, including algorithms like KNN, Logistic Regression, SVM, Decision Trees, and Random Forest.</a:t>
            </a:r>
          </a:p>
          <a:p>
            <a:endParaRPr lang="en-IN" dirty="0"/>
          </a:p>
        </p:txBody>
      </p:sp>
    </p:spTree>
    <p:extLst>
      <p:ext uri="{BB962C8B-B14F-4D97-AF65-F5344CB8AC3E}">
        <p14:creationId xmlns:p14="http://schemas.microsoft.com/office/powerpoint/2010/main" val="8409711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D3532567-5C52-29B8-F198-4C4AA6F1863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78836F0-699C-9547-8F27-DF2FE803F09D}"/>
              </a:ext>
            </a:extLst>
          </p:cNvPr>
          <p:cNvPicPr>
            <a:picLocks noChangeAspect="1"/>
          </p:cNvPicPr>
          <p:nvPr/>
        </p:nvPicPr>
        <p:blipFill>
          <a:blip r:embed="rId3"/>
          <a:stretch>
            <a:fillRect/>
          </a:stretch>
        </p:blipFill>
        <p:spPr>
          <a:xfrm>
            <a:off x="586640" y="1500224"/>
            <a:ext cx="5285726" cy="4410382"/>
          </a:xfrm>
          <a:prstGeom prst="rect">
            <a:avLst/>
          </a:prstGeom>
        </p:spPr>
      </p:pic>
      <p:sp>
        <p:nvSpPr>
          <p:cNvPr id="4" name="TextBox 3">
            <a:extLst>
              <a:ext uri="{FF2B5EF4-FFF2-40B4-BE49-F238E27FC236}">
                <a16:creationId xmlns:a16="http://schemas.microsoft.com/office/drawing/2014/main" id="{C0893638-CC84-353E-2AB6-5C83B2401225}"/>
              </a:ext>
            </a:extLst>
          </p:cNvPr>
          <p:cNvSpPr txBox="1"/>
          <p:nvPr/>
        </p:nvSpPr>
        <p:spPr>
          <a:xfrm>
            <a:off x="6542202" y="2244942"/>
            <a:ext cx="4826524" cy="1785104"/>
          </a:xfrm>
          <a:prstGeom prst="rect">
            <a:avLst/>
          </a:prstGeom>
          <a:noFill/>
        </p:spPr>
        <p:txBody>
          <a:bodyPr wrap="square" rtlCol="0">
            <a:spAutoFit/>
          </a:bodyPr>
          <a:lstStyle/>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The distribution of churn is imbalanced, with the majority of customers not churning (blue bar).</a:t>
            </a:r>
          </a:p>
          <a:p>
            <a:pPr marL="285750" indent="-285750">
              <a:buFont typeface="Wingdings" panose="05000000000000000000" pitchFamily="2" charset="2"/>
              <a:buChar char="Ø"/>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dirty="0">
                <a:solidFill>
                  <a:schemeClr val="tx1"/>
                </a:solidFill>
                <a:effectLst/>
                <a:latin typeface="Times New Roman" panose="02020603050405020304" pitchFamily="18" charset="0"/>
                <a:cs typeface="Times New Roman" panose="02020603050405020304" pitchFamily="18" charset="0"/>
              </a:rPr>
              <a:t>This imbalance should be taken into account when modeling, as it can affect the performance of the model.</a:t>
            </a:r>
          </a:p>
          <a:p>
            <a:endParaRPr lang="en-IN" dirty="0"/>
          </a:p>
        </p:txBody>
      </p:sp>
      <p:sp>
        <p:nvSpPr>
          <p:cNvPr id="5" name="TextBox 4">
            <a:extLst>
              <a:ext uri="{FF2B5EF4-FFF2-40B4-BE49-F238E27FC236}">
                <a16:creationId xmlns:a16="http://schemas.microsoft.com/office/drawing/2014/main" id="{09393C7D-15AA-74B1-B029-C19407C024BD}"/>
              </a:ext>
            </a:extLst>
          </p:cNvPr>
          <p:cNvSpPr txBox="1"/>
          <p:nvPr/>
        </p:nvSpPr>
        <p:spPr>
          <a:xfrm>
            <a:off x="586640" y="565609"/>
            <a:ext cx="6089715" cy="615553"/>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Distribution of Churn</a:t>
            </a:r>
          </a:p>
          <a:p>
            <a:endParaRPr lang="en-IN" dirty="0"/>
          </a:p>
        </p:txBody>
      </p:sp>
    </p:spTree>
    <p:extLst>
      <p:ext uri="{BB962C8B-B14F-4D97-AF65-F5344CB8AC3E}">
        <p14:creationId xmlns:p14="http://schemas.microsoft.com/office/powerpoint/2010/main" val="15368818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2BF4AAEB-2C1C-9682-29F9-9F9F3B0B5CF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779582E-88A1-C8E6-8C04-6EF4405EEA16}"/>
              </a:ext>
            </a:extLst>
          </p:cNvPr>
          <p:cNvPicPr>
            <a:picLocks noChangeAspect="1"/>
          </p:cNvPicPr>
          <p:nvPr/>
        </p:nvPicPr>
        <p:blipFill>
          <a:blip r:embed="rId3"/>
          <a:stretch>
            <a:fillRect/>
          </a:stretch>
        </p:blipFill>
        <p:spPr>
          <a:xfrm>
            <a:off x="450421" y="1416968"/>
            <a:ext cx="7690119" cy="4803609"/>
          </a:xfrm>
          <a:prstGeom prst="rect">
            <a:avLst/>
          </a:prstGeom>
        </p:spPr>
      </p:pic>
      <p:sp>
        <p:nvSpPr>
          <p:cNvPr id="5" name="TextBox 4">
            <a:extLst>
              <a:ext uri="{FF2B5EF4-FFF2-40B4-BE49-F238E27FC236}">
                <a16:creationId xmlns:a16="http://schemas.microsoft.com/office/drawing/2014/main" id="{B0C5DDBF-9538-9979-172D-C16B5E55E59C}"/>
              </a:ext>
            </a:extLst>
          </p:cNvPr>
          <p:cNvSpPr txBox="1"/>
          <p:nvPr/>
        </p:nvSpPr>
        <p:spPr>
          <a:xfrm>
            <a:off x="8323868" y="1819373"/>
            <a:ext cx="3733014" cy="4401205"/>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Tenure</a:t>
            </a:r>
            <a:r>
              <a:rPr lang="en-US" b="0" dirty="0">
                <a:solidFill>
                  <a:schemeClr val="tx1"/>
                </a:solidFill>
                <a:effectLst/>
                <a:latin typeface="Times New Roman" panose="02020603050405020304" pitchFamily="18" charset="0"/>
                <a:cs typeface="Times New Roman" panose="02020603050405020304" pitchFamily="18" charset="0"/>
              </a:rPr>
              <a:t>:</a:t>
            </a:r>
          </a:p>
          <a:p>
            <a:r>
              <a:rPr lang="en-US" b="0" dirty="0">
                <a:solidFill>
                  <a:schemeClr val="tx1"/>
                </a:solidFill>
                <a:effectLst/>
                <a:latin typeface="Times New Roman" panose="02020603050405020304" pitchFamily="18" charset="0"/>
                <a:cs typeface="Times New Roman" panose="02020603050405020304" pitchFamily="18" charset="0"/>
              </a:rPr>
              <a:t>	The distribution is right-skewed, indicating that most customers have been with the company for a shorter duration.</a:t>
            </a:r>
          </a:p>
          <a:p>
            <a:r>
              <a:rPr lang="en-US" b="0" dirty="0">
                <a:solidFill>
                  <a:schemeClr val="tx1"/>
                </a:solidFill>
                <a:effectLst/>
                <a:latin typeface="Times New Roman" panose="02020603050405020304" pitchFamily="18" charset="0"/>
                <a:cs typeface="Times New Roman" panose="02020603050405020304" pitchFamily="18" charset="0"/>
              </a:rPr>
              <a:t>	There is a small peak at around 70 months, which could indicate a group of customers who have been with the company for a long time.</a:t>
            </a:r>
          </a:p>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Monthly Charges</a:t>
            </a:r>
            <a:r>
              <a:rPr lang="en-US" b="0" dirty="0">
                <a:solidFill>
                  <a:schemeClr val="tx1"/>
                </a:solidFill>
                <a:effectLst/>
                <a:latin typeface="Times New Roman" panose="02020603050405020304" pitchFamily="18" charset="0"/>
                <a:cs typeface="Times New Roman" panose="02020603050405020304" pitchFamily="18" charset="0"/>
              </a:rPr>
              <a:t>:</a:t>
            </a:r>
          </a:p>
          <a:p>
            <a:r>
              <a:rPr lang="en-US" b="0" dirty="0">
                <a:solidFill>
                  <a:schemeClr val="tx1"/>
                </a:solidFill>
                <a:effectLst/>
                <a:latin typeface="Times New Roman" panose="02020603050405020304" pitchFamily="18" charset="0"/>
                <a:cs typeface="Times New Roman" panose="02020603050405020304" pitchFamily="18" charset="0"/>
              </a:rPr>
              <a:t>	The distribution is roughly bell-shaped, with most customers paying between $20 and $100 per month.</a:t>
            </a:r>
          </a:p>
          <a:p>
            <a:r>
              <a:rPr lang="en-US" dirty="0">
                <a:solidFill>
                  <a:schemeClr val="tx1"/>
                </a:solidFill>
                <a:latin typeface="Times New Roman" panose="02020603050405020304" pitchFamily="18" charset="0"/>
                <a:cs typeface="Times New Roman" panose="02020603050405020304" pitchFamily="18" charset="0"/>
              </a:rPr>
              <a:t>	</a:t>
            </a:r>
            <a:r>
              <a:rPr lang="en-US" b="0" dirty="0">
                <a:solidFill>
                  <a:schemeClr val="tx1"/>
                </a:solidFill>
                <a:effectLst/>
                <a:latin typeface="Times New Roman" panose="02020603050405020304" pitchFamily="18" charset="0"/>
                <a:cs typeface="Times New Roman" panose="02020603050405020304" pitchFamily="18" charset="0"/>
              </a:rPr>
              <a:t>There are a few outliers with very high monthly charges.</a:t>
            </a:r>
          </a:p>
          <a:p>
            <a:pPr marL="285750" indent="-285750">
              <a:buFont typeface="Wingdings" panose="05000000000000000000" pitchFamily="2" charset="2"/>
              <a:buChar char="Ø"/>
            </a:pPr>
            <a:r>
              <a:rPr lang="en-US" b="1" dirty="0">
                <a:solidFill>
                  <a:schemeClr val="tx1"/>
                </a:solidFill>
                <a:effectLst/>
                <a:latin typeface="Times New Roman" panose="02020603050405020304" pitchFamily="18" charset="0"/>
                <a:cs typeface="Times New Roman" panose="02020603050405020304" pitchFamily="18" charset="0"/>
              </a:rPr>
              <a:t>Total Charges</a:t>
            </a:r>
            <a:r>
              <a:rPr lang="en-US" b="0" dirty="0">
                <a:solidFill>
                  <a:schemeClr val="tx1"/>
                </a:solidFill>
                <a:effectLst/>
                <a:latin typeface="Times New Roman" panose="02020603050405020304" pitchFamily="18" charset="0"/>
                <a:cs typeface="Times New Roman" panose="02020603050405020304" pitchFamily="18" charset="0"/>
              </a:rPr>
              <a:t>:</a:t>
            </a:r>
          </a:p>
          <a:p>
            <a:r>
              <a:rPr lang="en-US" b="0" dirty="0">
                <a:solidFill>
                  <a:schemeClr val="tx1"/>
                </a:solidFill>
                <a:effectLst/>
                <a:latin typeface="Times New Roman" panose="02020603050405020304" pitchFamily="18" charset="0"/>
                <a:cs typeface="Times New Roman" panose="02020603050405020304" pitchFamily="18" charset="0"/>
              </a:rPr>
              <a:t>	The distribution is right-skewed, similar to tenure.</a:t>
            </a:r>
          </a:p>
          <a:p>
            <a:r>
              <a:rPr lang="en-US" dirty="0">
                <a:solidFill>
                  <a:schemeClr val="tx1"/>
                </a:solidFill>
                <a:latin typeface="Times New Roman" panose="02020603050405020304" pitchFamily="18" charset="0"/>
                <a:cs typeface="Times New Roman" panose="02020603050405020304" pitchFamily="18" charset="0"/>
              </a:rPr>
              <a:t>	</a:t>
            </a:r>
            <a:r>
              <a:rPr lang="en-US" b="0" dirty="0">
                <a:solidFill>
                  <a:schemeClr val="tx1"/>
                </a:solidFill>
                <a:effectLst/>
                <a:latin typeface="Times New Roman" panose="02020603050405020304" pitchFamily="18" charset="0"/>
                <a:cs typeface="Times New Roman" panose="02020603050405020304" pitchFamily="18" charset="0"/>
              </a:rPr>
              <a:t>There are a few outliers with very high total charges</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D2783EE-734E-194A-B60E-269AF0A6677D}"/>
              </a:ext>
            </a:extLst>
          </p:cNvPr>
          <p:cNvSpPr txBox="1"/>
          <p:nvPr/>
        </p:nvSpPr>
        <p:spPr>
          <a:xfrm>
            <a:off x="450421" y="801416"/>
            <a:ext cx="6016367" cy="615553"/>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 Univariate Analysis - Numerical Features</a:t>
            </a:r>
          </a:p>
          <a:p>
            <a:endParaRPr lang="en-IN" dirty="0"/>
          </a:p>
        </p:txBody>
      </p:sp>
    </p:spTree>
    <p:extLst>
      <p:ext uri="{BB962C8B-B14F-4D97-AF65-F5344CB8AC3E}">
        <p14:creationId xmlns:p14="http://schemas.microsoft.com/office/powerpoint/2010/main" val="3792720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EBDDCBCF-E8F5-A024-9CF9-7FA76CDC677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ED62055-56C5-99E0-2BE6-062F94D0A234}"/>
              </a:ext>
            </a:extLst>
          </p:cNvPr>
          <p:cNvPicPr>
            <a:picLocks noChangeAspect="1"/>
          </p:cNvPicPr>
          <p:nvPr/>
        </p:nvPicPr>
        <p:blipFill>
          <a:blip r:embed="rId3"/>
          <a:stretch>
            <a:fillRect/>
          </a:stretch>
        </p:blipFill>
        <p:spPr>
          <a:xfrm>
            <a:off x="245530" y="699746"/>
            <a:ext cx="3602743" cy="2889510"/>
          </a:xfrm>
          <a:prstGeom prst="rect">
            <a:avLst/>
          </a:prstGeom>
        </p:spPr>
      </p:pic>
      <p:pic>
        <p:nvPicPr>
          <p:cNvPr id="6" name="Picture 5">
            <a:extLst>
              <a:ext uri="{FF2B5EF4-FFF2-40B4-BE49-F238E27FC236}">
                <a16:creationId xmlns:a16="http://schemas.microsoft.com/office/drawing/2014/main" id="{94C12ACD-0E10-930B-6F9D-68F6EEF8EB0F}"/>
              </a:ext>
            </a:extLst>
          </p:cNvPr>
          <p:cNvPicPr>
            <a:picLocks noChangeAspect="1"/>
          </p:cNvPicPr>
          <p:nvPr/>
        </p:nvPicPr>
        <p:blipFill>
          <a:blip r:embed="rId4"/>
          <a:stretch>
            <a:fillRect/>
          </a:stretch>
        </p:blipFill>
        <p:spPr>
          <a:xfrm>
            <a:off x="8184604" y="699746"/>
            <a:ext cx="3621031" cy="2889510"/>
          </a:xfrm>
          <a:prstGeom prst="rect">
            <a:avLst/>
          </a:prstGeom>
        </p:spPr>
      </p:pic>
      <p:pic>
        <p:nvPicPr>
          <p:cNvPr id="8" name="Picture 7">
            <a:extLst>
              <a:ext uri="{FF2B5EF4-FFF2-40B4-BE49-F238E27FC236}">
                <a16:creationId xmlns:a16="http://schemas.microsoft.com/office/drawing/2014/main" id="{82051182-8142-D6DE-DD3A-1740B9FB3F68}"/>
              </a:ext>
            </a:extLst>
          </p:cNvPr>
          <p:cNvPicPr>
            <a:picLocks noChangeAspect="1"/>
          </p:cNvPicPr>
          <p:nvPr/>
        </p:nvPicPr>
        <p:blipFill>
          <a:blip r:embed="rId5"/>
          <a:stretch>
            <a:fillRect/>
          </a:stretch>
        </p:blipFill>
        <p:spPr>
          <a:xfrm>
            <a:off x="4144366" y="699746"/>
            <a:ext cx="3602743" cy="2889510"/>
          </a:xfrm>
          <a:prstGeom prst="rect">
            <a:avLst/>
          </a:prstGeom>
        </p:spPr>
      </p:pic>
      <p:pic>
        <p:nvPicPr>
          <p:cNvPr id="10" name="Picture 9">
            <a:extLst>
              <a:ext uri="{FF2B5EF4-FFF2-40B4-BE49-F238E27FC236}">
                <a16:creationId xmlns:a16="http://schemas.microsoft.com/office/drawing/2014/main" id="{9E8CDE0E-325C-1855-E6BC-B338FC54DBC7}"/>
              </a:ext>
            </a:extLst>
          </p:cNvPr>
          <p:cNvPicPr>
            <a:picLocks noChangeAspect="1"/>
          </p:cNvPicPr>
          <p:nvPr/>
        </p:nvPicPr>
        <p:blipFill>
          <a:blip r:embed="rId6"/>
          <a:stretch>
            <a:fillRect/>
          </a:stretch>
        </p:blipFill>
        <p:spPr>
          <a:xfrm>
            <a:off x="245530" y="3841325"/>
            <a:ext cx="3602743" cy="2889510"/>
          </a:xfrm>
          <a:prstGeom prst="rect">
            <a:avLst/>
          </a:prstGeom>
        </p:spPr>
      </p:pic>
      <p:sp>
        <p:nvSpPr>
          <p:cNvPr id="11" name="TextBox 10">
            <a:extLst>
              <a:ext uri="{FF2B5EF4-FFF2-40B4-BE49-F238E27FC236}">
                <a16:creationId xmlns:a16="http://schemas.microsoft.com/office/drawing/2014/main" id="{A78A99F2-F56F-14D5-748E-A81F7E6A7762}"/>
              </a:ext>
            </a:extLst>
          </p:cNvPr>
          <p:cNvSpPr txBox="1"/>
          <p:nvPr/>
        </p:nvSpPr>
        <p:spPr>
          <a:xfrm>
            <a:off x="4213781" y="3841325"/>
            <a:ext cx="8125906" cy="2769989"/>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chemeClr val="tx1"/>
                </a:solidFill>
                <a:effectLst/>
                <a:latin typeface="Times New Roman" panose="02020603050405020304" pitchFamily="18" charset="0"/>
                <a:cs typeface="Times New Roman" panose="02020603050405020304" pitchFamily="18" charset="0"/>
              </a:rPr>
              <a:t>Gender</a:t>
            </a:r>
            <a:r>
              <a:rPr lang="en-US" sz="1600" b="0" dirty="0">
                <a:solidFill>
                  <a:schemeClr val="tx1"/>
                </a:solidFill>
                <a:effectLst/>
                <a:latin typeface="Times New Roman" panose="02020603050405020304" pitchFamily="18" charset="0"/>
                <a:cs typeface="Times New Roman" panose="02020603050405020304" pitchFamily="18" charset="0"/>
              </a:rPr>
              <a:t>:</a:t>
            </a:r>
          </a:p>
          <a:p>
            <a:r>
              <a:rPr lang="en-US" sz="1600" b="0" dirty="0">
                <a:solidFill>
                  <a:schemeClr val="tx1"/>
                </a:solidFill>
                <a:effectLst/>
                <a:latin typeface="Times New Roman" panose="02020603050405020304" pitchFamily="18" charset="0"/>
                <a:cs typeface="Times New Roman" panose="02020603050405020304" pitchFamily="18" charset="0"/>
              </a:rPr>
              <a:t> 	There is a slightly higher proportion of female customers who churn compared to male customers.</a:t>
            </a:r>
          </a:p>
          <a:p>
            <a:pPr marL="285750" indent="-285750">
              <a:buFont typeface="Wingdings" panose="05000000000000000000" pitchFamily="2" charset="2"/>
              <a:buChar char="Ø"/>
            </a:pPr>
            <a:r>
              <a:rPr lang="en-US" sz="1600" b="1" dirty="0">
                <a:solidFill>
                  <a:schemeClr val="tx1"/>
                </a:solidFill>
                <a:effectLst/>
                <a:latin typeface="Times New Roman" panose="02020603050405020304" pitchFamily="18" charset="0"/>
                <a:cs typeface="Times New Roman" panose="02020603050405020304" pitchFamily="18" charset="0"/>
              </a:rPr>
              <a:t>Senior Citizen</a:t>
            </a:r>
            <a:r>
              <a:rPr lang="en-US" sz="1600" b="0" dirty="0">
                <a:solidFill>
                  <a:schemeClr val="tx1"/>
                </a:solidFill>
                <a:effectLst/>
                <a:latin typeface="Times New Roman" panose="02020603050405020304" pitchFamily="18" charset="0"/>
                <a:cs typeface="Times New Roman" panose="02020603050405020304" pitchFamily="18" charset="0"/>
              </a:rPr>
              <a:t>:</a:t>
            </a:r>
          </a:p>
          <a:p>
            <a:r>
              <a:rPr lang="en-US" sz="1600" b="0" dirty="0">
                <a:solidFill>
                  <a:schemeClr val="tx1"/>
                </a:solidFill>
                <a:effectLst/>
                <a:latin typeface="Times New Roman" panose="02020603050405020304" pitchFamily="18" charset="0"/>
                <a:cs typeface="Times New Roman" panose="02020603050405020304" pitchFamily="18" charset="0"/>
              </a:rPr>
              <a:t> 	Senior citizens have a higher churn rate than non-senior citizens.</a:t>
            </a:r>
          </a:p>
          <a:p>
            <a:pPr marL="285750" indent="-285750">
              <a:buFont typeface="Wingdings" panose="05000000000000000000" pitchFamily="2" charset="2"/>
              <a:buChar char="Ø"/>
            </a:pPr>
            <a:r>
              <a:rPr lang="en-US" sz="1600" b="1" dirty="0">
                <a:solidFill>
                  <a:schemeClr val="tx1"/>
                </a:solidFill>
                <a:effectLst/>
                <a:latin typeface="Times New Roman" panose="02020603050405020304" pitchFamily="18" charset="0"/>
                <a:cs typeface="Times New Roman" panose="02020603050405020304" pitchFamily="18" charset="0"/>
              </a:rPr>
              <a:t>Partner</a:t>
            </a:r>
            <a:r>
              <a:rPr lang="en-US" sz="1600" b="0" dirty="0">
                <a:solidFill>
                  <a:schemeClr val="tx1"/>
                </a:solidFill>
                <a:effectLst/>
                <a:latin typeface="Times New Roman" panose="02020603050405020304" pitchFamily="18" charset="0"/>
                <a:cs typeface="Times New Roman" panose="02020603050405020304" pitchFamily="18" charset="0"/>
              </a:rPr>
              <a:t>:</a:t>
            </a:r>
          </a:p>
          <a:p>
            <a:r>
              <a:rPr lang="en-US" sz="1600" b="0" dirty="0">
                <a:solidFill>
                  <a:schemeClr val="tx1"/>
                </a:solidFill>
                <a:effectLst/>
                <a:latin typeface="Times New Roman" panose="02020603050405020304" pitchFamily="18" charset="0"/>
                <a:cs typeface="Times New Roman" panose="02020603050405020304" pitchFamily="18" charset="0"/>
              </a:rPr>
              <a:t> 	Customers with partners have a slightly lower churn rate than those without partners.</a:t>
            </a:r>
          </a:p>
          <a:p>
            <a:pPr marL="285750" indent="-285750">
              <a:buFont typeface="Wingdings" panose="05000000000000000000" pitchFamily="2" charset="2"/>
              <a:buChar char="Ø"/>
            </a:pPr>
            <a:r>
              <a:rPr lang="en-US" sz="1600" b="1" dirty="0">
                <a:solidFill>
                  <a:schemeClr val="tx1"/>
                </a:solidFill>
                <a:effectLst/>
                <a:latin typeface="Times New Roman" panose="02020603050405020304" pitchFamily="18" charset="0"/>
                <a:cs typeface="Times New Roman" panose="02020603050405020304" pitchFamily="18" charset="0"/>
              </a:rPr>
              <a:t>Dependents</a:t>
            </a:r>
            <a:r>
              <a:rPr lang="en-US" sz="1600" b="0" dirty="0">
                <a:solidFill>
                  <a:schemeClr val="tx1"/>
                </a:solidFill>
                <a:effectLst/>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 Customers with dependents have a slightly lower churn rate than those without dependents</a:t>
            </a:r>
            <a:r>
              <a:rPr lang="en-US" sz="1600" b="0" dirty="0">
                <a:solidFill>
                  <a:srgbClr val="D4D4D4"/>
                </a:solidFill>
                <a:effectLst/>
                <a:latin typeface="Times New Roman" panose="02020603050405020304" pitchFamily="18" charset="0"/>
                <a:cs typeface="Times New Roman" panose="02020603050405020304" pitchFamily="18" charset="0"/>
              </a:rPr>
              <a:t>.</a:t>
            </a:r>
          </a:p>
          <a:p>
            <a:endParaRPr lang="en-IN" dirty="0"/>
          </a:p>
        </p:txBody>
      </p:sp>
      <p:sp>
        <p:nvSpPr>
          <p:cNvPr id="12" name="TextBox 11">
            <a:extLst>
              <a:ext uri="{FF2B5EF4-FFF2-40B4-BE49-F238E27FC236}">
                <a16:creationId xmlns:a16="http://schemas.microsoft.com/office/drawing/2014/main" id="{2709D101-C853-B8DB-10F2-E08F18FCEBF3}"/>
              </a:ext>
            </a:extLst>
          </p:cNvPr>
          <p:cNvSpPr txBox="1"/>
          <p:nvPr/>
        </p:nvSpPr>
        <p:spPr>
          <a:xfrm>
            <a:off x="245530" y="176526"/>
            <a:ext cx="6466788" cy="615553"/>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Univariate Analysis - Categorical Features</a:t>
            </a:r>
          </a:p>
          <a:p>
            <a:endParaRPr lang="en-IN" dirty="0"/>
          </a:p>
        </p:txBody>
      </p:sp>
    </p:spTree>
    <p:extLst>
      <p:ext uri="{BB962C8B-B14F-4D97-AF65-F5344CB8AC3E}">
        <p14:creationId xmlns:p14="http://schemas.microsoft.com/office/powerpoint/2010/main" val="323601209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1127</Words>
  <Application>Microsoft Office PowerPoint</Application>
  <PresentationFormat>Widescreen</PresentationFormat>
  <Paragraphs>137</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Wingdings</vt:lpstr>
      <vt:lpstr>Times New Roman</vt:lpstr>
      <vt:lpstr>Bahnschrift Condensed</vt:lpstr>
      <vt:lpstr>Courier New</vt:lpstr>
      <vt:lpstr>Söhne Mono</vt:lpstr>
      <vt:lpstr>Segoe UI</vt:lpstr>
      <vt:lpstr>Arial</vt:lpstr>
      <vt:lpstr>Calibri</vt:lpstr>
      <vt:lpstr>Office Theme</vt:lpstr>
      <vt:lpstr>PowerPoint Presentation</vt:lpstr>
      <vt:lpstr>PowerPoint Presentation</vt:lpstr>
      <vt:lpstr>PowerPoint Presentation</vt:lpstr>
      <vt:lpstr>PowerPoint Presentation</vt:lpstr>
      <vt:lpstr>Summery: </vt:lpstr>
      <vt:lpstr>Libraries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Kumar Raju Neela</cp:lastModifiedBy>
  <cp:revision>1</cp:revision>
  <dcterms:created xsi:type="dcterms:W3CDTF">2021-02-16T05:19:01Z</dcterms:created>
  <dcterms:modified xsi:type="dcterms:W3CDTF">2024-05-02T02:59:17Z</dcterms:modified>
</cp:coreProperties>
</file>