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0" r:id="rId4"/>
    <p:sldId id="304" r:id="rId5"/>
    <p:sldId id="303" r:id="rId6"/>
    <p:sldId id="301" r:id="rId7"/>
    <p:sldId id="302" r:id="rId8"/>
    <p:sldId id="308" r:id="rId9"/>
    <p:sldId id="307" r:id="rId10"/>
    <p:sldId id="306" r:id="rId11"/>
    <p:sldId id="305" r:id="rId12"/>
    <p:sldId id="315" r:id="rId13"/>
    <p:sldId id="313" r:id="rId14"/>
    <p:sldId id="319" r:id="rId15"/>
    <p:sldId id="318" r:id="rId16"/>
    <p:sldId id="317" r:id="rId17"/>
    <p:sldId id="324" r:id="rId18"/>
    <p:sldId id="323" r:id="rId19"/>
    <p:sldId id="322" r:id="rId20"/>
    <p:sldId id="321" r:id="rId21"/>
    <p:sldId id="326" r:id="rId22"/>
    <p:sldId id="320" r:id="rId23"/>
    <p:sldId id="328" r:id="rId24"/>
    <p:sldId id="325" r:id="rId25"/>
    <p:sldId id="327" r:id="rId26"/>
  </p:sldIdLst>
  <p:sldSz cx="12192000" cy="6858000"/>
  <p:notesSz cx="6858000" cy="9144000"/>
  <p:embeddedFontLst>
    <p:embeddedFont>
      <p:font typeface="Bahnschrift Condensed" panose="020B0502040204020203" pitchFamily="34" charset="0"/>
      <p:regular r:id="rId28"/>
      <p:bold r:id="rId29"/>
    </p:embeddedFont>
    <p:embeddedFont>
      <p:font typeface="Bahnschrift SemiBold Condensed" panose="020B0502040204020203" pitchFamily="34" charset="0"/>
      <p:bold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4E62C-37AF-41B9-8BB3-E4F239899C7E}" v="14" dt="2024-03-08T20:23:50.723"/>
    <p1510:client id="{8A3EA604-32F2-44F8-8543-DA5C58CA6EEA}" v="4653" dt="2024-03-08T21:37:49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8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drathi Deepika" userId="faaa6b6c2270b8e5" providerId="Windows Live" clId="Web-{2534E62C-37AF-41B9-8BB3-E4F239899C7E}"/>
    <pc:docChg chg="modSld">
      <pc:chgData name="Gundrathi Deepika" userId="faaa6b6c2270b8e5" providerId="Windows Live" clId="Web-{2534E62C-37AF-41B9-8BB3-E4F239899C7E}" dt="2024-03-08T20:23:49.051" v="5" actId="20577"/>
      <pc:docMkLst>
        <pc:docMk/>
      </pc:docMkLst>
      <pc:sldChg chg="modSp">
        <pc:chgData name="Gundrathi Deepika" userId="faaa6b6c2270b8e5" providerId="Windows Live" clId="Web-{2534E62C-37AF-41B9-8BB3-E4F239899C7E}" dt="2024-03-08T20:23:49.051" v="5" actId="20577"/>
        <pc:sldMkLst>
          <pc:docMk/>
          <pc:sldMk cId="0" sldId="257"/>
        </pc:sldMkLst>
        <pc:spChg chg="mod">
          <ac:chgData name="Gundrathi Deepika" userId="faaa6b6c2270b8e5" providerId="Windows Live" clId="Web-{2534E62C-37AF-41B9-8BB3-E4F239899C7E}" dt="2024-03-08T20:23:49.051" v="5" actId="20577"/>
          <ac:spMkLst>
            <pc:docMk/>
            <pc:sldMk cId="0" sldId="257"/>
            <ac:spMk id="28" creationId="{C2BCB8C1-F34B-D28D-6B0B-5C42DC16B61F}"/>
          </ac:spMkLst>
        </pc:spChg>
      </pc:sldChg>
    </pc:docChg>
  </pc:docChgLst>
  <pc:docChgLst>
    <pc:chgData name="Gundrathi Deepika" userId="faaa6b6c2270b8e5" providerId="Windows Live" clId="Web-{2EBE86C5-DD0F-41B4-BCBD-3AB5D1A6D3F3}"/>
    <pc:docChg chg="modSld">
      <pc:chgData name="Gundrathi Deepika" userId="faaa6b6c2270b8e5" providerId="Windows Live" clId="Web-{2EBE86C5-DD0F-41B4-BCBD-3AB5D1A6D3F3}" dt="2024-03-02T02:41:45.925" v="1"/>
      <pc:docMkLst>
        <pc:docMk/>
      </pc:docMkLst>
      <pc:sldChg chg="delSp modSp">
        <pc:chgData name="Gundrathi Deepika" userId="faaa6b6c2270b8e5" providerId="Windows Live" clId="Web-{2EBE86C5-DD0F-41B4-BCBD-3AB5D1A6D3F3}" dt="2024-03-02T02:41:45.925" v="1"/>
        <pc:sldMkLst>
          <pc:docMk/>
          <pc:sldMk cId="2278869810" sldId="324"/>
        </pc:sldMkLst>
        <pc:spChg chg="del mod">
          <ac:chgData name="Gundrathi Deepika" userId="faaa6b6c2270b8e5" providerId="Windows Live" clId="Web-{2EBE86C5-DD0F-41B4-BCBD-3AB5D1A6D3F3}" dt="2024-03-02T02:41:45.925" v="1"/>
          <ac:spMkLst>
            <pc:docMk/>
            <pc:sldMk cId="2278869810" sldId="324"/>
            <ac:spMk id="4" creationId="{91582358-2F76-A9C3-BF09-315266547B26}"/>
          </ac:spMkLst>
        </pc:spChg>
      </pc:sldChg>
    </pc:docChg>
  </pc:docChgLst>
  <pc:docChgLst>
    <pc:chgData name="Kumar Raju Neela" userId="fa63efd3fd90ca29" providerId="LiveId" clId="{8A3EA604-32F2-44F8-8543-DA5C58CA6EEA}"/>
    <pc:docChg chg="undo redo custSel addSld delSld modSld sldOrd">
      <pc:chgData name="Kumar Raju Neela" userId="fa63efd3fd90ca29" providerId="LiveId" clId="{8A3EA604-32F2-44F8-8543-DA5C58CA6EEA}" dt="2024-03-08T22:15:59.179" v="10390" actId="14100"/>
      <pc:docMkLst>
        <pc:docMk/>
      </pc:docMkLst>
      <pc:sldChg chg="modSp mod modTransition">
        <pc:chgData name="Kumar Raju Neela" userId="fa63efd3fd90ca29" providerId="LiveId" clId="{8A3EA604-32F2-44F8-8543-DA5C58CA6EEA}" dt="2024-03-02T07:03:53.676" v="9515"/>
        <pc:sldMkLst>
          <pc:docMk/>
          <pc:sldMk cId="0" sldId="256"/>
        </pc:sldMkLst>
        <pc:spChg chg="mod">
          <ac:chgData name="Kumar Raju Neela" userId="fa63efd3fd90ca29" providerId="LiveId" clId="{8A3EA604-32F2-44F8-8543-DA5C58CA6EEA}" dt="2024-03-01T21:32:31.044" v="1440" actId="20577"/>
          <ac:spMkLst>
            <pc:docMk/>
            <pc:sldMk cId="0" sldId="256"/>
            <ac:spMk id="99" creationId="{00000000-0000-0000-0000-000000000000}"/>
          </ac:spMkLst>
        </pc:spChg>
        <pc:picChg chg="mod">
          <ac:chgData name="Kumar Raju Neela" userId="fa63efd3fd90ca29" providerId="LiveId" clId="{8A3EA604-32F2-44F8-8543-DA5C58CA6EEA}" dt="2024-03-02T06:26:42.209" v="9340" actId="1076"/>
          <ac:picMkLst>
            <pc:docMk/>
            <pc:sldMk cId="0" sldId="256"/>
            <ac:picMk id="98" creationId="{00000000-0000-0000-0000-000000000000}"/>
          </ac:picMkLst>
        </pc:picChg>
      </pc:sldChg>
      <pc:sldChg chg="addSp delSp modSp mod modTransition setBg delAnim modAnim">
        <pc:chgData name="Kumar Raju Neela" userId="fa63efd3fd90ca29" providerId="LiveId" clId="{8A3EA604-32F2-44F8-8543-DA5C58CA6EEA}" dt="2024-03-02T06:28:08.757" v="9353"/>
        <pc:sldMkLst>
          <pc:docMk/>
          <pc:sldMk cId="0" sldId="257"/>
        </pc:sldMkLst>
        <pc:spChg chg="add mod">
          <ac:chgData name="Kumar Raju Neela" userId="fa63efd3fd90ca29" providerId="LiveId" clId="{8A3EA604-32F2-44F8-8543-DA5C58CA6EEA}" dt="2024-03-01T21:17:53.085" v="1322" actId="20577"/>
          <ac:spMkLst>
            <pc:docMk/>
            <pc:sldMk cId="0" sldId="257"/>
            <ac:spMk id="2" creationId="{094146EA-0CAE-5B59-EE80-6018599E1304}"/>
          </ac:spMkLst>
        </pc:spChg>
        <pc:spChg chg="add mod">
          <ac:chgData name="Kumar Raju Neela" userId="fa63efd3fd90ca29" providerId="LiveId" clId="{8A3EA604-32F2-44F8-8543-DA5C58CA6EEA}" dt="2024-03-01T20:59:31.972" v="1081" actId="207"/>
          <ac:spMkLst>
            <pc:docMk/>
            <pc:sldMk cId="0" sldId="257"/>
            <ac:spMk id="3" creationId="{FBB1F83D-B142-418A-CF39-D5C54E757BC5}"/>
          </ac:spMkLst>
        </pc:spChg>
        <pc:spChg chg="add mod">
          <ac:chgData name="Kumar Raju Neela" userId="fa63efd3fd90ca29" providerId="LiveId" clId="{8A3EA604-32F2-44F8-8543-DA5C58CA6EEA}" dt="2024-03-02T01:48:12.979" v="4705" actId="1076"/>
          <ac:spMkLst>
            <pc:docMk/>
            <pc:sldMk cId="0" sldId="257"/>
            <ac:spMk id="4" creationId="{15FAA556-3281-067B-5577-6F25A39022C0}"/>
          </ac:spMkLst>
        </pc:spChg>
        <pc:spChg chg="add mod">
          <ac:chgData name="Kumar Raju Neela" userId="fa63efd3fd90ca29" providerId="LiveId" clId="{8A3EA604-32F2-44F8-8543-DA5C58CA6EEA}" dt="2024-03-01T20:05:50.202" v="568"/>
          <ac:spMkLst>
            <pc:docMk/>
            <pc:sldMk cId="0" sldId="257"/>
            <ac:spMk id="4" creationId="{F8BCACCA-002F-05AA-4E75-0FF22E49B6B9}"/>
          </ac:spMkLst>
        </pc:spChg>
        <pc:spChg chg="add mod">
          <ac:chgData name="Kumar Raju Neela" userId="fa63efd3fd90ca29" providerId="LiveId" clId="{8A3EA604-32F2-44F8-8543-DA5C58CA6EEA}" dt="2024-03-01T20:05:49.337" v="566"/>
          <ac:spMkLst>
            <pc:docMk/>
            <pc:sldMk cId="0" sldId="257"/>
            <ac:spMk id="5" creationId="{517C1A57-6194-B857-C34A-185E8E9FAF52}"/>
          </ac:spMkLst>
        </pc:spChg>
        <pc:spChg chg="add mod">
          <ac:chgData name="Kumar Raju Neela" userId="fa63efd3fd90ca29" providerId="LiveId" clId="{8A3EA604-32F2-44F8-8543-DA5C58CA6EEA}" dt="2024-03-01T20:06:24.646" v="571"/>
          <ac:spMkLst>
            <pc:docMk/>
            <pc:sldMk cId="0" sldId="257"/>
            <ac:spMk id="6" creationId="{64C26637-DADC-42D7-2253-8510A5BDCD88}"/>
          </ac:spMkLst>
        </pc:spChg>
        <pc:spChg chg="add mod">
          <ac:chgData name="Kumar Raju Neela" userId="fa63efd3fd90ca29" providerId="LiveId" clId="{8A3EA604-32F2-44F8-8543-DA5C58CA6EEA}" dt="2024-03-01T20:07:15.763" v="581"/>
          <ac:spMkLst>
            <pc:docMk/>
            <pc:sldMk cId="0" sldId="257"/>
            <ac:spMk id="7" creationId="{83694E89-73D8-8583-CB38-FD65A9A2BAA4}"/>
          </ac:spMkLst>
        </pc:spChg>
        <pc:spChg chg="add mod">
          <ac:chgData name="Kumar Raju Neela" userId="fa63efd3fd90ca29" providerId="LiveId" clId="{8A3EA604-32F2-44F8-8543-DA5C58CA6EEA}" dt="2024-03-01T20:07:15.339" v="580"/>
          <ac:spMkLst>
            <pc:docMk/>
            <pc:sldMk cId="0" sldId="257"/>
            <ac:spMk id="8" creationId="{4CEC4566-FC5D-CFE7-F3DB-F658CBAC2690}"/>
          </ac:spMkLst>
        </pc:spChg>
        <pc:spChg chg="add mod">
          <ac:chgData name="Kumar Raju Neela" userId="fa63efd3fd90ca29" providerId="LiveId" clId="{8A3EA604-32F2-44F8-8543-DA5C58CA6EEA}" dt="2024-03-01T20:07:15.009" v="579"/>
          <ac:spMkLst>
            <pc:docMk/>
            <pc:sldMk cId="0" sldId="257"/>
            <ac:spMk id="9" creationId="{74C53CE4-768C-CB48-AE61-4904273EEC46}"/>
          </ac:spMkLst>
        </pc:spChg>
        <pc:spChg chg="add del mod">
          <ac:chgData name="Kumar Raju Neela" userId="fa63efd3fd90ca29" providerId="LiveId" clId="{8A3EA604-32F2-44F8-8543-DA5C58CA6EEA}" dt="2024-03-01T20:39:09.570" v="842" actId="478"/>
          <ac:spMkLst>
            <pc:docMk/>
            <pc:sldMk cId="0" sldId="257"/>
            <ac:spMk id="10" creationId="{C8251049-A39A-6CA2-B83D-6631A8DFD775}"/>
          </ac:spMkLst>
        </pc:spChg>
        <pc:spChg chg="add mo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11" creationId="{FF503D53-ED22-5508-E98F-C23ACDE2DCC6}"/>
          </ac:spMkLst>
        </pc:spChg>
        <pc:spChg chg="add mo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12" creationId="{379A64A1-8069-8833-C5E5-91540FBEA078}"/>
          </ac:spMkLst>
        </pc:spChg>
        <pc:spChg chg="add del mod">
          <ac:chgData name="Kumar Raju Neela" userId="fa63efd3fd90ca29" providerId="LiveId" clId="{8A3EA604-32F2-44F8-8543-DA5C58CA6EEA}" dt="2024-03-01T20:39:11.556" v="843" actId="478"/>
          <ac:spMkLst>
            <pc:docMk/>
            <pc:sldMk cId="0" sldId="257"/>
            <ac:spMk id="13" creationId="{8B8C8598-B23E-E538-CDE2-0A6B84B9C573}"/>
          </ac:spMkLst>
        </pc:spChg>
        <pc:spChg chg="add del mod">
          <ac:chgData name="Kumar Raju Neela" userId="fa63efd3fd90ca29" providerId="LiveId" clId="{8A3EA604-32F2-44F8-8543-DA5C58CA6EEA}" dt="2024-03-01T20:26:43.491" v="742" actId="478"/>
          <ac:spMkLst>
            <pc:docMk/>
            <pc:sldMk cId="0" sldId="257"/>
            <ac:spMk id="14" creationId="{4E71E50D-406F-CF51-BB7D-1C3B376C224F}"/>
          </ac:spMkLst>
        </pc:spChg>
        <pc:spChg chg="add del mod">
          <ac:chgData name="Kumar Raju Neela" userId="fa63efd3fd90ca29" providerId="LiveId" clId="{8A3EA604-32F2-44F8-8543-DA5C58CA6EEA}" dt="2024-03-01T20:26:35.053" v="739" actId="478"/>
          <ac:spMkLst>
            <pc:docMk/>
            <pc:sldMk cId="0" sldId="257"/>
            <ac:spMk id="15" creationId="{F35030F8-BE0D-921F-8801-C38E53408E60}"/>
          </ac:spMkLst>
        </pc:spChg>
        <pc:spChg chg="add del mod">
          <ac:chgData name="Kumar Raju Neela" userId="fa63efd3fd90ca29" providerId="LiveId" clId="{8A3EA604-32F2-44F8-8543-DA5C58CA6EEA}" dt="2024-03-01T20:26:42.184" v="741" actId="478"/>
          <ac:spMkLst>
            <pc:docMk/>
            <pc:sldMk cId="0" sldId="257"/>
            <ac:spMk id="16" creationId="{7B78E5E8-C37A-9E19-8DD7-A836AD412867}"/>
          </ac:spMkLst>
        </pc:spChg>
        <pc:spChg chg="add del mod">
          <ac:chgData name="Kumar Raju Neela" userId="fa63efd3fd90ca29" providerId="LiveId" clId="{8A3EA604-32F2-44F8-8543-DA5C58CA6EEA}" dt="2024-03-01T20:26:37.192" v="740" actId="478"/>
          <ac:spMkLst>
            <pc:docMk/>
            <pc:sldMk cId="0" sldId="257"/>
            <ac:spMk id="17" creationId="{8F9C88E7-33B5-CCFC-D6C8-FC6D6F9CAF29}"/>
          </ac:spMkLst>
        </pc:spChg>
        <pc:spChg chg="add del mod">
          <ac:chgData name="Kumar Raju Neela" userId="fa63efd3fd90ca29" providerId="LiveId" clId="{8A3EA604-32F2-44F8-8543-DA5C58CA6EEA}" dt="2024-03-01T20:39:05.595" v="840" actId="478"/>
          <ac:spMkLst>
            <pc:docMk/>
            <pc:sldMk cId="0" sldId="257"/>
            <ac:spMk id="18" creationId="{EEC62F4E-1182-5884-5DF2-B81B9DEA4B47}"/>
          </ac:spMkLst>
        </pc:spChg>
        <pc:spChg chg="add del mod">
          <ac:chgData name="Kumar Raju Neela" userId="fa63efd3fd90ca29" providerId="LiveId" clId="{8A3EA604-32F2-44F8-8543-DA5C58CA6EEA}" dt="2024-03-01T20:39:07.847" v="841" actId="478"/>
          <ac:spMkLst>
            <pc:docMk/>
            <pc:sldMk cId="0" sldId="257"/>
            <ac:spMk id="19" creationId="{F9004FD4-C148-39E8-554D-D1BCBB5F1754}"/>
          </ac:spMkLst>
        </pc:spChg>
        <pc:spChg chg="add mo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20" creationId="{3BB2A712-C440-ABA8-D699-BF2F9E9361C6}"/>
          </ac:spMkLst>
        </pc:spChg>
        <pc:spChg chg="add mod or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21" creationId="{8A90A964-DF4B-4118-A1E8-9FE5094EAE46}"/>
          </ac:spMkLst>
        </pc:spChg>
        <pc:spChg chg="add mo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22" creationId="{270E2410-4013-82E4-70BC-FF4BE1CBD05B}"/>
          </ac:spMkLst>
        </pc:spChg>
        <pc:spChg chg="add del mod">
          <ac:chgData name="Kumar Raju Neela" userId="fa63efd3fd90ca29" providerId="LiveId" clId="{8A3EA604-32F2-44F8-8543-DA5C58CA6EEA}" dt="2024-03-01T20:25:31.301" v="732" actId="478"/>
          <ac:spMkLst>
            <pc:docMk/>
            <pc:sldMk cId="0" sldId="257"/>
            <ac:spMk id="23" creationId="{0F262D37-431F-FE28-902A-35E123CB957D}"/>
          </ac:spMkLst>
        </pc:spChg>
        <pc:spChg chg="add del mod">
          <ac:chgData name="Kumar Raju Neela" userId="fa63efd3fd90ca29" providerId="LiveId" clId="{8A3EA604-32F2-44F8-8543-DA5C58CA6EEA}" dt="2024-03-01T20:29:57.899" v="761" actId="478"/>
          <ac:spMkLst>
            <pc:docMk/>
            <pc:sldMk cId="0" sldId="257"/>
            <ac:spMk id="24" creationId="{5485599D-8B72-4161-09EB-069A5ECAA977}"/>
          </ac:spMkLst>
        </pc:spChg>
        <pc:spChg chg="add mo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25" creationId="{C5804C1A-1B63-A0FD-FB55-37816EE7BEC5}"/>
          </ac:spMkLst>
        </pc:spChg>
        <pc:spChg chg="add del mod">
          <ac:chgData name="Kumar Raju Neela" userId="fa63efd3fd90ca29" providerId="LiveId" clId="{8A3EA604-32F2-44F8-8543-DA5C58CA6EEA}" dt="2024-03-01T20:31:06.081" v="771"/>
          <ac:spMkLst>
            <pc:docMk/>
            <pc:sldMk cId="0" sldId="257"/>
            <ac:spMk id="26" creationId="{36DAB71B-AF76-B3EA-B5C5-258605757914}"/>
          </ac:spMkLst>
        </pc:spChg>
        <pc:spChg chg="add del mod">
          <ac:chgData name="Kumar Raju Neela" userId="fa63efd3fd90ca29" providerId="LiveId" clId="{8A3EA604-32F2-44F8-8543-DA5C58CA6EEA}" dt="2024-03-01T20:31:27.881" v="774"/>
          <ac:spMkLst>
            <pc:docMk/>
            <pc:sldMk cId="0" sldId="257"/>
            <ac:spMk id="27" creationId="{E2CAB504-F038-99CD-330C-88032DE277F6}"/>
          </ac:spMkLst>
        </pc:spChg>
        <pc:spChg chg="add mod">
          <ac:chgData name="Kumar Raju Neela" userId="fa63efd3fd90ca29" providerId="LiveId" clId="{8A3EA604-32F2-44F8-8543-DA5C58CA6EEA}" dt="2024-03-02T06:26:03.124" v="9336" actId="20577"/>
          <ac:spMkLst>
            <pc:docMk/>
            <pc:sldMk cId="0" sldId="257"/>
            <ac:spMk id="28" creationId="{C2BCB8C1-F34B-D28D-6B0B-5C42DC16B61F}"/>
          </ac:spMkLst>
        </pc:spChg>
        <pc:spChg chg="add mod ord">
          <ac:chgData name="Kumar Raju Neela" userId="fa63efd3fd90ca29" providerId="LiveId" clId="{8A3EA604-32F2-44F8-8543-DA5C58CA6EEA}" dt="2024-03-01T20:37:48.921" v="830" actId="1076"/>
          <ac:spMkLst>
            <pc:docMk/>
            <pc:sldMk cId="0" sldId="257"/>
            <ac:spMk id="29" creationId="{2FF4B904-4874-7CD8-9B14-EFB114E7308F}"/>
          </ac:spMkLst>
        </pc:spChg>
        <pc:spChg chg="add mod">
          <ac:chgData name="Kumar Raju Neela" userId="fa63efd3fd90ca29" providerId="LiveId" clId="{8A3EA604-32F2-44F8-8543-DA5C58CA6EEA}" dt="2024-03-01T20:51:01.776" v="945" actId="1076"/>
          <ac:spMkLst>
            <pc:docMk/>
            <pc:sldMk cId="0" sldId="257"/>
            <ac:spMk id="30" creationId="{3D582E71-579B-7DF6-33F4-F4DE25EC794B}"/>
          </ac:spMkLst>
        </pc:spChg>
        <pc:spChg chg="add mod">
          <ac:chgData name="Kumar Raju Neela" userId="fa63efd3fd90ca29" providerId="LiveId" clId="{8A3EA604-32F2-44F8-8543-DA5C58CA6EEA}" dt="2024-03-01T21:01:07.244" v="1249" actId="207"/>
          <ac:spMkLst>
            <pc:docMk/>
            <pc:sldMk cId="0" sldId="257"/>
            <ac:spMk id="31" creationId="{D590A24B-5EA1-B40B-48AE-B53F3643E915}"/>
          </ac:spMkLst>
        </pc:spChg>
        <pc:spChg chg="add mod">
          <ac:chgData name="Kumar Raju Neela" userId="fa63efd3fd90ca29" providerId="LiveId" clId="{8A3EA604-32F2-44F8-8543-DA5C58CA6EEA}" dt="2024-03-01T21:17:50.862" v="1321" actId="20577"/>
          <ac:spMkLst>
            <pc:docMk/>
            <pc:sldMk cId="0" sldId="257"/>
            <ac:spMk id="32" creationId="{386A71DA-FCD4-461D-E6D3-C57D770FDC5E}"/>
          </ac:spMkLst>
        </pc:spChg>
        <pc:spChg chg="add mod">
          <ac:chgData name="Kumar Raju Neela" userId="fa63efd3fd90ca29" providerId="LiveId" clId="{8A3EA604-32F2-44F8-8543-DA5C58CA6EEA}" dt="2024-03-01T20:59:09.200" v="1079" actId="208"/>
          <ac:spMkLst>
            <pc:docMk/>
            <pc:sldMk cId="0" sldId="257"/>
            <ac:spMk id="33" creationId="{2B977792-9DC2-3E5C-6C8C-CC5E8C89613E}"/>
          </ac:spMkLst>
        </pc:spChg>
        <pc:spChg chg="add del mod">
          <ac:chgData name="Kumar Raju Neela" userId="fa63efd3fd90ca29" providerId="LiveId" clId="{8A3EA604-32F2-44F8-8543-DA5C58CA6EEA}" dt="2024-03-01T21:02:48.360" v="1259" actId="478"/>
          <ac:spMkLst>
            <pc:docMk/>
            <pc:sldMk cId="0" sldId="257"/>
            <ac:spMk id="34" creationId="{9EBBAC59-C5C3-C4F2-1738-565F37593D8C}"/>
          </ac:spMkLst>
        </pc:spChg>
        <pc:spChg chg="add del mod">
          <ac:chgData name="Kumar Raju Neela" userId="fa63efd3fd90ca29" providerId="LiveId" clId="{8A3EA604-32F2-44F8-8543-DA5C58CA6EEA}" dt="2024-03-01T21:02:43.839" v="1258" actId="478"/>
          <ac:spMkLst>
            <pc:docMk/>
            <pc:sldMk cId="0" sldId="257"/>
            <ac:spMk id="35" creationId="{D601E0FE-843B-057C-7D13-0E589F1912C3}"/>
          </ac:spMkLst>
        </pc:spChg>
        <pc:spChg chg="add del mod">
          <ac:chgData name="Kumar Raju Neela" userId="fa63efd3fd90ca29" providerId="LiveId" clId="{8A3EA604-32F2-44F8-8543-DA5C58CA6EEA}" dt="2024-03-01T20:50:16.826" v="936" actId="478"/>
          <ac:spMkLst>
            <pc:docMk/>
            <pc:sldMk cId="0" sldId="257"/>
            <ac:spMk id="36" creationId="{A1B059C3-53A6-63A1-51C9-2925B4E4A1E6}"/>
          </ac:spMkLst>
        </pc:spChg>
        <pc:spChg chg="add mod">
          <ac:chgData name="Kumar Raju Neela" userId="fa63efd3fd90ca29" providerId="LiveId" clId="{8A3EA604-32F2-44F8-8543-DA5C58CA6EEA}" dt="2024-03-01T21:01:22.012" v="1253" actId="108"/>
          <ac:spMkLst>
            <pc:docMk/>
            <pc:sldMk cId="0" sldId="257"/>
            <ac:spMk id="37" creationId="{0737751B-7DAA-EB3B-1371-0C5DAF75DC70}"/>
          </ac:spMkLst>
        </pc:spChg>
        <pc:spChg chg="add mod">
          <ac:chgData name="Kumar Raju Neela" userId="fa63efd3fd90ca29" providerId="LiveId" clId="{8A3EA604-32F2-44F8-8543-DA5C58CA6EEA}" dt="2024-03-01T21:01:18.521" v="1252" actId="108"/>
          <ac:spMkLst>
            <pc:docMk/>
            <pc:sldMk cId="0" sldId="257"/>
            <ac:spMk id="38" creationId="{0D860069-D28C-D038-6799-862E76C55B35}"/>
          </ac:spMkLst>
        </pc:spChg>
        <pc:spChg chg="add mod">
          <ac:chgData name="Kumar Raju Neela" userId="fa63efd3fd90ca29" providerId="LiveId" clId="{8A3EA604-32F2-44F8-8543-DA5C58CA6EEA}" dt="2024-03-02T01:49:32.958" v="4730" actId="20577"/>
          <ac:spMkLst>
            <pc:docMk/>
            <pc:sldMk cId="0" sldId="257"/>
            <ac:spMk id="39" creationId="{51E81981-640E-BF16-E2BA-5111CEACBB2C}"/>
          </ac:spMkLst>
        </pc:spChg>
        <pc:spChg chg="add mod">
          <ac:chgData name="Kumar Raju Neela" userId="fa63efd3fd90ca29" providerId="LiveId" clId="{8A3EA604-32F2-44F8-8543-DA5C58CA6EEA}" dt="2024-03-01T21:17:48.690" v="1320" actId="20577"/>
          <ac:spMkLst>
            <pc:docMk/>
            <pc:sldMk cId="0" sldId="257"/>
            <ac:spMk id="40" creationId="{DC30914B-0274-AFFA-8758-744B7C7760CF}"/>
          </ac:spMkLst>
        </pc:spChg>
        <pc:spChg chg="add mod">
          <ac:chgData name="Kumar Raju Neela" userId="fa63efd3fd90ca29" providerId="LiveId" clId="{8A3EA604-32F2-44F8-8543-DA5C58CA6EEA}" dt="2024-03-02T01:47:09.385" v="4694" actId="1076"/>
          <ac:spMkLst>
            <pc:docMk/>
            <pc:sldMk cId="0" sldId="257"/>
            <ac:spMk id="41" creationId="{F51291A9-611E-3096-5785-F3EC4D7A6974}"/>
          </ac:spMkLst>
        </pc:spChg>
        <pc:spChg chg="add del mod">
          <ac:chgData name="Kumar Raju Neela" userId="fa63efd3fd90ca29" providerId="LiveId" clId="{8A3EA604-32F2-44F8-8543-DA5C58CA6EEA}" dt="2024-03-01T20:43:51.045" v="864" actId="478"/>
          <ac:spMkLst>
            <pc:docMk/>
            <pc:sldMk cId="0" sldId="257"/>
            <ac:spMk id="42" creationId="{B67A7222-851B-0252-F01C-CBFA6B441805}"/>
          </ac:spMkLst>
        </pc:spChg>
        <pc:spChg chg="add del mod">
          <ac:chgData name="Kumar Raju Neela" userId="fa63efd3fd90ca29" providerId="LiveId" clId="{8A3EA604-32F2-44F8-8543-DA5C58CA6EEA}" dt="2024-03-01T20:40:29.538" v="854" actId="478"/>
          <ac:spMkLst>
            <pc:docMk/>
            <pc:sldMk cId="0" sldId="257"/>
            <ac:spMk id="43" creationId="{9F0DB230-0B1B-F2A3-2A20-61801DA0EAF2}"/>
          </ac:spMkLst>
        </pc:spChg>
        <pc:spChg chg="add del mod">
          <ac:chgData name="Kumar Raju Neela" userId="fa63efd3fd90ca29" providerId="LiveId" clId="{8A3EA604-32F2-44F8-8543-DA5C58CA6EEA}" dt="2024-03-01T20:40:24.309" v="853" actId="478"/>
          <ac:spMkLst>
            <pc:docMk/>
            <pc:sldMk cId="0" sldId="257"/>
            <ac:spMk id="44" creationId="{8B5D707A-F518-0280-1F9E-D5B5C78B886C}"/>
          </ac:spMkLst>
        </pc:spChg>
        <pc:spChg chg="add del mod">
          <ac:chgData name="Kumar Raju Neela" userId="fa63efd3fd90ca29" providerId="LiveId" clId="{8A3EA604-32F2-44F8-8543-DA5C58CA6EEA}" dt="2024-03-01T20:40:31.644" v="855" actId="478"/>
          <ac:spMkLst>
            <pc:docMk/>
            <pc:sldMk cId="0" sldId="257"/>
            <ac:spMk id="45" creationId="{56546B78-C5AC-2142-FBF4-BDDE00F04E69}"/>
          </ac:spMkLst>
        </pc:spChg>
        <pc:spChg chg="add mod">
          <ac:chgData name="Kumar Raju Neela" userId="fa63efd3fd90ca29" providerId="LiveId" clId="{8A3EA604-32F2-44F8-8543-DA5C58CA6EEA}" dt="2024-03-01T20:45:20.804" v="880" actId="1076"/>
          <ac:spMkLst>
            <pc:docMk/>
            <pc:sldMk cId="0" sldId="257"/>
            <ac:spMk id="46" creationId="{5100A27B-D364-1DF6-0272-7913DA35EE91}"/>
          </ac:spMkLst>
        </pc:spChg>
        <pc:spChg chg="add mod">
          <ac:chgData name="Kumar Raju Neela" userId="fa63efd3fd90ca29" providerId="LiveId" clId="{8A3EA604-32F2-44F8-8543-DA5C58CA6EEA}" dt="2024-03-01T20:58:23.738" v="1077" actId="108"/>
          <ac:spMkLst>
            <pc:docMk/>
            <pc:sldMk cId="0" sldId="257"/>
            <ac:spMk id="47" creationId="{71138151-16C9-5F10-4526-3F9450779E9D}"/>
          </ac:spMkLst>
        </pc:spChg>
        <pc:spChg chg="add mod">
          <ac:chgData name="Kumar Raju Neela" userId="fa63efd3fd90ca29" providerId="LiveId" clId="{8A3EA604-32F2-44F8-8543-DA5C58CA6EEA}" dt="2024-03-01T20:58:08.270" v="1076" actId="108"/>
          <ac:spMkLst>
            <pc:docMk/>
            <pc:sldMk cId="0" sldId="257"/>
            <ac:spMk id="48" creationId="{2458BB95-9C77-FA57-2E37-0206121C31FA}"/>
          </ac:spMkLst>
        </pc:spChg>
        <pc:spChg chg="add mod ord">
          <ac:chgData name="Kumar Raju Neela" userId="fa63efd3fd90ca29" providerId="LiveId" clId="{8A3EA604-32F2-44F8-8543-DA5C58CA6EEA}" dt="2024-03-01T20:57:16.715" v="1069" actId="207"/>
          <ac:spMkLst>
            <pc:docMk/>
            <pc:sldMk cId="0" sldId="257"/>
            <ac:spMk id="49" creationId="{C4DA3E84-B6B5-9937-1945-4DF5CEE217D0}"/>
          </ac:spMkLst>
        </pc:spChg>
        <pc:spChg chg="add del mod">
          <ac:chgData name="Kumar Raju Neela" userId="fa63efd3fd90ca29" providerId="LiveId" clId="{8A3EA604-32F2-44F8-8543-DA5C58CA6EEA}" dt="2024-03-01T20:41:28.518" v="860" actId="478"/>
          <ac:spMkLst>
            <pc:docMk/>
            <pc:sldMk cId="0" sldId="257"/>
            <ac:spMk id="50" creationId="{297A2306-E813-4C09-77C6-1B1C36A7FCA7}"/>
          </ac:spMkLst>
        </pc:spChg>
        <pc:spChg chg="add del mod">
          <ac:chgData name="Kumar Raju Neela" userId="fa63efd3fd90ca29" providerId="LiveId" clId="{8A3EA604-32F2-44F8-8543-DA5C58CA6EEA}" dt="2024-03-01T20:41:28.518" v="860" actId="478"/>
          <ac:spMkLst>
            <pc:docMk/>
            <pc:sldMk cId="0" sldId="257"/>
            <ac:spMk id="51" creationId="{BA251B7C-1AAA-CE16-2594-44C578BEB85C}"/>
          </ac:spMkLst>
        </pc:spChg>
        <pc:spChg chg="add del mod">
          <ac:chgData name="Kumar Raju Neela" userId="fa63efd3fd90ca29" providerId="LiveId" clId="{8A3EA604-32F2-44F8-8543-DA5C58CA6EEA}" dt="2024-03-01T20:41:28.518" v="860" actId="478"/>
          <ac:spMkLst>
            <pc:docMk/>
            <pc:sldMk cId="0" sldId="257"/>
            <ac:spMk id="52" creationId="{AB58BA45-6D9F-B7D5-76ED-B71E8646CCC4}"/>
          </ac:spMkLst>
        </pc:spChg>
        <pc:spChg chg="add del mod">
          <ac:chgData name="Kumar Raju Neela" userId="fa63efd3fd90ca29" providerId="LiveId" clId="{8A3EA604-32F2-44F8-8543-DA5C58CA6EEA}" dt="2024-03-01T20:46:25.752" v="885" actId="478"/>
          <ac:spMkLst>
            <pc:docMk/>
            <pc:sldMk cId="0" sldId="257"/>
            <ac:spMk id="53" creationId="{06EA2AE2-A862-5445-BC00-1DB5931B26F2}"/>
          </ac:spMkLst>
        </pc:spChg>
        <pc:spChg chg="add del mod">
          <ac:chgData name="Kumar Raju Neela" userId="fa63efd3fd90ca29" providerId="LiveId" clId="{8A3EA604-32F2-44F8-8543-DA5C58CA6EEA}" dt="2024-03-01T20:48:50.900" v="926" actId="478"/>
          <ac:spMkLst>
            <pc:docMk/>
            <pc:sldMk cId="0" sldId="257"/>
            <ac:spMk id="54" creationId="{38E3ED58-77B1-6170-F431-CAC1D111BACB}"/>
          </ac:spMkLst>
        </pc:spChg>
        <pc:spChg chg="add del mod">
          <ac:chgData name="Kumar Raju Neela" userId="fa63efd3fd90ca29" providerId="LiveId" clId="{8A3EA604-32F2-44F8-8543-DA5C58CA6EEA}" dt="2024-03-01T20:48:52.655" v="927" actId="478"/>
          <ac:spMkLst>
            <pc:docMk/>
            <pc:sldMk cId="0" sldId="257"/>
            <ac:spMk id="55" creationId="{625F2050-0171-548C-A374-4E09A49EC40C}"/>
          </ac:spMkLst>
        </pc:spChg>
        <pc:spChg chg="add mod">
          <ac:chgData name="Kumar Raju Neela" userId="fa63efd3fd90ca29" providerId="LiveId" clId="{8A3EA604-32F2-44F8-8543-DA5C58CA6EEA}" dt="2024-03-01T21:06:48.888" v="1300" actId="1076"/>
          <ac:spMkLst>
            <pc:docMk/>
            <pc:sldMk cId="0" sldId="257"/>
            <ac:spMk id="56" creationId="{2916F1FC-FB60-AB63-4508-8F34E394BAAA}"/>
          </ac:spMkLst>
        </pc:spChg>
        <pc:spChg chg="add mod">
          <ac:chgData name="Kumar Raju Neela" userId="fa63efd3fd90ca29" providerId="LiveId" clId="{8A3EA604-32F2-44F8-8543-DA5C58CA6EEA}" dt="2024-03-01T21:06:44.129" v="1299" actId="208"/>
          <ac:spMkLst>
            <pc:docMk/>
            <pc:sldMk cId="0" sldId="257"/>
            <ac:spMk id="57" creationId="{0D26B3DD-7949-0FA2-30BD-D5C1EE35DD71}"/>
          </ac:spMkLst>
        </pc:spChg>
        <pc:spChg chg="add del mod ord">
          <ac:chgData name="Kumar Raju Neela" userId="fa63efd3fd90ca29" providerId="LiveId" clId="{8A3EA604-32F2-44F8-8543-DA5C58CA6EEA}" dt="2024-03-01T21:06:05.648" v="1292"/>
          <ac:spMkLst>
            <pc:docMk/>
            <pc:sldMk cId="0" sldId="257"/>
            <ac:spMk id="58" creationId="{0FB9CB13-E7D3-4CCF-453F-1472A056125B}"/>
          </ac:spMkLst>
        </pc:spChg>
        <pc:spChg chg="add del mod">
          <ac:chgData name="Kumar Raju Neela" userId="fa63efd3fd90ca29" providerId="LiveId" clId="{8A3EA604-32F2-44F8-8543-DA5C58CA6EEA}" dt="2024-03-02T01:47:19.889" v="4696" actId="478"/>
          <ac:spMkLst>
            <pc:docMk/>
            <pc:sldMk cId="0" sldId="257"/>
            <ac:spMk id="59" creationId="{D9B549C7-CD34-1F32-CF7D-FFF8978F7603}"/>
          </ac:spMkLst>
        </pc:spChg>
        <pc:spChg chg="add mod">
          <ac:chgData name="Kumar Raju Neela" userId="fa63efd3fd90ca29" providerId="LiveId" clId="{8A3EA604-32F2-44F8-8543-DA5C58CA6EEA}" dt="2024-03-01T20:51:35.437" v="950"/>
          <ac:spMkLst>
            <pc:docMk/>
            <pc:sldMk cId="0" sldId="257"/>
            <ac:spMk id="60" creationId="{C7646071-891E-A7FE-FF1C-169A53C918D8}"/>
          </ac:spMkLst>
        </pc:spChg>
        <pc:spChg chg="add mod">
          <ac:chgData name="Kumar Raju Neela" userId="fa63efd3fd90ca29" providerId="LiveId" clId="{8A3EA604-32F2-44F8-8543-DA5C58CA6EEA}" dt="2024-03-02T01:49:23.363" v="4726" actId="20577"/>
          <ac:spMkLst>
            <pc:docMk/>
            <pc:sldMk cId="0" sldId="257"/>
            <ac:spMk id="61" creationId="{164C0CB1-58CA-89D7-FED5-8362CD3DBFF2}"/>
          </ac:spMkLst>
        </pc:spChg>
        <pc:spChg chg="add del mod">
          <ac:chgData name="Kumar Raju Neela" userId="fa63efd3fd90ca29" providerId="LiveId" clId="{8A3EA604-32F2-44F8-8543-DA5C58CA6EEA}" dt="2024-03-01T21:02:43.839" v="1258" actId="478"/>
          <ac:spMkLst>
            <pc:docMk/>
            <pc:sldMk cId="0" sldId="257"/>
            <ac:spMk id="62" creationId="{F076D22F-88D5-AA82-EE0F-E6EE7E7221A3}"/>
          </ac:spMkLst>
        </pc:spChg>
        <pc:spChg chg="add del mod">
          <ac:chgData name="Kumar Raju Neela" userId="fa63efd3fd90ca29" providerId="LiveId" clId="{8A3EA604-32F2-44F8-8543-DA5C58CA6EEA}" dt="2024-03-01T21:06:01.609" v="1288" actId="478"/>
          <ac:spMkLst>
            <pc:docMk/>
            <pc:sldMk cId="0" sldId="257"/>
            <ac:spMk id="63" creationId="{2579FF0A-632D-BE2F-9859-4E36F0EA4B4C}"/>
          </ac:spMkLst>
        </pc:spChg>
        <pc:spChg chg="add del mod">
          <ac:chgData name="Kumar Raju Neela" userId="fa63efd3fd90ca29" providerId="LiveId" clId="{8A3EA604-32F2-44F8-8543-DA5C58CA6EEA}" dt="2024-03-01T21:06:01.609" v="1288" actId="478"/>
          <ac:spMkLst>
            <pc:docMk/>
            <pc:sldMk cId="0" sldId="257"/>
            <ac:spMk id="64" creationId="{CC8D85F3-C994-F635-D724-97AE720E8413}"/>
          </ac:spMkLst>
        </pc:spChg>
        <pc:spChg chg="add mod ord">
          <ac:chgData name="Kumar Raju Neela" userId="fa63efd3fd90ca29" providerId="LiveId" clId="{8A3EA604-32F2-44F8-8543-DA5C58CA6EEA}" dt="2024-03-01T21:05:58.597" v="1287" actId="1076"/>
          <ac:spMkLst>
            <pc:docMk/>
            <pc:sldMk cId="0" sldId="257"/>
            <ac:spMk id="65" creationId="{73283D95-1CFE-990D-8FDC-4AB81936CFD1}"/>
          </ac:spMkLst>
        </pc:spChg>
        <pc:spChg chg="add mod">
          <ac:chgData name="Kumar Raju Neela" userId="fa63efd3fd90ca29" providerId="LiveId" clId="{8A3EA604-32F2-44F8-8543-DA5C58CA6EEA}" dt="2024-03-01T21:05:43.811" v="1284" actId="14100"/>
          <ac:spMkLst>
            <pc:docMk/>
            <pc:sldMk cId="0" sldId="257"/>
            <ac:spMk id="66" creationId="{B8415D43-3258-A6EF-E3E0-28ED6FBB22DE}"/>
          </ac:spMkLst>
        </pc:spChg>
        <pc:spChg chg="add mod">
          <ac:chgData name="Kumar Raju Neela" userId="fa63efd3fd90ca29" providerId="LiveId" clId="{8A3EA604-32F2-44F8-8543-DA5C58CA6EEA}" dt="2024-03-01T21:05:43.811" v="1284" actId="14100"/>
          <ac:spMkLst>
            <pc:docMk/>
            <pc:sldMk cId="0" sldId="257"/>
            <ac:spMk id="67" creationId="{F69AC624-1A18-27AB-2C6A-D6B474F1258C}"/>
          </ac:spMkLst>
        </pc:spChg>
        <pc:spChg chg="add mod">
          <ac:chgData name="Kumar Raju Neela" userId="fa63efd3fd90ca29" providerId="LiveId" clId="{8A3EA604-32F2-44F8-8543-DA5C58CA6EEA}" dt="2024-03-02T01:48:47.089" v="4706" actId="207"/>
          <ac:spMkLst>
            <pc:docMk/>
            <pc:sldMk cId="0" sldId="257"/>
            <ac:spMk id="68" creationId="{63264C84-BD2A-B30E-8A89-AD1C412DBAF4}"/>
          </ac:spMkLst>
        </pc:spChg>
        <pc:spChg chg="add del mod">
          <ac:chgData name="Kumar Raju Neela" userId="fa63efd3fd90ca29" providerId="LiveId" clId="{8A3EA604-32F2-44F8-8543-DA5C58CA6EEA}" dt="2024-03-01T21:20:26.880" v="1362" actId="478"/>
          <ac:spMkLst>
            <pc:docMk/>
            <pc:sldMk cId="0" sldId="257"/>
            <ac:spMk id="70" creationId="{863A4C20-D573-D45C-4F26-C330B30F139C}"/>
          </ac:spMkLst>
        </pc:spChg>
        <pc:spChg chg="del mod">
          <ac:chgData name="Kumar Raju Neela" userId="fa63efd3fd90ca29" providerId="LiveId" clId="{8A3EA604-32F2-44F8-8543-DA5C58CA6EEA}" dt="2024-03-01T19:56:31.299" v="225"/>
          <ac:spMkLst>
            <pc:docMk/>
            <pc:sldMk cId="0" sldId="257"/>
            <ac:spMk id="105" creationId="{00000000-0000-0000-0000-000000000000}"/>
          </ac:spMkLst>
        </pc:spChg>
      </pc:sldChg>
      <pc:sldChg chg="addSp delSp modSp del mod">
        <pc:chgData name="Kumar Raju Neela" userId="fa63efd3fd90ca29" providerId="LiveId" clId="{8A3EA604-32F2-44F8-8543-DA5C58CA6EEA}" dt="2024-03-02T06:22:14.324" v="9301" actId="2696"/>
        <pc:sldMkLst>
          <pc:docMk/>
          <pc:sldMk cId="0" sldId="259"/>
        </pc:sldMkLst>
        <pc:spChg chg="add mod">
          <ac:chgData name="Kumar Raju Neela" userId="fa63efd3fd90ca29" providerId="LiveId" clId="{8A3EA604-32F2-44F8-8543-DA5C58CA6EEA}" dt="2024-03-02T06:20:59.816" v="9270" actId="20577"/>
          <ac:spMkLst>
            <pc:docMk/>
            <pc:sldMk cId="0" sldId="259"/>
            <ac:spMk id="2" creationId="{CC93083B-6BEF-0B26-6061-6A0A8C6FE04E}"/>
          </ac:spMkLst>
        </pc:spChg>
        <pc:spChg chg="del">
          <ac:chgData name="Kumar Raju Neela" userId="fa63efd3fd90ca29" providerId="LiveId" clId="{8A3EA604-32F2-44F8-8543-DA5C58CA6EEA}" dt="2024-03-02T06:20:45.901" v="9250" actId="478"/>
          <ac:spMkLst>
            <pc:docMk/>
            <pc:sldMk cId="0" sldId="259"/>
            <ac:spMk id="117" creationId="{00000000-0000-0000-0000-000000000000}"/>
          </ac:spMkLst>
        </pc:spChg>
      </pc:sldChg>
      <pc:sldChg chg="del">
        <pc:chgData name="Kumar Raju Neela" userId="fa63efd3fd90ca29" providerId="LiveId" clId="{8A3EA604-32F2-44F8-8543-DA5C58CA6EEA}" dt="2024-03-02T06:19:58.827" v="9247" actId="2696"/>
        <pc:sldMkLst>
          <pc:docMk/>
          <pc:sldMk cId="1525932379" sldId="260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1243635050" sldId="261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2337069636" sldId="262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761574717" sldId="263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1725080086" sldId="264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2374220007" sldId="266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726965270" sldId="268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741887509" sldId="276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1141543699" sldId="277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210257651" sldId="278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510406020" sldId="279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930511976" sldId="284"/>
        </pc:sldMkLst>
      </pc:sldChg>
      <pc:sldChg chg="del">
        <pc:chgData name="Kumar Raju Neela" userId="fa63efd3fd90ca29" providerId="LiveId" clId="{8A3EA604-32F2-44F8-8543-DA5C58CA6EEA}" dt="2024-03-02T06:20:16.593" v="9248" actId="2696"/>
        <pc:sldMkLst>
          <pc:docMk/>
          <pc:sldMk cId="2311419578" sldId="285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1311611572" sldId="287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788053641" sldId="288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1153482208" sldId="289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2451831951" sldId="291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1084738200" sldId="292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2215543786" sldId="293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3905711278" sldId="294"/>
        </pc:sldMkLst>
      </pc:sldChg>
      <pc:sldChg chg="del">
        <pc:chgData name="Kumar Raju Neela" userId="fa63efd3fd90ca29" providerId="LiveId" clId="{8A3EA604-32F2-44F8-8543-DA5C58CA6EEA}" dt="2024-03-02T06:20:35.115" v="9249" actId="2696"/>
        <pc:sldMkLst>
          <pc:docMk/>
          <pc:sldMk cId="2342295630" sldId="295"/>
        </pc:sldMkLst>
      </pc:sldChg>
      <pc:sldChg chg="del">
        <pc:chgData name="Kumar Raju Neela" userId="fa63efd3fd90ca29" providerId="LiveId" clId="{8A3EA604-32F2-44F8-8543-DA5C58CA6EEA}" dt="2024-03-02T06:17:36.031" v="9240" actId="2696"/>
        <pc:sldMkLst>
          <pc:docMk/>
          <pc:sldMk cId="3886669499" sldId="297"/>
        </pc:sldMkLst>
      </pc:sldChg>
      <pc:sldChg chg="del">
        <pc:chgData name="Kumar Raju Neela" userId="fa63efd3fd90ca29" providerId="LiveId" clId="{8A3EA604-32F2-44F8-8543-DA5C58CA6EEA}" dt="2024-03-02T06:19:58.827" v="9247" actId="2696"/>
        <pc:sldMkLst>
          <pc:docMk/>
          <pc:sldMk cId="1298926875" sldId="298"/>
        </pc:sldMkLst>
      </pc:sldChg>
      <pc:sldChg chg="del">
        <pc:chgData name="Kumar Raju Neela" userId="fa63efd3fd90ca29" providerId="LiveId" clId="{8A3EA604-32F2-44F8-8543-DA5C58CA6EEA}" dt="2024-03-02T06:19:58.827" v="9247" actId="2696"/>
        <pc:sldMkLst>
          <pc:docMk/>
          <pc:sldMk cId="1569796424" sldId="299"/>
        </pc:sldMkLst>
      </pc:sldChg>
      <pc:sldChg chg="addSp delSp modSp add mod modTransition">
        <pc:chgData name="Kumar Raju Neela" userId="fa63efd3fd90ca29" providerId="LiveId" clId="{8A3EA604-32F2-44F8-8543-DA5C58CA6EEA}" dt="2024-03-02T07:20:40.409" v="9552" actId="20577"/>
        <pc:sldMkLst>
          <pc:docMk/>
          <pc:sldMk cId="2319175303" sldId="300"/>
        </pc:sldMkLst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" creationId="{68E60331-798A-6B76-F501-9D8D63B5ACD9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3" creationId="{C8418DD3-1DB4-BABD-DFF4-4AE9711DA8F0}"/>
          </ac:spMkLst>
        </pc:spChg>
        <pc:spChg chg="add mod">
          <ac:chgData name="Kumar Raju Neela" userId="fa63efd3fd90ca29" providerId="LiveId" clId="{8A3EA604-32F2-44F8-8543-DA5C58CA6EEA}" dt="2024-03-02T07:20:40.409" v="9552" actId="20577"/>
          <ac:spMkLst>
            <pc:docMk/>
            <pc:sldMk cId="2319175303" sldId="300"/>
            <ac:spMk id="4" creationId="{72511A42-8164-820E-28A9-F9F456C5E92B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11" creationId="{3B55C147-CCC1-FE70-651B-671CB8286740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12" creationId="{C915EA60-9513-E5FA-E35F-EEA2C277C18C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0" creationId="{1FC421DB-8797-E580-6D31-D02F58AA2763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1" creationId="{139087D8-2BF4-C3D5-30CC-98EB1EAB2855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2" creationId="{052F17A2-7658-4AE8-B451-D2B8EC71AD68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5" creationId="{E9742CC7-9475-8DE9-88C9-FFAC24AC3D90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8" creationId="{EE6BF0BE-FF51-575F-A673-BEE1A6805463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29" creationId="{A83D6F19-F59B-E50F-1385-55B3214D8017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30" creationId="{C90E9E14-515B-7A31-9E1F-B1A8A65CB46E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31" creationId="{002B1778-B944-5F1C-56C8-0D9A313F8D2F}"/>
          </ac:spMkLst>
        </pc:spChg>
        <pc:spChg chg="del">
          <ac:chgData name="Kumar Raju Neela" userId="fa63efd3fd90ca29" providerId="LiveId" clId="{8A3EA604-32F2-44F8-8543-DA5C58CA6EEA}" dt="2024-03-01T21:26:50.155" v="1372" actId="478"/>
          <ac:spMkLst>
            <pc:docMk/>
            <pc:sldMk cId="2319175303" sldId="300"/>
            <ac:spMk id="32" creationId="{38A0927B-9D70-D1A9-B7CE-211F77CA5E28}"/>
          </ac:spMkLst>
        </pc:spChg>
        <pc:spChg chg="del">
          <ac:chgData name="Kumar Raju Neela" userId="fa63efd3fd90ca29" providerId="LiveId" clId="{8A3EA604-32F2-44F8-8543-DA5C58CA6EEA}" dt="2024-03-01T21:26:50.155" v="1372" actId="478"/>
          <ac:spMkLst>
            <pc:docMk/>
            <pc:sldMk cId="2319175303" sldId="300"/>
            <ac:spMk id="33" creationId="{ABE4C29C-BBF0-C5FC-ED86-C58E63975459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37" creationId="{8EC317DC-F93F-D616-CF8B-08EF2551EA6B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38" creationId="{8145B510-8D81-02E5-8924-25CB6B4A6A61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39" creationId="{B7E072C7-38BB-954A-EA43-6CBC6549FC78}"/>
          </ac:spMkLst>
        </pc:spChg>
        <pc:spChg chg="del">
          <ac:chgData name="Kumar Raju Neela" userId="fa63efd3fd90ca29" providerId="LiveId" clId="{8A3EA604-32F2-44F8-8543-DA5C58CA6EEA}" dt="2024-03-01T21:26:44.836" v="1370" actId="478"/>
          <ac:spMkLst>
            <pc:docMk/>
            <pc:sldMk cId="2319175303" sldId="300"/>
            <ac:spMk id="40" creationId="{AE87BFC8-0B1F-4BAF-886F-81C081072327}"/>
          </ac:spMkLst>
        </pc:spChg>
        <pc:spChg chg="del">
          <ac:chgData name="Kumar Raju Neela" userId="fa63efd3fd90ca29" providerId="LiveId" clId="{8A3EA604-32F2-44F8-8543-DA5C58CA6EEA}" dt="2024-03-01T21:26:47.530" v="1371" actId="478"/>
          <ac:spMkLst>
            <pc:docMk/>
            <pc:sldMk cId="2319175303" sldId="300"/>
            <ac:spMk id="41" creationId="{B1AB62B3-8EDF-13BD-1C8F-1E14C8D88027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46" creationId="{2F0CE163-75B4-1B5D-8FA4-56FE68146C7C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47" creationId="{12EB4A88-BB69-D876-0DC6-08046A77F175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48" creationId="{87EB3E6C-E827-66E0-DFF4-13858179DC5B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49" creationId="{1EF5484F-88A9-BE74-C5DB-7C1B8F4991FA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56" creationId="{89F169FE-19EA-EF55-C3CF-B1E7DC86EAC8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57" creationId="{98CFE142-2FF8-AF9A-7861-174DC6487215}"/>
          </ac:spMkLst>
        </pc:spChg>
        <pc:spChg chg="del">
          <ac:chgData name="Kumar Raju Neela" userId="fa63efd3fd90ca29" providerId="LiveId" clId="{8A3EA604-32F2-44F8-8543-DA5C58CA6EEA}" dt="2024-03-01T21:26:44.836" v="1370" actId="478"/>
          <ac:spMkLst>
            <pc:docMk/>
            <pc:sldMk cId="2319175303" sldId="300"/>
            <ac:spMk id="59" creationId="{84D33F58-05B2-29E8-D404-3920A344FFF0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61" creationId="{5114DBF1-AC85-8DD9-3B07-0D8C9BAA31E7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65" creationId="{034468B7-F088-651B-7B3C-0B5648BA9084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66" creationId="{63F4039A-3BC1-01F3-FBBD-F8E4ED20435A}"/>
          </ac:spMkLst>
        </pc:spChg>
        <pc:spChg chg="del">
          <ac:chgData name="Kumar Raju Neela" userId="fa63efd3fd90ca29" providerId="LiveId" clId="{8A3EA604-32F2-44F8-8543-DA5C58CA6EEA}" dt="2024-03-01T21:26:36.060" v="1368" actId="478"/>
          <ac:spMkLst>
            <pc:docMk/>
            <pc:sldMk cId="2319175303" sldId="300"/>
            <ac:spMk id="67" creationId="{49BB8796-616E-BC20-A528-FABF721C4EBB}"/>
          </ac:spMkLst>
        </pc:spChg>
        <pc:spChg chg="del">
          <ac:chgData name="Kumar Raju Neela" userId="fa63efd3fd90ca29" providerId="LiveId" clId="{8A3EA604-32F2-44F8-8543-DA5C58CA6EEA}" dt="2024-03-01T21:26:42.260" v="1369" actId="478"/>
          <ac:spMkLst>
            <pc:docMk/>
            <pc:sldMk cId="2319175303" sldId="300"/>
            <ac:spMk id="68" creationId="{DA305A86-3C4D-881A-6178-E7B29DFF1A4C}"/>
          </ac:spMkLst>
        </pc:spChg>
      </pc:sldChg>
      <pc:sldChg chg="addSp delSp modSp add mod modTransition modClrScheme chgLayout">
        <pc:chgData name="Kumar Raju Neela" userId="fa63efd3fd90ca29" providerId="LiveId" clId="{8A3EA604-32F2-44F8-8543-DA5C58CA6EEA}" dt="2024-03-02T06:28:32.342" v="9357"/>
        <pc:sldMkLst>
          <pc:docMk/>
          <pc:sldMk cId="3024994384" sldId="301"/>
        </pc:sldMkLst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" creationId="{A025F2AF-928A-59A7-2C7D-5F8E4312E8A0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" creationId="{823702CB-4338-D968-2791-C8F78ADEF4FF}"/>
          </ac:spMkLst>
        </pc:spChg>
        <pc:spChg chg="add del mod">
          <ac:chgData name="Kumar Raju Neela" userId="fa63efd3fd90ca29" providerId="LiveId" clId="{8A3EA604-32F2-44F8-8543-DA5C58CA6EEA}" dt="2024-03-01T22:59:41.384" v="3059" actId="478"/>
          <ac:spMkLst>
            <pc:docMk/>
            <pc:sldMk cId="3024994384" sldId="301"/>
            <ac:spMk id="4" creationId="{19B204B6-8E9D-3FF3-B98A-800B17E72095}"/>
          </ac:spMkLst>
        </pc:spChg>
        <pc:spChg chg="add del mod">
          <ac:chgData name="Kumar Raju Neela" userId="fa63efd3fd90ca29" providerId="LiveId" clId="{8A3EA604-32F2-44F8-8543-DA5C58CA6EEA}" dt="2024-03-01T22:59:41.384" v="3061"/>
          <ac:spMkLst>
            <pc:docMk/>
            <pc:sldMk cId="3024994384" sldId="301"/>
            <ac:spMk id="5" creationId="{4F261F50-469D-E28D-E628-05B3628F5CD7}"/>
          </ac:spMkLst>
        </pc:spChg>
        <pc:spChg chg="add mod ord">
          <ac:chgData name="Kumar Raju Neela" userId="fa63efd3fd90ca29" providerId="LiveId" clId="{8A3EA604-32F2-44F8-8543-DA5C58CA6EEA}" dt="2024-03-02T01:33:22.939" v="4681" actId="113"/>
          <ac:spMkLst>
            <pc:docMk/>
            <pc:sldMk cId="3024994384" sldId="301"/>
            <ac:spMk id="6" creationId="{F93461D6-C980-94AF-4F93-5CD7B2ED474D}"/>
          </ac:spMkLst>
        </pc:spChg>
        <pc:spChg chg="add mod ord">
          <ac:chgData name="Kumar Raju Neela" userId="fa63efd3fd90ca29" providerId="LiveId" clId="{8A3EA604-32F2-44F8-8543-DA5C58CA6EEA}" dt="2024-03-02T01:33:13.347" v="4680" actId="207"/>
          <ac:spMkLst>
            <pc:docMk/>
            <pc:sldMk cId="3024994384" sldId="301"/>
            <ac:spMk id="7" creationId="{8C834F99-6362-CB8A-30D6-0FFA6511E7BE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11" creationId="{2F9A03B3-4160-EB88-2F08-926A57B64F03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12" creationId="{8049CA6F-F143-28B4-9494-27AB94468169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0" creationId="{B51E7B30-6073-2D17-BFA2-74F5F8E73DF2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1" creationId="{F9DA2944-99BF-5FA4-96DA-B62470770023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2" creationId="{629D0510-8619-003B-CE64-2DEA7B077E6D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5" creationId="{285AF6A8-1B35-DD1D-6DE5-FB78273CBEEE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8" creationId="{C14FFBB0-491C-5987-D311-F597CA6F81EC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29" creationId="{77E66D70-741E-1375-03D3-E4A962CA5F57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0" creationId="{7F117459-243A-D693-0686-4B784C20F674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1" creationId="{7B20A9E3-961E-B2BE-6FEE-2AD894A921E9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2" creationId="{37C58832-4FA7-7AEF-CCCB-0FB3E065F94A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3" creationId="{46D53EE9-91F5-34E9-25F6-D0592187C774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7" creationId="{A5A20587-1DAF-8B5E-F35E-687BBFC1857D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8" creationId="{404FB3DA-A595-6CA6-CCFA-77DCD9C99B09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39" creationId="{CA405057-004B-FD1D-BF94-A221B3332C3D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0" creationId="{0B5A9A5F-54E2-A174-C5AA-9D14B653D416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1" creationId="{01775D97-5953-0BCA-B099-524F5611E861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6" creationId="{1D6CD8CF-64C9-DE94-FCBA-AB1F7BF62463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7" creationId="{448A1077-3C03-2413-0ECE-24F089908D81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8" creationId="{2F5A0628-E1D5-DE77-7FD0-2C9989E05F12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49" creationId="{6AD8A8B7-AE5E-AB54-B325-9877CAC11791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56" creationId="{03890841-F77B-D6AB-3260-7E99C2A6092D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57" creationId="{47E78FD6-CD98-058E-B0D3-69900F0D90BA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59" creationId="{A44FDDFD-FC90-6C6B-4C3C-C95613931840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61" creationId="{30B5DAB6-BFDC-26CA-A8A7-AECA328EEFBE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65" creationId="{EA5F8001-F59E-7EB1-200C-7623E8D6A380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66" creationId="{374B84E3-9D20-CBC2-BBD5-DC062EC0A887}"/>
          </ac:spMkLst>
        </pc:spChg>
        <pc:spChg chg="del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67" creationId="{50F4DCCE-E9C8-D6D1-7AFE-53B22A9BF65A}"/>
          </ac:spMkLst>
        </pc:spChg>
        <pc:spChg chg="del mod">
          <ac:chgData name="Kumar Raju Neela" userId="fa63efd3fd90ca29" providerId="LiveId" clId="{8A3EA604-32F2-44F8-8543-DA5C58CA6EEA}" dt="2024-03-01T21:26:58.606" v="1374" actId="478"/>
          <ac:spMkLst>
            <pc:docMk/>
            <pc:sldMk cId="3024994384" sldId="301"/>
            <ac:spMk id="68" creationId="{1197A28D-C3E6-F156-8455-1F5FAE31BA43}"/>
          </ac:spMkLst>
        </pc:spChg>
        <pc:picChg chg="add mod">
          <ac:chgData name="Kumar Raju Neela" userId="fa63efd3fd90ca29" providerId="LiveId" clId="{8A3EA604-32F2-44F8-8543-DA5C58CA6EEA}" dt="2024-03-01T23:05:37.678" v="3173" actId="1076"/>
          <ac:picMkLst>
            <pc:docMk/>
            <pc:sldMk cId="3024994384" sldId="301"/>
            <ac:picMk id="9" creationId="{8A7BF0B8-77F0-54E0-B1E6-6A0337AC7E76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2T06:28:32.342" v="9357"/>
        <pc:sldMkLst>
          <pc:docMk/>
          <pc:sldMk cId="1536881862" sldId="302"/>
        </pc:sldMkLst>
        <pc:spChg chg="add mod">
          <ac:chgData name="Kumar Raju Neela" userId="fa63efd3fd90ca29" providerId="LiveId" clId="{8A3EA604-32F2-44F8-8543-DA5C58CA6EEA}" dt="2024-03-01T23:14:49.629" v="3241" actId="255"/>
          <ac:spMkLst>
            <pc:docMk/>
            <pc:sldMk cId="1536881862" sldId="302"/>
            <ac:spMk id="6" creationId="{A2C31979-F4FE-F07A-E9BD-F852A3BF5A05}"/>
          </ac:spMkLst>
        </pc:spChg>
        <pc:picChg chg="add del mod">
          <ac:chgData name="Kumar Raju Neela" userId="fa63efd3fd90ca29" providerId="LiveId" clId="{8A3EA604-32F2-44F8-8543-DA5C58CA6EEA}" dt="2024-03-01T23:11:52.518" v="3195" actId="478"/>
          <ac:picMkLst>
            <pc:docMk/>
            <pc:sldMk cId="1536881862" sldId="302"/>
            <ac:picMk id="3" creationId="{713AF84A-4E91-C983-B2AC-C3B0A383A46E}"/>
          </ac:picMkLst>
        </pc:picChg>
        <pc:picChg chg="add mod">
          <ac:chgData name="Kumar Raju Neela" userId="fa63efd3fd90ca29" providerId="LiveId" clId="{8A3EA604-32F2-44F8-8543-DA5C58CA6EEA}" dt="2024-03-01T23:13:08.144" v="3199" actId="14100"/>
          <ac:picMkLst>
            <pc:docMk/>
            <pc:sldMk cId="1536881862" sldId="302"/>
            <ac:picMk id="5" creationId="{30066AD3-2767-AF47-CF02-A507228D1531}"/>
          </ac:picMkLst>
        </pc:picChg>
      </pc:sldChg>
      <pc:sldChg chg="addSp modSp add mod modTransition">
        <pc:chgData name="Kumar Raju Neela" userId="fa63efd3fd90ca29" providerId="LiveId" clId="{8A3EA604-32F2-44F8-8543-DA5C58CA6EEA}" dt="2024-03-02T06:48:46.850" v="9490" actId="1076"/>
        <pc:sldMkLst>
          <pc:docMk/>
          <pc:sldMk cId="2790373113" sldId="303"/>
        </pc:sldMkLst>
        <pc:spChg chg="add mod">
          <ac:chgData name="Kumar Raju Neela" userId="fa63efd3fd90ca29" providerId="LiveId" clId="{8A3EA604-32F2-44F8-8543-DA5C58CA6EEA}" dt="2024-03-02T06:48:46.850" v="9490" actId="1076"/>
          <ac:spMkLst>
            <pc:docMk/>
            <pc:sldMk cId="2790373113" sldId="303"/>
            <ac:spMk id="2" creationId="{C953F264-A3B8-5E99-1267-578C5A8DD533}"/>
          </ac:spMkLst>
        </pc:spChg>
        <pc:spChg chg="add mod">
          <ac:chgData name="Kumar Raju Neela" userId="fa63efd3fd90ca29" providerId="LiveId" clId="{8A3EA604-32F2-44F8-8543-DA5C58CA6EEA}" dt="2024-03-02T01:46:14.004" v="4691" actId="2711"/>
          <ac:spMkLst>
            <pc:docMk/>
            <pc:sldMk cId="2790373113" sldId="303"/>
            <ac:spMk id="3" creationId="{C2006856-8042-FA27-FB92-EC2DD675BB49}"/>
          </ac:spMkLst>
        </pc:spChg>
      </pc:sldChg>
      <pc:sldChg chg="addSp delSp modSp add mod modTransition modClrScheme chgLayout">
        <pc:chgData name="Kumar Raju Neela" userId="fa63efd3fd90ca29" providerId="LiveId" clId="{8A3EA604-32F2-44F8-8543-DA5C58CA6EEA}" dt="2024-03-02T06:48:07.718" v="9486" actId="1076"/>
        <pc:sldMkLst>
          <pc:docMk/>
          <pc:sldMk cId="840971141" sldId="304"/>
        </pc:sldMkLst>
        <pc:spChg chg="add del mod">
          <ac:chgData name="Kumar Raju Neela" userId="fa63efd3fd90ca29" providerId="LiveId" clId="{8A3EA604-32F2-44F8-8543-DA5C58CA6EEA}" dt="2024-03-01T21:55:39.629" v="2197"/>
          <ac:spMkLst>
            <pc:docMk/>
            <pc:sldMk cId="840971141" sldId="304"/>
            <ac:spMk id="2" creationId="{974B9782-794D-5EAE-1AE3-ED02BF69B34C}"/>
          </ac:spMkLst>
        </pc:spChg>
        <pc:spChg chg="add del mod">
          <ac:chgData name="Kumar Raju Neela" userId="fa63efd3fd90ca29" providerId="LiveId" clId="{8A3EA604-32F2-44F8-8543-DA5C58CA6EEA}" dt="2024-03-01T21:57:53.143" v="2200"/>
          <ac:spMkLst>
            <pc:docMk/>
            <pc:sldMk cId="840971141" sldId="304"/>
            <ac:spMk id="3" creationId="{76218CE8-EA22-935F-29BE-173B812940E8}"/>
          </ac:spMkLst>
        </pc:spChg>
        <pc:spChg chg="add del mod">
          <ac:chgData name="Kumar Raju Neela" userId="fa63efd3fd90ca29" providerId="LiveId" clId="{8A3EA604-32F2-44F8-8543-DA5C58CA6EEA}" dt="2024-03-01T22:30:27.075" v="2622"/>
          <ac:spMkLst>
            <pc:docMk/>
            <pc:sldMk cId="840971141" sldId="304"/>
            <ac:spMk id="4" creationId="{0B8A86B3-D77B-B83C-1F32-71B1857C52B0}"/>
          </ac:spMkLst>
        </pc:spChg>
        <pc:spChg chg="add mod ord">
          <ac:chgData name="Kumar Raju Neela" userId="fa63efd3fd90ca29" providerId="LiveId" clId="{8A3EA604-32F2-44F8-8543-DA5C58CA6EEA}" dt="2024-03-02T06:48:07.718" v="9486" actId="1076"/>
          <ac:spMkLst>
            <pc:docMk/>
            <pc:sldMk cId="840971141" sldId="304"/>
            <ac:spMk id="23" creationId="{3D09182D-6D24-8235-4C7D-C0721EE926EE}"/>
          </ac:spMkLst>
        </pc:spChg>
        <pc:spChg chg="add del mod ord">
          <ac:chgData name="Kumar Raju Neela" userId="fa63efd3fd90ca29" providerId="LiveId" clId="{8A3EA604-32F2-44F8-8543-DA5C58CA6EEA}" dt="2024-03-01T22:30:41.965" v="2624" actId="478"/>
          <ac:spMkLst>
            <pc:docMk/>
            <pc:sldMk cId="840971141" sldId="304"/>
            <ac:spMk id="24" creationId="{C8AA77A8-977D-F58A-4A90-E3FDFE63E397}"/>
          </ac:spMkLst>
        </pc:spChg>
        <pc:spChg chg="add del mod ord">
          <ac:chgData name="Kumar Raju Neela" userId="fa63efd3fd90ca29" providerId="LiveId" clId="{8A3EA604-32F2-44F8-8543-DA5C58CA6EEA}" dt="2024-03-01T22:30:27.073" v="2620" actId="478"/>
          <ac:spMkLst>
            <pc:docMk/>
            <pc:sldMk cId="840971141" sldId="304"/>
            <ac:spMk id="25" creationId="{9D4DAF15-D7D5-EDE2-3536-C01EE6C381EF}"/>
          </ac:spMkLst>
        </pc:spChg>
        <pc:spChg chg="add mod">
          <ac:chgData name="Kumar Raju Neela" userId="fa63efd3fd90ca29" providerId="LiveId" clId="{8A3EA604-32F2-44F8-8543-DA5C58CA6EEA}" dt="2024-03-02T01:50:54.990" v="4740" actId="1076"/>
          <ac:spMkLst>
            <pc:docMk/>
            <pc:sldMk cId="840971141" sldId="304"/>
            <ac:spMk id="26" creationId="{BCAF12F1-8575-62CC-B5CE-77A5CBB03487}"/>
          </ac:spMkLst>
        </pc:spChg>
        <pc:spChg chg="add del mod">
          <ac:chgData name="Kumar Raju Neela" userId="fa63efd3fd90ca29" providerId="LiveId" clId="{8A3EA604-32F2-44F8-8543-DA5C58CA6EEA}" dt="2024-03-01T22:37:00.404" v="2770"/>
          <ac:spMkLst>
            <pc:docMk/>
            <pc:sldMk cId="840971141" sldId="304"/>
            <ac:spMk id="27" creationId="{3BB8E651-E4FC-4EC8-DC9D-16FD957871E4}"/>
          </ac:spMkLst>
        </pc:spChg>
        <pc:spChg chg="add mod">
          <ac:chgData name="Kumar Raju Neela" userId="fa63efd3fd90ca29" providerId="LiveId" clId="{8A3EA604-32F2-44F8-8543-DA5C58CA6EEA}" dt="2024-03-02T01:51:02.523" v="4741" actId="1076"/>
          <ac:spMkLst>
            <pc:docMk/>
            <pc:sldMk cId="840971141" sldId="304"/>
            <ac:spMk id="28" creationId="{7A050BAB-D3D5-DA2C-D474-B5EB5F9618C3}"/>
          </ac:spMkLst>
        </pc:spChg>
        <pc:spChg chg="add mod">
          <ac:chgData name="Kumar Raju Neela" userId="fa63efd3fd90ca29" providerId="LiveId" clId="{8A3EA604-32F2-44F8-8543-DA5C58CA6EEA}" dt="2024-03-02T01:51:09.728" v="4742" actId="1076"/>
          <ac:spMkLst>
            <pc:docMk/>
            <pc:sldMk cId="840971141" sldId="304"/>
            <ac:spMk id="29" creationId="{9940CCB8-C6F6-2345-4780-5EB7D12669C6}"/>
          </ac:spMkLst>
        </pc:spChg>
        <pc:spChg chg="add mod">
          <ac:chgData name="Kumar Raju Neela" userId="fa63efd3fd90ca29" providerId="LiveId" clId="{8A3EA604-32F2-44F8-8543-DA5C58CA6EEA}" dt="2024-03-02T01:51:29.810" v="4746" actId="1076"/>
          <ac:spMkLst>
            <pc:docMk/>
            <pc:sldMk cId="840971141" sldId="304"/>
            <ac:spMk id="30" creationId="{E2BA2601-2648-1A0F-92D6-831405CAAFB9}"/>
          </ac:spMkLst>
        </pc:spChg>
        <pc:spChg chg="add mod">
          <ac:chgData name="Kumar Raju Neela" userId="fa63efd3fd90ca29" providerId="LiveId" clId="{8A3EA604-32F2-44F8-8543-DA5C58CA6EEA}" dt="2024-03-02T01:51:24.930" v="4745" actId="1076"/>
          <ac:spMkLst>
            <pc:docMk/>
            <pc:sldMk cId="840971141" sldId="304"/>
            <ac:spMk id="31" creationId="{9819F852-58C2-5D4A-BD7B-207987CE4210}"/>
          </ac:spMkLst>
        </pc:spChg>
        <pc:spChg chg="add mod">
          <ac:chgData name="Kumar Raju Neela" userId="fa63efd3fd90ca29" providerId="LiveId" clId="{8A3EA604-32F2-44F8-8543-DA5C58CA6EEA}" dt="2024-03-02T01:51:20.444" v="4744" actId="1076"/>
          <ac:spMkLst>
            <pc:docMk/>
            <pc:sldMk cId="840971141" sldId="304"/>
            <ac:spMk id="32" creationId="{ECEB518A-3D4F-A6B4-5C55-BCD1F4538143}"/>
          </ac:spMkLst>
        </pc:spChg>
        <pc:spChg chg="add mod">
          <ac:chgData name="Kumar Raju Neela" userId="fa63efd3fd90ca29" providerId="LiveId" clId="{8A3EA604-32F2-44F8-8543-DA5C58CA6EEA}" dt="2024-03-02T01:51:14.785" v="4743" actId="1076"/>
          <ac:spMkLst>
            <pc:docMk/>
            <pc:sldMk cId="840971141" sldId="304"/>
            <ac:spMk id="33" creationId="{69EBE848-B388-25AA-1AF1-81C064430C29}"/>
          </ac:spMkLst>
        </pc:spChg>
        <pc:spChg chg="add del mod">
          <ac:chgData name="Kumar Raju Neela" userId="fa63efd3fd90ca29" providerId="LiveId" clId="{8A3EA604-32F2-44F8-8543-DA5C58CA6EEA}" dt="2024-03-01T22:41:02.496" v="2916"/>
          <ac:spMkLst>
            <pc:docMk/>
            <pc:sldMk cId="840971141" sldId="304"/>
            <ac:spMk id="34" creationId="{3BD13AAC-63EA-9CDF-C1BE-ECC31DD51323}"/>
          </ac:spMkLst>
        </pc:spChg>
        <pc:spChg chg="add mod">
          <ac:chgData name="Kumar Raju Neela" userId="fa63efd3fd90ca29" providerId="LiveId" clId="{8A3EA604-32F2-44F8-8543-DA5C58CA6EEA}" dt="2024-03-02T01:51:35.590" v="4747" actId="1076"/>
          <ac:spMkLst>
            <pc:docMk/>
            <pc:sldMk cId="840971141" sldId="304"/>
            <ac:spMk id="35" creationId="{47B2C66E-AABE-8878-259B-9EE52A9EF294}"/>
          </ac:spMkLst>
        </pc:spChg>
        <pc:spChg chg="add mod">
          <ac:chgData name="Kumar Raju Neela" userId="fa63efd3fd90ca29" providerId="LiveId" clId="{8A3EA604-32F2-44F8-8543-DA5C58CA6EEA}" dt="2024-03-02T01:51:39.107" v="4748" actId="1076"/>
          <ac:spMkLst>
            <pc:docMk/>
            <pc:sldMk cId="840971141" sldId="304"/>
            <ac:spMk id="36" creationId="{42F96D43-0F5B-A005-B555-E66E5A64732D}"/>
          </ac:spMkLst>
        </pc:spChg>
        <pc:picChg chg="add mod">
          <ac:chgData name="Kumar Raju Neela" userId="fa63efd3fd90ca29" providerId="LiveId" clId="{8A3EA604-32F2-44F8-8543-DA5C58CA6EEA}" dt="2024-03-01T22:34:35.606" v="2736" actId="1076"/>
          <ac:picMkLst>
            <pc:docMk/>
            <pc:sldMk cId="840971141" sldId="304"/>
            <ac:picMk id="6" creationId="{488EEA61-B3E9-55E6-12F8-AFE899F105CA}"/>
          </ac:picMkLst>
        </pc:picChg>
        <pc:picChg chg="add mod">
          <ac:chgData name="Kumar Raju Neela" userId="fa63efd3fd90ca29" providerId="LiveId" clId="{8A3EA604-32F2-44F8-8543-DA5C58CA6EEA}" dt="2024-03-01T22:34:10.168" v="2727" actId="1076"/>
          <ac:picMkLst>
            <pc:docMk/>
            <pc:sldMk cId="840971141" sldId="304"/>
            <ac:picMk id="8" creationId="{E4CCF614-E74D-4B12-A3D2-7BD98A49ADFE}"/>
          </ac:picMkLst>
        </pc:picChg>
        <pc:picChg chg="add mod">
          <ac:chgData name="Kumar Raju Neela" userId="fa63efd3fd90ca29" providerId="LiveId" clId="{8A3EA604-32F2-44F8-8543-DA5C58CA6EEA}" dt="2024-03-01T22:34:13.742" v="2728" actId="1076"/>
          <ac:picMkLst>
            <pc:docMk/>
            <pc:sldMk cId="840971141" sldId="304"/>
            <ac:picMk id="10" creationId="{00147216-5444-0A88-9512-80A72A4890EE}"/>
          </ac:picMkLst>
        </pc:picChg>
        <pc:picChg chg="add mod">
          <ac:chgData name="Kumar Raju Neela" userId="fa63efd3fd90ca29" providerId="LiveId" clId="{8A3EA604-32F2-44F8-8543-DA5C58CA6EEA}" dt="2024-03-01T22:34:28.322" v="2733" actId="1076"/>
          <ac:picMkLst>
            <pc:docMk/>
            <pc:sldMk cId="840971141" sldId="304"/>
            <ac:picMk id="12" creationId="{5D3C89F4-96BE-D958-44D9-4C4085CF1FD2}"/>
          </ac:picMkLst>
        </pc:picChg>
        <pc:picChg chg="add mod">
          <ac:chgData name="Kumar Raju Neela" userId="fa63efd3fd90ca29" providerId="LiveId" clId="{8A3EA604-32F2-44F8-8543-DA5C58CA6EEA}" dt="2024-03-01T22:34:25.066" v="2732" actId="1076"/>
          <ac:picMkLst>
            <pc:docMk/>
            <pc:sldMk cId="840971141" sldId="304"/>
            <ac:picMk id="14" creationId="{98A8DBD5-6493-9C5F-FE65-D0F92B1F4EBA}"/>
          </ac:picMkLst>
        </pc:picChg>
        <pc:picChg chg="add mod">
          <ac:chgData name="Kumar Raju Neela" userId="fa63efd3fd90ca29" providerId="LiveId" clId="{8A3EA604-32F2-44F8-8543-DA5C58CA6EEA}" dt="2024-03-01T22:34:49.464" v="2741" actId="14100"/>
          <ac:picMkLst>
            <pc:docMk/>
            <pc:sldMk cId="840971141" sldId="304"/>
            <ac:picMk id="16" creationId="{AB7FF3A0-8423-5424-4D1D-17E9F937C98A}"/>
          </ac:picMkLst>
        </pc:picChg>
        <pc:picChg chg="add mod">
          <ac:chgData name="Kumar Raju Neela" userId="fa63efd3fd90ca29" providerId="LiveId" clId="{8A3EA604-32F2-44F8-8543-DA5C58CA6EEA}" dt="2024-03-01T22:34:17.549" v="2730" actId="1076"/>
          <ac:picMkLst>
            <pc:docMk/>
            <pc:sldMk cId="840971141" sldId="304"/>
            <ac:picMk id="18" creationId="{D9F4D1B7-D5E2-FB34-BF79-53881DD670A0}"/>
          </ac:picMkLst>
        </pc:picChg>
        <pc:picChg chg="add mod">
          <ac:chgData name="Kumar Raju Neela" userId="fa63efd3fd90ca29" providerId="LiveId" clId="{8A3EA604-32F2-44F8-8543-DA5C58CA6EEA}" dt="2024-03-01T22:34:15.433" v="2729" actId="1076"/>
          <ac:picMkLst>
            <pc:docMk/>
            <pc:sldMk cId="840971141" sldId="304"/>
            <ac:picMk id="20" creationId="{A9893CDC-CEF9-D23D-A183-476C030342B7}"/>
          </ac:picMkLst>
        </pc:picChg>
        <pc:picChg chg="add mod">
          <ac:chgData name="Kumar Raju Neela" userId="fa63efd3fd90ca29" providerId="LiveId" clId="{8A3EA604-32F2-44F8-8543-DA5C58CA6EEA}" dt="2024-03-01T22:34:52.216" v="2742" actId="1076"/>
          <ac:picMkLst>
            <pc:docMk/>
            <pc:sldMk cId="840971141" sldId="304"/>
            <ac:picMk id="22" creationId="{A3182CA2-D68F-EC62-BFDB-AC7C9904A05B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7:17:38.363" v="10179" actId="255"/>
        <pc:sldMkLst>
          <pc:docMk/>
          <pc:sldMk cId="1005641256" sldId="305"/>
        </pc:sldMkLst>
        <pc:spChg chg="add mod">
          <ac:chgData name="Kumar Raju Neela" userId="fa63efd3fd90ca29" providerId="LiveId" clId="{8A3EA604-32F2-44F8-8543-DA5C58CA6EEA}" dt="2024-03-08T17:17:38.363" v="10179" actId="255"/>
          <ac:spMkLst>
            <pc:docMk/>
            <pc:sldMk cId="1005641256" sldId="305"/>
            <ac:spMk id="2" creationId="{4A224A17-B260-0C42-B8D1-2FEAADF46887}"/>
          </ac:spMkLst>
        </pc:spChg>
        <pc:picChg chg="add del mod">
          <ac:chgData name="Kumar Raju Neela" userId="fa63efd3fd90ca29" providerId="LiveId" clId="{8A3EA604-32F2-44F8-8543-DA5C58CA6EEA}" dt="2024-03-08T17:16:14.667" v="10170" actId="478"/>
          <ac:picMkLst>
            <pc:docMk/>
            <pc:sldMk cId="1005641256" sldId="305"/>
            <ac:picMk id="4" creationId="{8414D256-C81F-4567-3069-ABE78F534003}"/>
          </ac:picMkLst>
        </pc:picChg>
        <pc:picChg chg="add mod">
          <ac:chgData name="Kumar Raju Neela" userId="fa63efd3fd90ca29" providerId="LiveId" clId="{8A3EA604-32F2-44F8-8543-DA5C58CA6EEA}" dt="2024-03-08T17:16:38.121" v="10174" actId="14100"/>
          <ac:picMkLst>
            <pc:docMk/>
            <pc:sldMk cId="1005641256" sldId="305"/>
            <ac:picMk id="5" creationId="{C48F6378-B1EA-0C72-8464-C7EAC167B2CC}"/>
          </ac:picMkLst>
        </pc:picChg>
        <pc:picChg chg="add del mod">
          <ac:chgData name="Kumar Raju Neela" userId="fa63efd3fd90ca29" providerId="LiveId" clId="{8A3EA604-32F2-44F8-8543-DA5C58CA6EEA}" dt="2024-03-08T17:16:16.743" v="10171" actId="478"/>
          <ac:picMkLst>
            <pc:docMk/>
            <pc:sldMk cId="1005641256" sldId="305"/>
            <ac:picMk id="6" creationId="{57FF45A0-B0B1-07EF-0E9C-7A2EE7233DE6}"/>
          </ac:picMkLst>
        </pc:picChg>
        <pc:picChg chg="add mod">
          <ac:chgData name="Kumar Raju Neela" userId="fa63efd3fd90ca29" providerId="LiveId" clId="{8A3EA604-32F2-44F8-8543-DA5C58CA6EEA}" dt="2024-03-08T17:17:09.773" v="10178" actId="1076"/>
          <ac:picMkLst>
            <pc:docMk/>
            <pc:sldMk cId="1005641256" sldId="305"/>
            <ac:picMk id="8" creationId="{54E76470-8406-B43B-1EC7-CBEC8A7943C0}"/>
          </ac:picMkLst>
        </pc:picChg>
      </pc:sldChg>
      <pc:sldChg chg="addSp delSp modSp add mod">
        <pc:chgData name="Kumar Raju Neela" userId="fa63efd3fd90ca29" providerId="LiveId" clId="{8A3EA604-32F2-44F8-8543-DA5C58CA6EEA}" dt="2024-03-08T17:16:01.972" v="10169" actId="14100"/>
        <pc:sldMkLst>
          <pc:docMk/>
          <pc:sldMk cId="669229495" sldId="306"/>
        </pc:sldMkLst>
        <pc:spChg chg="add mod">
          <ac:chgData name="Kumar Raju Neela" userId="fa63efd3fd90ca29" providerId="LiveId" clId="{8A3EA604-32F2-44F8-8543-DA5C58CA6EEA}" dt="2024-03-02T09:08:36.735" v="10081" actId="20577"/>
          <ac:spMkLst>
            <pc:docMk/>
            <pc:sldMk cId="669229495" sldId="306"/>
            <ac:spMk id="2" creationId="{2173EA28-C3B1-31BB-530A-6112E6D6B93F}"/>
          </ac:spMkLst>
        </pc:spChg>
        <pc:spChg chg="add mod">
          <ac:chgData name="Kumar Raju Neela" userId="fa63efd3fd90ca29" providerId="LiveId" clId="{8A3EA604-32F2-44F8-8543-DA5C58CA6EEA}" dt="2024-03-01T23:49:20.575" v="3693" actId="207"/>
          <ac:spMkLst>
            <pc:docMk/>
            <pc:sldMk cId="669229495" sldId="306"/>
            <ac:spMk id="5" creationId="{F3741E9E-5F80-003A-B115-43F8EE2A051B}"/>
          </ac:spMkLst>
        </pc:spChg>
        <pc:picChg chg="add del mod">
          <ac:chgData name="Kumar Raju Neela" userId="fa63efd3fd90ca29" providerId="LiveId" clId="{8A3EA604-32F2-44F8-8543-DA5C58CA6EEA}" dt="2024-03-08T17:15:18.359" v="10164" actId="478"/>
          <ac:picMkLst>
            <pc:docMk/>
            <pc:sldMk cId="669229495" sldId="306"/>
            <ac:picMk id="4" creationId="{0A50F4F0-8BB9-D258-6374-E2B9A4497CFC}"/>
          </ac:picMkLst>
        </pc:picChg>
        <pc:picChg chg="add mod">
          <ac:chgData name="Kumar Raju Neela" userId="fa63efd3fd90ca29" providerId="LiveId" clId="{8A3EA604-32F2-44F8-8543-DA5C58CA6EEA}" dt="2024-03-08T17:16:01.972" v="10169" actId="14100"/>
          <ac:picMkLst>
            <pc:docMk/>
            <pc:sldMk cId="669229495" sldId="306"/>
            <ac:picMk id="6" creationId="{28DA3191-D150-867E-ECE0-4A589BB93D77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7:12:26.741" v="10163" actId="1076"/>
        <pc:sldMkLst>
          <pc:docMk/>
          <pc:sldMk cId="3236012097" sldId="307"/>
        </pc:sldMkLst>
        <pc:spChg chg="add del mod">
          <ac:chgData name="Kumar Raju Neela" userId="fa63efd3fd90ca29" providerId="LiveId" clId="{8A3EA604-32F2-44F8-8543-DA5C58CA6EEA}" dt="2024-03-01T23:35:53.395" v="3346" actId="478"/>
          <ac:spMkLst>
            <pc:docMk/>
            <pc:sldMk cId="3236012097" sldId="307"/>
            <ac:spMk id="2" creationId="{7893BB73-6BE9-202C-97F2-A81EDF3CF5B1}"/>
          </ac:spMkLst>
        </pc:spChg>
        <pc:spChg chg="add mod">
          <ac:chgData name="Kumar Raju Neela" userId="fa63efd3fd90ca29" providerId="LiveId" clId="{8A3EA604-32F2-44F8-8543-DA5C58CA6EEA}" dt="2024-03-08T17:12:19.405" v="10162" actId="20577"/>
          <ac:spMkLst>
            <pc:docMk/>
            <pc:sldMk cId="3236012097" sldId="307"/>
            <ac:spMk id="3" creationId="{725B8135-9C70-5EF5-3D01-9114715780BF}"/>
          </ac:spMkLst>
        </pc:spChg>
        <pc:picChg chg="add mod">
          <ac:chgData name="Kumar Raju Neela" userId="fa63efd3fd90ca29" providerId="LiveId" clId="{8A3EA604-32F2-44F8-8543-DA5C58CA6EEA}" dt="2024-03-08T17:12:26.741" v="10163" actId="1076"/>
          <ac:picMkLst>
            <pc:docMk/>
            <pc:sldMk cId="3236012097" sldId="307"/>
            <ac:picMk id="4" creationId="{3A1110A0-28DD-17D6-1413-18CFDFCFECAB}"/>
          </ac:picMkLst>
        </pc:picChg>
        <pc:picChg chg="add del mod">
          <ac:chgData name="Kumar Raju Neela" userId="fa63efd3fd90ca29" providerId="LiveId" clId="{8A3EA604-32F2-44F8-8543-DA5C58CA6EEA}" dt="2024-03-08T17:11:15.235" v="10146" actId="478"/>
          <ac:picMkLst>
            <pc:docMk/>
            <pc:sldMk cId="3236012097" sldId="307"/>
            <ac:picMk id="5" creationId="{8C6EC387-AC4D-B7CE-38C1-0DD80D3A056B}"/>
          </ac:picMkLst>
        </pc:picChg>
        <pc:picChg chg="add del mod">
          <ac:chgData name="Kumar Raju Neela" userId="fa63efd3fd90ca29" providerId="LiveId" clId="{8A3EA604-32F2-44F8-8543-DA5C58CA6EEA}" dt="2024-03-08T17:11:17.283" v="10147" actId="478"/>
          <ac:picMkLst>
            <pc:docMk/>
            <pc:sldMk cId="3236012097" sldId="307"/>
            <ac:picMk id="7" creationId="{FB0F9C92-A76F-6749-8246-A60F45507B77}"/>
          </ac:picMkLst>
        </pc:picChg>
        <pc:picChg chg="add mod">
          <ac:chgData name="Kumar Raju Neela" userId="fa63efd3fd90ca29" providerId="LiveId" clId="{8A3EA604-32F2-44F8-8543-DA5C58CA6EEA}" dt="2024-03-08T17:12:14.331" v="10156" actId="1076"/>
          <ac:picMkLst>
            <pc:docMk/>
            <pc:sldMk cId="3236012097" sldId="307"/>
            <ac:picMk id="8" creationId="{564D2342-62E9-3799-9222-1F652F0331A5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7:10:23.373" v="10145" actId="14100"/>
        <pc:sldMkLst>
          <pc:docMk/>
          <pc:sldMk cId="379272009" sldId="308"/>
        </pc:sldMkLst>
        <pc:spChg chg="add mod">
          <ac:chgData name="Kumar Raju Neela" userId="fa63efd3fd90ca29" providerId="LiveId" clId="{8A3EA604-32F2-44F8-8543-DA5C58CA6EEA}" dt="2024-03-01T23:26:50.989" v="3327" actId="113"/>
          <ac:spMkLst>
            <pc:docMk/>
            <pc:sldMk cId="379272009" sldId="308"/>
            <ac:spMk id="2" creationId="{FE296F78-F17F-2068-CA96-BB85CF064F69}"/>
          </ac:spMkLst>
        </pc:spChg>
        <pc:spChg chg="add mod">
          <ac:chgData name="Kumar Raju Neela" userId="fa63efd3fd90ca29" providerId="LiveId" clId="{8A3EA604-32F2-44F8-8543-DA5C58CA6EEA}" dt="2024-03-02T09:09:03.506" v="10100" actId="20577"/>
          <ac:spMkLst>
            <pc:docMk/>
            <pc:sldMk cId="379272009" sldId="308"/>
            <ac:spMk id="3" creationId="{26B8B7BF-BC91-2DF4-D6A4-0B2D97F4759F}"/>
          </ac:spMkLst>
        </pc:spChg>
        <pc:picChg chg="add del mod">
          <ac:chgData name="Kumar Raju Neela" userId="fa63efd3fd90ca29" providerId="LiveId" clId="{8A3EA604-32F2-44F8-8543-DA5C58CA6EEA}" dt="2024-03-08T17:09:33.516" v="10137" actId="478"/>
          <ac:picMkLst>
            <pc:docMk/>
            <pc:sldMk cId="379272009" sldId="308"/>
            <ac:picMk id="5" creationId="{EFECA379-7AF6-B001-8BE2-8AB66CEEECF2}"/>
          </ac:picMkLst>
        </pc:picChg>
        <pc:picChg chg="add mod">
          <ac:chgData name="Kumar Raju Neela" userId="fa63efd3fd90ca29" providerId="LiveId" clId="{8A3EA604-32F2-44F8-8543-DA5C58CA6EEA}" dt="2024-03-08T17:10:23.373" v="10145" actId="14100"/>
          <ac:picMkLst>
            <pc:docMk/>
            <pc:sldMk cId="379272009" sldId="308"/>
            <ac:picMk id="6" creationId="{1A59451D-88A7-1F50-A422-E880A0552423}"/>
          </ac:picMkLst>
        </pc:picChg>
      </pc:sldChg>
      <pc:sldChg chg="addSp modSp add del mod">
        <pc:chgData name="Kumar Raju Neela" userId="fa63efd3fd90ca29" providerId="LiveId" clId="{8A3EA604-32F2-44F8-8543-DA5C58CA6EEA}" dt="2024-03-02T06:00:01.166" v="8556" actId="2696"/>
        <pc:sldMkLst>
          <pc:docMk/>
          <pc:sldMk cId="640588519" sldId="309"/>
        </pc:sldMkLst>
        <pc:spChg chg="add mod">
          <ac:chgData name="Kumar Raju Neela" userId="fa63efd3fd90ca29" providerId="LiveId" clId="{8A3EA604-32F2-44F8-8543-DA5C58CA6EEA}" dt="2024-03-02T00:29:33.368" v="3921" actId="20577"/>
          <ac:spMkLst>
            <pc:docMk/>
            <pc:sldMk cId="640588519" sldId="309"/>
            <ac:spMk id="2" creationId="{12BAB01F-6E52-E078-0D77-AF73DDE4802A}"/>
          </ac:spMkLst>
        </pc:spChg>
        <pc:spChg chg="add mod">
          <ac:chgData name="Kumar Raju Neela" userId="fa63efd3fd90ca29" providerId="LiveId" clId="{8A3EA604-32F2-44F8-8543-DA5C58CA6EEA}" dt="2024-03-02T00:30:39.249" v="3958" actId="20577"/>
          <ac:spMkLst>
            <pc:docMk/>
            <pc:sldMk cId="640588519" sldId="309"/>
            <ac:spMk id="3" creationId="{F9EB173A-6C5D-8F7C-7719-B623A3F0F660}"/>
          </ac:spMkLst>
        </pc:spChg>
      </pc:sldChg>
      <pc:sldChg chg="new del">
        <pc:chgData name="Kumar Raju Neela" userId="fa63efd3fd90ca29" providerId="LiveId" clId="{8A3EA604-32F2-44F8-8543-DA5C58CA6EEA}" dt="2024-03-01T23:06:36.489" v="3182" actId="47"/>
        <pc:sldMkLst>
          <pc:docMk/>
          <pc:sldMk cId="2521626065" sldId="310"/>
        </pc:sldMkLst>
      </pc:sldChg>
      <pc:sldChg chg="new del">
        <pc:chgData name="Kumar Raju Neela" userId="fa63efd3fd90ca29" providerId="LiveId" clId="{8A3EA604-32F2-44F8-8543-DA5C58CA6EEA}" dt="2024-03-02T06:19:58.827" v="9247" actId="2696"/>
        <pc:sldMkLst>
          <pc:docMk/>
          <pc:sldMk cId="2335081262" sldId="311"/>
        </pc:sldMkLst>
      </pc:sldChg>
      <pc:sldChg chg="addSp modSp add del mod modTransition">
        <pc:chgData name="Kumar Raju Neela" userId="fa63efd3fd90ca29" providerId="LiveId" clId="{8A3EA604-32F2-44F8-8543-DA5C58CA6EEA}" dt="2024-03-02T09:07:16.907" v="10064" actId="2696"/>
        <pc:sldMkLst>
          <pc:docMk/>
          <pc:sldMk cId="1974751455" sldId="312"/>
        </pc:sldMkLst>
        <pc:spChg chg="add mod">
          <ac:chgData name="Kumar Raju Neela" userId="fa63efd3fd90ca29" providerId="LiveId" clId="{8A3EA604-32F2-44F8-8543-DA5C58CA6EEA}" dt="2024-03-02T04:32:15.264" v="6840" actId="2085"/>
          <ac:spMkLst>
            <pc:docMk/>
            <pc:sldMk cId="1974751455" sldId="312"/>
            <ac:spMk id="2" creationId="{F1B28D16-EC89-E811-8C0C-D6A8E56BF7A6}"/>
          </ac:spMkLst>
        </pc:spChg>
        <pc:spChg chg="add mod">
          <ac:chgData name="Kumar Raju Neela" userId="fa63efd3fd90ca29" providerId="LiveId" clId="{8A3EA604-32F2-44F8-8543-DA5C58CA6EEA}" dt="2024-03-02T07:15:34.741" v="9518" actId="207"/>
          <ac:spMkLst>
            <pc:docMk/>
            <pc:sldMk cId="1974751455" sldId="312"/>
            <ac:spMk id="4" creationId="{56CB02E3-B37D-C9D7-A9E5-52CFB1F9DC30}"/>
          </ac:spMkLst>
        </pc:spChg>
        <pc:picChg chg="add mod">
          <ac:chgData name="Kumar Raju Neela" userId="fa63efd3fd90ca29" providerId="LiveId" clId="{8A3EA604-32F2-44F8-8543-DA5C58CA6EEA}" dt="2024-03-02T06:34:07.095" v="9387" actId="1076"/>
          <ac:picMkLst>
            <pc:docMk/>
            <pc:sldMk cId="1974751455" sldId="312"/>
            <ac:picMk id="3" creationId="{2F8B8C96-1D9F-9B2D-E61E-DD7F8DD58E15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8:47:32.255" v="10284" actId="1076"/>
        <pc:sldMkLst>
          <pc:docMk/>
          <pc:sldMk cId="4099024186" sldId="313"/>
        </pc:sldMkLst>
        <pc:spChg chg="add mod">
          <ac:chgData name="Kumar Raju Neela" userId="fa63efd3fd90ca29" providerId="LiveId" clId="{8A3EA604-32F2-44F8-8543-DA5C58CA6EEA}" dt="2024-03-08T18:47:10.388" v="10280" actId="113"/>
          <ac:spMkLst>
            <pc:docMk/>
            <pc:sldMk cId="4099024186" sldId="313"/>
            <ac:spMk id="2" creationId="{F23E0BE7-9839-2D70-D627-3D47A1B7E6B3}"/>
          </ac:spMkLst>
        </pc:spChg>
        <pc:spChg chg="add mod">
          <ac:chgData name="Kumar Raju Neela" userId="fa63efd3fd90ca29" providerId="LiveId" clId="{8A3EA604-32F2-44F8-8543-DA5C58CA6EEA}" dt="2024-03-02T04:31:15.996" v="6833" actId="2085"/>
          <ac:spMkLst>
            <pc:docMk/>
            <pc:sldMk cId="4099024186" sldId="313"/>
            <ac:spMk id="3" creationId="{13411C0C-E78C-AB8F-77AB-185CE0B250EC}"/>
          </ac:spMkLst>
        </pc:spChg>
        <pc:spChg chg="add mod">
          <ac:chgData name="Kumar Raju Neela" userId="fa63efd3fd90ca29" providerId="LiveId" clId="{8A3EA604-32F2-44F8-8543-DA5C58CA6EEA}" dt="2024-03-08T18:47:32.255" v="10284" actId="1076"/>
          <ac:spMkLst>
            <pc:docMk/>
            <pc:sldMk cId="4099024186" sldId="313"/>
            <ac:spMk id="7" creationId="{066EAD60-92E5-4868-7E50-E918DC665FB2}"/>
          </ac:spMkLst>
        </pc:spChg>
        <pc:spChg chg="add del mod">
          <ac:chgData name="Kumar Raju Neela" userId="fa63efd3fd90ca29" providerId="LiveId" clId="{8A3EA604-32F2-44F8-8543-DA5C58CA6EEA}" dt="2024-03-02T01:23:02.608" v="4560"/>
          <ac:spMkLst>
            <pc:docMk/>
            <pc:sldMk cId="4099024186" sldId="313"/>
            <ac:spMk id="7" creationId="{B99F6D80-3410-6109-41ED-B0A053F2B7E3}"/>
          </ac:spMkLst>
        </pc:spChg>
        <pc:spChg chg="add mod">
          <ac:chgData name="Kumar Raju Neela" userId="fa63efd3fd90ca29" providerId="LiveId" clId="{8A3EA604-32F2-44F8-8543-DA5C58CA6EEA}" dt="2024-03-08T18:47:23.818" v="10282" actId="1076"/>
          <ac:spMkLst>
            <pc:docMk/>
            <pc:sldMk cId="4099024186" sldId="313"/>
            <ac:spMk id="8" creationId="{39A2B50B-B218-C61E-FA99-E31B8C4784DF}"/>
          </ac:spMkLst>
        </pc:spChg>
        <pc:spChg chg="add del mod">
          <ac:chgData name="Kumar Raju Neela" userId="fa63efd3fd90ca29" providerId="LiveId" clId="{8A3EA604-32F2-44F8-8543-DA5C58CA6EEA}" dt="2024-03-08T17:23:02.691" v="10185"/>
          <ac:spMkLst>
            <pc:docMk/>
            <pc:sldMk cId="4099024186" sldId="313"/>
            <ac:spMk id="9" creationId="{3A235738-BE5C-00B9-0E2F-C88E9FF2E939}"/>
          </ac:spMkLst>
        </pc:spChg>
        <pc:picChg chg="add del mod">
          <ac:chgData name="Kumar Raju Neela" userId="fa63efd3fd90ca29" providerId="LiveId" clId="{8A3EA604-32F2-44F8-8543-DA5C58CA6EEA}" dt="2024-03-08T18:41:53.966" v="10248" actId="478"/>
          <ac:picMkLst>
            <pc:docMk/>
            <pc:sldMk cId="4099024186" sldId="313"/>
            <ac:picMk id="4" creationId="{735E65B1-2132-0EDD-B881-C5C9D81F7A10}"/>
          </ac:picMkLst>
        </pc:picChg>
        <pc:picChg chg="add del mod">
          <ac:chgData name="Kumar Raju Neela" userId="fa63efd3fd90ca29" providerId="LiveId" clId="{8A3EA604-32F2-44F8-8543-DA5C58CA6EEA}" dt="2024-03-08T18:41:50.316" v="10246" actId="478"/>
          <ac:picMkLst>
            <pc:docMk/>
            <pc:sldMk cId="4099024186" sldId="313"/>
            <ac:picMk id="5" creationId="{605FAB97-D25D-4A06-0CA2-16C264D79F87}"/>
          </ac:picMkLst>
        </pc:picChg>
        <pc:picChg chg="add del mod">
          <ac:chgData name="Kumar Raju Neela" userId="fa63efd3fd90ca29" providerId="LiveId" clId="{8A3EA604-32F2-44F8-8543-DA5C58CA6EEA}" dt="2024-03-08T18:41:52.284" v="10247" actId="478"/>
          <ac:picMkLst>
            <pc:docMk/>
            <pc:sldMk cId="4099024186" sldId="313"/>
            <ac:picMk id="6" creationId="{B1653851-B108-F92F-2BFD-E995813BEBDC}"/>
          </ac:picMkLst>
        </pc:picChg>
        <pc:picChg chg="add mod">
          <ac:chgData name="Kumar Raju Neela" userId="fa63efd3fd90ca29" providerId="LiveId" clId="{8A3EA604-32F2-44F8-8543-DA5C58CA6EEA}" dt="2024-03-08T18:47:19.504" v="10281" actId="1076"/>
          <ac:picMkLst>
            <pc:docMk/>
            <pc:sldMk cId="4099024186" sldId="313"/>
            <ac:picMk id="11" creationId="{C243A80A-2BE3-91CF-6CE5-A01021041612}"/>
          </ac:picMkLst>
        </pc:picChg>
        <pc:picChg chg="add mod">
          <ac:chgData name="Kumar Raju Neela" userId="fa63efd3fd90ca29" providerId="LiveId" clId="{8A3EA604-32F2-44F8-8543-DA5C58CA6EEA}" dt="2024-03-08T18:47:26.841" v="10283" actId="1076"/>
          <ac:picMkLst>
            <pc:docMk/>
            <pc:sldMk cId="4099024186" sldId="313"/>
            <ac:picMk id="13" creationId="{0353B23E-4EC1-3F10-3A03-52C3CA418C65}"/>
          </ac:picMkLst>
        </pc:picChg>
      </pc:sldChg>
      <pc:sldChg chg="addSp delSp modSp add del mod modTransition">
        <pc:chgData name="Kumar Raju Neela" userId="fa63efd3fd90ca29" providerId="LiveId" clId="{8A3EA604-32F2-44F8-8543-DA5C58CA6EEA}" dt="2024-03-02T09:03:31.582" v="10039" actId="2696"/>
        <pc:sldMkLst>
          <pc:docMk/>
          <pc:sldMk cId="3980813513" sldId="314"/>
        </pc:sldMkLst>
        <pc:spChg chg="add mod">
          <ac:chgData name="Kumar Raju Neela" userId="fa63efd3fd90ca29" providerId="LiveId" clId="{8A3EA604-32F2-44F8-8543-DA5C58CA6EEA}" dt="2024-03-02T04:30:29.361" v="6826" actId="2085"/>
          <ac:spMkLst>
            <pc:docMk/>
            <pc:sldMk cId="3980813513" sldId="314"/>
            <ac:spMk id="2" creationId="{1906DDCF-FE3A-0DF5-5964-D6F69BB57298}"/>
          </ac:spMkLst>
        </pc:spChg>
        <pc:spChg chg="add mod">
          <ac:chgData name="Kumar Raju Neela" userId="fa63efd3fd90ca29" providerId="LiveId" clId="{8A3EA604-32F2-44F8-8543-DA5C58CA6EEA}" dt="2024-03-02T06:32:42.588" v="9381" actId="1076"/>
          <ac:spMkLst>
            <pc:docMk/>
            <pc:sldMk cId="3980813513" sldId="314"/>
            <ac:spMk id="8" creationId="{AED73545-7286-4271-2A68-71BC056F07EC}"/>
          </ac:spMkLst>
        </pc:spChg>
        <pc:picChg chg="add del mod">
          <ac:chgData name="Kumar Raju Neela" userId="fa63efd3fd90ca29" providerId="LiveId" clId="{8A3EA604-32F2-44F8-8543-DA5C58CA6EEA}" dt="2024-03-02T00:59:59.907" v="4247" actId="478"/>
          <ac:picMkLst>
            <pc:docMk/>
            <pc:sldMk cId="3980813513" sldId="314"/>
            <ac:picMk id="3" creationId="{3AFDE6B0-3FB7-4A2A-7197-95ED0FC40B13}"/>
          </ac:picMkLst>
        </pc:picChg>
        <pc:picChg chg="add mod">
          <ac:chgData name="Kumar Raju Neela" userId="fa63efd3fd90ca29" providerId="LiveId" clId="{8A3EA604-32F2-44F8-8543-DA5C58CA6EEA}" dt="2024-03-02T06:31:08.879" v="9374" actId="1076"/>
          <ac:picMkLst>
            <pc:docMk/>
            <pc:sldMk cId="3980813513" sldId="314"/>
            <ac:picMk id="5" creationId="{2E18C1FE-21A8-54EE-FD3A-F3A1839024EA}"/>
          </ac:picMkLst>
        </pc:picChg>
        <pc:picChg chg="add mod">
          <ac:chgData name="Kumar Raju Neela" userId="fa63efd3fd90ca29" providerId="LiveId" clId="{8A3EA604-32F2-44F8-8543-DA5C58CA6EEA}" dt="2024-03-02T06:31:11.306" v="9375" actId="1076"/>
          <ac:picMkLst>
            <pc:docMk/>
            <pc:sldMk cId="3980813513" sldId="314"/>
            <ac:picMk id="7" creationId="{04B4DB78-8B37-880E-0131-BC04C20032BA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7:42:37.290" v="10245" actId="1076"/>
        <pc:sldMkLst>
          <pc:docMk/>
          <pc:sldMk cId="696135377" sldId="315"/>
        </pc:sldMkLst>
        <pc:spChg chg="add mod">
          <ac:chgData name="Kumar Raju Neela" userId="fa63efd3fd90ca29" providerId="LiveId" clId="{8A3EA604-32F2-44F8-8543-DA5C58CA6EEA}" dt="2024-03-08T17:41:55.384" v="10237" actId="20577"/>
          <ac:spMkLst>
            <pc:docMk/>
            <pc:sldMk cId="696135377" sldId="315"/>
            <ac:spMk id="2" creationId="{D2E3B906-F572-B072-D06E-D707F3634D3E}"/>
          </ac:spMkLst>
        </pc:spChg>
        <pc:spChg chg="add del mod">
          <ac:chgData name="Kumar Raju Neela" userId="fa63efd3fd90ca29" providerId="LiveId" clId="{8A3EA604-32F2-44F8-8543-DA5C58CA6EEA}" dt="2024-03-02T00:36:39.278" v="4033"/>
          <ac:spMkLst>
            <pc:docMk/>
            <pc:sldMk cId="696135377" sldId="315"/>
            <ac:spMk id="3" creationId="{96F8D857-47A4-6307-3F75-BB25EF2C5C6B}"/>
          </ac:spMkLst>
        </pc:spChg>
        <pc:spChg chg="add mod ord">
          <ac:chgData name="Kumar Raju Neela" userId="fa63efd3fd90ca29" providerId="LiveId" clId="{8A3EA604-32F2-44F8-8543-DA5C58CA6EEA}" dt="2024-03-02T04:29:34.692" v="6819" actId="2085"/>
          <ac:spMkLst>
            <pc:docMk/>
            <pc:sldMk cId="696135377" sldId="315"/>
            <ac:spMk id="3" creationId="{E745B0B8-4480-ADBD-1ADA-E9133420E926}"/>
          </ac:spMkLst>
        </pc:spChg>
        <pc:spChg chg="add mod">
          <ac:chgData name="Kumar Raju Neela" userId="fa63efd3fd90ca29" providerId="LiveId" clId="{8A3EA604-32F2-44F8-8543-DA5C58CA6EEA}" dt="2024-03-08T17:41:01.633" v="10208" actId="1076"/>
          <ac:spMkLst>
            <pc:docMk/>
            <pc:sldMk cId="696135377" sldId="315"/>
            <ac:spMk id="10" creationId="{9C676932-8637-1178-D097-F7ECB50544E9}"/>
          </ac:spMkLst>
        </pc:spChg>
        <pc:spChg chg="add del mod">
          <ac:chgData name="Kumar Raju Neela" userId="fa63efd3fd90ca29" providerId="LiveId" clId="{8A3EA604-32F2-44F8-8543-DA5C58CA6EEA}" dt="2024-03-08T17:22:55.952" v="10182"/>
          <ac:spMkLst>
            <pc:docMk/>
            <pc:sldMk cId="696135377" sldId="315"/>
            <ac:spMk id="11" creationId="{F1621EF3-4A20-7AB6-C504-4C23B7E728E5}"/>
          </ac:spMkLst>
        </pc:spChg>
        <pc:spChg chg="add del mod">
          <ac:chgData name="Kumar Raju Neela" userId="fa63efd3fd90ca29" providerId="LiveId" clId="{8A3EA604-32F2-44F8-8543-DA5C58CA6EEA}" dt="2024-03-02T09:01:03.554" v="9798"/>
          <ac:spMkLst>
            <pc:docMk/>
            <pc:sldMk cId="696135377" sldId="315"/>
            <ac:spMk id="12" creationId="{B4173CB8-8A5C-1C92-4FA1-D98F8C27F3B4}"/>
          </ac:spMkLst>
        </pc:spChg>
        <pc:spChg chg="add mod">
          <ac:chgData name="Kumar Raju Neela" userId="fa63efd3fd90ca29" providerId="LiveId" clId="{8A3EA604-32F2-44F8-8543-DA5C58CA6EEA}" dt="2024-03-08T17:42:37.290" v="10245" actId="1076"/>
          <ac:spMkLst>
            <pc:docMk/>
            <pc:sldMk cId="696135377" sldId="315"/>
            <ac:spMk id="13" creationId="{41D282D7-20D1-0DD3-B094-56FCF1F7EE00}"/>
          </ac:spMkLst>
        </pc:spChg>
        <pc:picChg chg="add del mod">
          <ac:chgData name="Kumar Raju Neela" userId="fa63efd3fd90ca29" providerId="LiveId" clId="{8A3EA604-32F2-44F8-8543-DA5C58CA6EEA}" dt="2024-03-08T17:38:10.493" v="10188" actId="478"/>
          <ac:picMkLst>
            <pc:docMk/>
            <pc:sldMk cId="696135377" sldId="315"/>
            <ac:picMk id="4" creationId="{0FF78997-9DE2-A9BA-82F4-9912108463C1}"/>
          </ac:picMkLst>
        </pc:picChg>
        <pc:picChg chg="add del mod">
          <ac:chgData name="Kumar Raju Neela" userId="fa63efd3fd90ca29" providerId="LiveId" clId="{8A3EA604-32F2-44F8-8543-DA5C58CA6EEA}" dt="2024-03-08T17:38:05.536" v="10186" actId="478"/>
          <ac:picMkLst>
            <pc:docMk/>
            <pc:sldMk cId="696135377" sldId="315"/>
            <ac:picMk id="5" creationId="{6141DD97-4709-1C09-0780-04555B5A6FFE}"/>
          </ac:picMkLst>
        </pc:picChg>
        <pc:picChg chg="add del mod">
          <ac:chgData name="Kumar Raju Neela" userId="fa63efd3fd90ca29" providerId="LiveId" clId="{8A3EA604-32F2-44F8-8543-DA5C58CA6EEA}" dt="2024-03-08T17:38:12.244" v="10189" actId="478"/>
          <ac:picMkLst>
            <pc:docMk/>
            <pc:sldMk cId="696135377" sldId="315"/>
            <ac:picMk id="6" creationId="{47A8CB2F-96D5-F969-169A-A8FB80A1FC78}"/>
          </ac:picMkLst>
        </pc:picChg>
        <pc:picChg chg="add del mod">
          <ac:chgData name="Kumar Raju Neela" userId="fa63efd3fd90ca29" providerId="LiveId" clId="{8A3EA604-32F2-44F8-8543-DA5C58CA6EEA}" dt="2024-03-02T09:00:37.888" v="9795" actId="478"/>
          <ac:picMkLst>
            <pc:docMk/>
            <pc:sldMk cId="696135377" sldId="315"/>
            <ac:picMk id="7" creationId="{2A0EAF18-2D0C-9665-0B11-5BA8BD8DBC20}"/>
          </ac:picMkLst>
        </pc:picChg>
        <pc:picChg chg="add del mod">
          <ac:chgData name="Kumar Raju Neela" userId="fa63efd3fd90ca29" providerId="LiveId" clId="{8A3EA604-32F2-44F8-8543-DA5C58CA6EEA}" dt="2024-03-02T00:52:28.474" v="4040" actId="478"/>
          <ac:picMkLst>
            <pc:docMk/>
            <pc:sldMk cId="696135377" sldId="315"/>
            <ac:picMk id="7" creationId="{5E526047-B5DC-2824-4A40-74B9DE016944}"/>
          </ac:picMkLst>
        </pc:picChg>
        <pc:picChg chg="add del mod">
          <ac:chgData name="Kumar Raju Neela" userId="fa63efd3fd90ca29" providerId="LiveId" clId="{8A3EA604-32F2-44F8-8543-DA5C58CA6EEA}" dt="2024-03-02T09:00:37.888" v="9795" actId="478"/>
          <ac:picMkLst>
            <pc:docMk/>
            <pc:sldMk cId="696135377" sldId="315"/>
            <ac:picMk id="8" creationId="{49785433-53C6-8AE7-6709-040A43E450FC}"/>
          </ac:picMkLst>
        </pc:picChg>
        <pc:picChg chg="add mod">
          <ac:chgData name="Kumar Raju Neela" userId="fa63efd3fd90ca29" providerId="LiveId" clId="{8A3EA604-32F2-44F8-8543-DA5C58CA6EEA}" dt="2024-03-08T17:41:06.785" v="10209" actId="1076"/>
          <ac:picMkLst>
            <pc:docMk/>
            <pc:sldMk cId="696135377" sldId="315"/>
            <ac:picMk id="8" creationId="{5C2556B8-A0D6-94E7-5D7D-600C2A6CAF2D}"/>
          </ac:picMkLst>
        </pc:picChg>
        <pc:picChg chg="add del mod">
          <ac:chgData name="Kumar Raju Neela" userId="fa63efd3fd90ca29" providerId="LiveId" clId="{8A3EA604-32F2-44F8-8543-DA5C58CA6EEA}" dt="2024-03-08T17:38:08.317" v="10187" actId="478"/>
          <ac:picMkLst>
            <pc:docMk/>
            <pc:sldMk cId="696135377" sldId="315"/>
            <ac:picMk id="9" creationId="{D8964BF7-1293-BE6E-CC2A-0812FBB100EE}"/>
          </ac:picMkLst>
        </pc:picChg>
        <pc:picChg chg="add mod">
          <ac:chgData name="Kumar Raju Neela" userId="fa63efd3fd90ca29" providerId="LiveId" clId="{8A3EA604-32F2-44F8-8543-DA5C58CA6EEA}" dt="2024-03-08T17:41:34.222" v="10217" actId="1076"/>
          <ac:picMkLst>
            <pc:docMk/>
            <pc:sldMk cId="696135377" sldId="315"/>
            <ac:picMk id="14" creationId="{80496F6D-3C48-3DBB-55AD-9254D7608064}"/>
          </ac:picMkLst>
        </pc:picChg>
        <pc:picChg chg="add mod">
          <ac:chgData name="Kumar Raju Neela" userId="fa63efd3fd90ca29" providerId="LiveId" clId="{8A3EA604-32F2-44F8-8543-DA5C58CA6EEA}" dt="2024-03-08T17:42:22.836" v="10242" actId="14100"/>
          <ac:picMkLst>
            <pc:docMk/>
            <pc:sldMk cId="696135377" sldId="315"/>
            <ac:picMk id="16" creationId="{624DB636-0FE7-FFF4-A91B-E804F40766BF}"/>
          </ac:picMkLst>
        </pc:picChg>
      </pc:sldChg>
      <pc:sldChg chg="addSp delSp modSp add del mod modTransition">
        <pc:chgData name="Kumar Raju Neela" userId="fa63efd3fd90ca29" providerId="LiveId" clId="{8A3EA604-32F2-44F8-8543-DA5C58CA6EEA}" dt="2024-03-08T18:46:47.117" v="10276" actId="2696"/>
        <pc:sldMkLst>
          <pc:docMk/>
          <pc:sldMk cId="193208628" sldId="316"/>
        </pc:sldMkLst>
        <pc:spChg chg="add mod">
          <ac:chgData name="Kumar Raju Neela" userId="fa63efd3fd90ca29" providerId="LiveId" clId="{8A3EA604-32F2-44F8-8543-DA5C58CA6EEA}" dt="2024-03-02T09:07:27.059" v="10066" actId="20577"/>
          <ac:spMkLst>
            <pc:docMk/>
            <pc:sldMk cId="193208628" sldId="316"/>
            <ac:spMk id="2" creationId="{5BC80317-B6B4-E19E-BB36-BEAD38D0EA25}"/>
          </ac:spMkLst>
        </pc:spChg>
        <pc:spChg chg="add mod">
          <ac:chgData name="Kumar Raju Neela" userId="fa63efd3fd90ca29" providerId="LiveId" clId="{8A3EA604-32F2-44F8-8543-DA5C58CA6EEA}" dt="2024-03-02T04:32:55.343" v="6847" actId="2085"/>
          <ac:spMkLst>
            <pc:docMk/>
            <pc:sldMk cId="193208628" sldId="316"/>
            <ac:spMk id="3" creationId="{6F2A9FA3-4208-6053-CDCA-76EA0E865903}"/>
          </ac:spMkLst>
        </pc:spChg>
        <pc:spChg chg="mod">
          <ac:chgData name="Kumar Raju Neela" userId="fa63efd3fd90ca29" providerId="LiveId" clId="{8A3EA604-32F2-44F8-8543-DA5C58CA6EEA}" dt="2024-03-02T01:28:17.636" v="4670" actId="20577"/>
          <ac:spMkLst>
            <pc:docMk/>
            <pc:sldMk cId="193208628" sldId="316"/>
            <ac:spMk id="4" creationId="{0B391848-D014-B8DB-2A14-C1F48663A5A6}"/>
          </ac:spMkLst>
        </pc:spChg>
        <pc:spChg chg="add mod">
          <ac:chgData name="Kumar Raju Neela" userId="fa63efd3fd90ca29" providerId="LiveId" clId="{8A3EA604-32F2-44F8-8543-DA5C58CA6EEA}" dt="2024-03-02T09:08:00.620" v="10070" actId="1076"/>
          <ac:spMkLst>
            <pc:docMk/>
            <pc:sldMk cId="193208628" sldId="316"/>
            <ac:spMk id="7" creationId="{392CA03B-9CE4-EA8E-36DC-1D984392F02A}"/>
          </ac:spMkLst>
        </pc:spChg>
        <pc:picChg chg="del">
          <ac:chgData name="Kumar Raju Neela" userId="fa63efd3fd90ca29" providerId="LiveId" clId="{8A3EA604-32F2-44F8-8543-DA5C58CA6EEA}" dt="2024-03-02T01:28:09.716" v="4631" actId="478"/>
          <ac:picMkLst>
            <pc:docMk/>
            <pc:sldMk cId="193208628" sldId="316"/>
            <ac:picMk id="3" creationId="{FC6C3CED-549C-F68F-3D2A-E2C2C84E7A26}"/>
          </ac:picMkLst>
        </pc:picChg>
        <pc:picChg chg="add mod">
          <ac:chgData name="Kumar Raju Neela" userId="fa63efd3fd90ca29" providerId="LiveId" clId="{8A3EA604-32F2-44F8-8543-DA5C58CA6EEA}" dt="2024-03-02T09:07:33.413" v="10068" actId="14100"/>
          <ac:picMkLst>
            <pc:docMk/>
            <pc:sldMk cId="193208628" sldId="316"/>
            <ac:picMk id="6" creationId="{3D6C7645-0D31-72B8-30D4-FA6FB706DA85}"/>
          </ac:picMkLst>
        </pc:picChg>
      </pc:sldChg>
      <pc:sldChg chg="new del">
        <pc:chgData name="Kumar Raju Neela" userId="fa63efd3fd90ca29" providerId="LiveId" clId="{8A3EA604-32F2-44F8-8543-DA5C58CA6EEA}" dt="2024-03-02T00:29:40.869" v="3923" actId="2696"/>
        <pc:sldMkLst>
          <pc:docMk/>
          <pc:sldMk cId="1095466142" sldId="316"/>
        </pc:sldMkLst>
      </pc:sldChg>
      <pc:sldChg chg="addSp delSp modSp add mod modTransition">
        <pc:chgData name="Kumar Raju Neela" userId="fa63efd3fd90ca29" providerId="LiveId" clId="{8A3EA604-32F2-44F8-8543-DA5C58CA6EEA}" dt="2024-03-08T20:14:43.075" v="10339" actId="1076"/>
        <pc:sldMkLst>
          <pc:docMk/>
          <pc:sldMk cId="3391640607" sldId="317"/>
        </pc:sldMkLst>
        <pc:spChg chg="add mod">
          <ac:chgData name="Kumar Raju Neela" userId="fa63efd3fd90ca29" providerId="LiveId" clId="{8A3EA604-32F2-44F8-8543-DA5C58CA6EEA}" dt="2024-03-02T05:46:59.551" v="8179" actId="113"/>
          <ac:spMkLst>
            <pc:docMk/>
            <pc:sldMk cId="3391640607" sldId="317"/>
            <ac:spMk id="2" creationId="{D2E338ED-F0E3-02E4-C3CA-11EDF1E9C9EB}"/>
          </ac:spMkLst>
        </pc:spChg>
        <pc:spChg chg="add mod">
          <ac:chgData name="Kumar Raju Neela" userId="fa63efd3fd90ca29" providerId="LiveId" clId="{8A3EA604-32F2-44F8-8543-DA5C58CA6EEA}" dt="2024-03-02T04:37:58.899" v="6883" actId="2085"/>
          <ac:spMkLst>
            <pc:docMk/>
            <pc:sldMk cId="3391640607" sldId="317"/>
            <ac:spMk id="3" creationId="{233FD50F-1764-6DAD-5330-13F918CDFD78}"/>
          </ac:spMkLst>
        </pc:spChg>
        <pc:spChg chg="add del mod">
          <ac:chgData name="Kumar Raju Neela" userId="fa63efd3fd90ca29" providerId="LiveId" clId="{8A3EA604-32F2-44F8-8543-DA5C58CA6EEA}" dt="2024-03-02T02:28:37.013" v="5851"/>
          <ac:spMkLst>
            <pc:docMk/>
            <pc:sldMk cId="3391640607" sldId="317"/>
            <ac:spMk id="3" creationId="{F268FB52-5ECB-A758-E6D6-B7BE43788DC1}"/>
          </ac:spMkLst>
        </pc:spChg>
        <pc:spChg chg="mod">
          <ac:chgData name="Kumar Raju Neela" userId="fa63efd3fd90ca29" providerId="LiveId" clId="{8A3EA604-32F2-44F8-8543-DA5C58CA6EEA}" dt="2024-03-02T02:34:19.931" v="6146" actId="1076"/>
          <ac:spMkLst>
            <pc:docMk/>
            <pc:sldMk cId="3391640607" sldId="317"/>
            <ac:spMk id="4" creationId="{D8CE1422-6F42-43F9-0596-7B496150B815}"/>
          </ac:spMkLst>
        </pc:spChg>
        <pc:spChg chg="add mod">
          <ac:chgData name="Kumar Raju Neela" userId="fa63efd3fd90ca29" providerId="LiveId" clId="{8A3EA604-32F2-44F8-8543-DA5C58CA6EEA}" dt="2024-03-08T20:14:43.075" v="10339" actId="1076"/>
          <ac:spMkLst>
            <pc:docMk/>
            <pc:sldMk cId="3391640607" sldId="317"/>
            <ac:spMk id="7" creationId="{26F72BDB-9DDD-C1F0-2B4F-60FA8B05A728}"/>
          </ac:spMkLst>
        </pc:spChg>
        <pc:picChg chg="add del mod">
          <ac:chgData name="Kumar Raju Neela" userId="fa63efd3fd90ca29" providerId="LiveId" clId="{8A3EA604-32F2-44F8-8543-DA5C58CA6EEA}" dt="2024-03-08T19:12:16.907" v="10291" actId="478"/>
          <ac:picMkLst>
            <pc:docMk/>
            <pc:sldMk cId="3391640607" sldId="317"/>
            <ac:picMk id="6" creationId="{FF91C64F-89ED-5867-BD7C-382933AAEE58}"/>
          </ac:picMkLst>
        </pc:picChg>
        <pc:picChg chg="add mod">
          <ac:chgData name="Kumar Raju Neela" userId="fa63efd3fd90ca29" providerId="LiveId" clId="{8A3EA604-32F2-44F8-8543-DA5C58CA6EEA}" dt="2024-03-08T20:14:34.255" v="10338" actId="14100"/>
          <ac:picMkLst>
            <pc:docMk/>
            <pc:sldMk cId="3391640607" sldId="317"/>
            <ac:picMk id="8" creationId="{1E1C8438-278B-12F4-7511-6F73B2E4110C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20:14:15.413" v="10335" actId="1076"/>
        <pc:sldMkLst>
          <pc:docMk/>
          <pc:sldMk cId="2645289256" sldId="318"/>
        </pc:sldMkLst>
        <pc:spChg chg="add mod">
          <ac:chgData name="Kumar Raju Neela" userId="fa63efd3fd90ca29" providerId="LiveId" clId="{8A3EA604-32F2-44F8-8543-DA5C58CA6EEA}" dt="2024-03-02T05:26:24.704" v="7551" actId="113"/>
          <ac:spMkLst>
            <pc:docMk/>
            <pc:sldMk cId="2645289256" sldId="318"/>
            <ac:spMk id="2" creationId="{59ED64E7-A1DA-21A1-D160-BF0996A5ED69}"/>
          </ac:spMkLst>
        </pc:spChg>
        <pc:spChg chg="add mod">
          <ac:chgData name="Kumar Raju Neela" userId="fa63efd3fd90ca29" providerId="LiveId" clId="{8A3EA604-32F2-44F8-8543-DA5C58CA6EEA}" dt="2024-03-02T04:37:51.481" v="6882" actId="2085"/>
          <ac:spMkLst>
            <pc:docMk/>
            <pc:sldMk cId="2645289256" sldId="318"/>
            <ac:spMk id="3" creationId="{B180047C-FFE8-CF04-197D-6E6A2E9F0803}"/>
          </ac:spMkLst>
        </pc:spChg>
        <pc:spChg chg="add mod">
          <ac:chgData name="Kumar Raju Neela" userId="fa63efd3fd90ca29" providerId="LiveId" clId="{8A3EA604-32F2-44F8-8543-DA5C58CA6EEA}" dt="2024-03-02T10:05:13.336" v="10136" actId="20577"/>
          <ac:spMkLst>
            <pc:docMk/>
            <pc:sldMk cId="2645289256" sldId="318"/>
            <ac:spMk id="8" creationId="{89C8B01B-42C6-E54B-7665-AB74818E126F}"/>
          </ac:spMkLst>
        </pc:spChg>
        <pc:picChg chg="add del mod">
          <ac:chgData name="Kumar Raju Neela" userId="fa63efd3fd90ca29" providerId="LiveId" clId="{8A3EA604-32F2-44F8-8543-DA5C58CA6EEA}" dt="2024-03-08T18:53:30.374" v="10287" actId="478"/>
          <ac:picMkLst>
            <pc:docMk/>
            <pc:sldMk cId="2645289256" sldId="318"/>
            <ac:picMk id="5" creationId="{183E593B-F268-5ABB-4B31-4BCE4A8D8354}"/>
          </ac:picMkLst>
        </pc:picChg>
        <pc:picChg chg="add del mod">
          <ac:chgData name="Kumar Raju Neela" userId="fa63efd3fd90ca29" providerId="LiveId" clId="{8A3EA604-32F2-44F8-8543-DA5C58CA6EEA}" dt="2024-03-08T18:53:29.304" v="10286" actId="478"/>
          <ac:picMkLst>
            <pc:docMk/>
            <pc:sldMk cId="2645289256" sldId="318"/>
            <ac:picMk id="7" creationId="{15EC5393-7677-6313-57B5-D10C35733288}"/>
          </ac:picMkLst>
        </pc:picChg>
        <pc:picChg chg="add mod">
          <ac:chgData name="Kumar Raju Neela" userId="fa63efd3fd90ca29" providerId="LiveId" clId="{8A3EA604-32F2-44F8-8543-DA5C58CA6EEA}" dt="2024-03-08T20:14:15.413" v="10335" actId="1076"/>
          <ac:picMkLst>
            <pc:docMk/>
            <pc:sldMk cId="2645289256" sldId="318"/>
            <ac:picMk id="9" creationId="{89E1FA63-4DBF-DC42-B851-27CBA167F642}"/>
          </ac:picMkLst>
        </pc:picChg>
        <pc:picChg chg="add mod">
          <ac:chgData name="Kumar Raju Neela" userId="fa63efd3fd90ca29" providerId="LiveId" clId="{8A3EA604-32F2-44F8-8543-DA5C58CA6EEA}" dt="2024-03-08T20:14:04.695" v="10332" actId="14100"/>
          <ac:picMkLst>
            <pc:docMk/>
            <pc:sldMk cId="2645289256" sldId="318"/>
            <ac:picMk id="11" creationId="{CF220D7F-DA20-DACC-4955-45D018F11D82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21:45:31.950" v="10369" actId="5793"/>
        <pc:sldMkLst>
          <pc:docMk/>
          <pc:sldMk cId="4245731750" sldId="319"/>
        </pc:sldMkLst>
        <pc:spChg chg="add del mod">
          <ac:chgData name="Kumar Raju Neela" userId="fa63efd3fd90ca29" providerId="LiveId" clId="{8A3EA604-32F2-44F8-8543-DA5C58CA6EEA}" dt="2024-03-02T08:50:15.735" v="9619"/>
          <ac:spMkLst>
            <pc:docMk/>
            <pc:sldMk cId="4245731750" sldId="319"/>
            <ac:spMk id="2" creationId="{532D3F5B-6695-21A5-AD98-FC103233E7D9}"/>
          </ac:spMkLst>
        </pc:spChg>
        <pc:spChg chg="add mod">
          <ac:chgData name="Kumar Raju Neela" userId="fa63efd3fd90ca29" providerId="LiveId" clId="{8A3EA604-32F2-44F8-8543-DA5C58CA6EEA}" dt="2024-03-02T08:50:39.988" v="9634" actId="20577"/>
          <ac:spMkLst>
            <pc:docMk/>
            <pc:sldMk cId="4245731750" sldId="319"/>
            <ac:spMk id="3" creationId="{18335BC1-E6DB-E377-6CD9-E8AE31427D7F}"/>
          </ac:spMkLst>
        </pc:spChg>
        <pc:spChg chg="add mod">
          <ac:chgData name="Kumar Raju Neela" userId="fa63efd3fd90ca29" providerId="LiveId" clId="{8A3EA604-32F2-44F8-8543-DA5C58CA6EEA}" dt="2024-03-02T04:35:09.354" v="6855" actId="207"/>
          <ac:spMkLst>
            <pc:docMk/>
            <pc:sldMk cId="4245731750" sldId="319"/>
            <ac:spMk id="5" creationId="{535758B6-48FB-8701-2645-9089DB7F97C0}"/>
          </ac:spMkLst>
        </pc:spChg>
        <pc:spChg chg="add mod">
          <ac:chgData name="Kumar Raju Neela" userId="fa63efd3fd90ca29" providerId="LiveId" clId="{8A3EA604-32F2-44F8-8543-DA5C58CA6EEA}" dt="2024-03-08T21:45:31.950" v="10369" actId="5793"/>
          <ac:spMkLst>
            <pc:docMk/>
            <pc:sldMk cId="4245731750" sldId="319"/>
            <ac:spMk id="7" creationId="{AC6F33C5-760F-0127-C316-825D487CFA7B}"/>
          </ac:spMkLst>
        </pc:spChg>
        <pc:picChg chg="add del mod">
          <ac:chgData name="Kumar Raju Neela" userId="fa63efd3fd90ca29" providerId="LiveId" clId="{8A3EA604-32F2-44F8-8543-DA5C58CA6EEA}" dt="2024-03-08T18:51:00.752" v="10285" actId="478"/>
          <ac:picMkLst>
            <pc:docMk/>
            <pc:sldMk cId="4245731750" sldId="319"/>
            <ac:picMk id="6" creationId="{5FBCC3D8-9523-0670-04AA-7A07B6CD3DC9}"/>
          </ac:picMkLst>
        </pc:picChg>
        <pc:picChg chg="add mod">
          <ac:chgData name="Kumar Raju Neela" userId="fa63efd3fd90ca29" providerId="LiveId" clId="{8A3EA604-32F2-44F8-8543-DA5C58CA6EEA}" dt="2024-03-08T20:09:51.191" v="10326" actId="1076"/>
          <ac:picMkLst>
            <pc:docMk/>
            <pc:sldMk cId="4245731750" sldId="319"/>
            <ac:picMk id="8" creationId="{427EEE9A-0A72-3F68-B1F6-35C1E356E221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9:31:28.695" v="10318" actId="1076"/>
        <pc:sldMkLst>
          <pc:docMk/>
          <pc:sldMk cId="414625132" sldId="320"/>
        </pc:sldMkLst>
        <pc:spChg chg="mod">
          <ac:chgData name="Kumar Raju Neela" userId="fa63efd3fd90ca29" providerId="LiveId" clId="{8A3EA604-32F2-44F8-8543-DA5C58CA6EEA}" dt="2024-03-02T08:55:29.053" v="9703" actId="207"/>
          <ac:spMkLst>
            <pc:docMk/>
            <pc:sldMk cId="414625132" sldId="320"/>
            <ac:spMk id="4" creationId="{4BA4764B-F91E-4766-018B-12AC55FEFB21}"/>
          </ac:spMkLst>
        </pc:spChg>
        <pc:spChg chg="add mod">
          <ac:chgData name="Kumar Raju Neela" userId="fa63efd3fd90ca29" providerId="LiveId" clId="{8A3EA604-32F2-44F8-8543-DA5C58CA6EEA}" dt="2024-03-02T05:56:07.425" v="8546" actId="20577"/>
          <ac:spMkLst>
            <pc:docMk/>
            <pc:sldMk cId="414625132" sldId="320"/>
            <ac:spMk id="6" creationId="{0304A2FF-51FC-0826-9687-9B44923957E6}"/>
          </ac:spMkLst>
        </pc:spChg>
        <pc:spChg chg="add mod">
          <ac:chgData name="Kumar Raju Neela" userId="fa63efd3fd90ca29" providerId="LiveId" clId="{8A3EA604-32F2-44F8-8543-DA5C58CA6EEA}" dt="2024-03-02T05:58:37.226" v="8555" actId="2085"/>
          <ac:spMkLst>
            <pc:docMk/>
            <pc:sldMk cId="414625132" sldId="320"/>
            <ac:spMk id="8" creationId="{1C6C8963-3DE9-A38F-218E-CB42BF3CA69A}"/>
          </ac:spMkLst>
        </pc:spChg>
        <pc:picChg chg="del">
          <ac:chgData name="Kumar Raju Neela" userId="fa63efd3fd90ca29" providerId="LiveId" clId="{8A3EA604-32F2-44F8-8543-DA5C58CA6EEA}" dt="2024-03-08T19:28:45.269" v="10308" actId="478"/>
          <ac:picMkLst>
            <pc:docMk/>
            <pc:sldMk cId="414625132" sldId="320"/>
            <ac:picMk id="2" creationId="{9D503133-0300-9B5D-72D0-879DA645A1ED}"/>
          </ac:picMkLst>
        </pc:picChg>
        <pc:picChg chg="add mod">
          <ac:chgData name="Kumar Raju Neela" userId="fa63efd3fd90ca29" providerId="LiveId" clId="{8A3EA604-32F2-44F8-8543-DA5C58CA6EEA}" dt="2024-03-08T19:31:28.695" v="10318" actId="1076"/>
          <ac:picMkLst>
            <pc:docMk/>
            <pc:sldMk cId="414625132" sldId="320"/>
            <ac:picMk id="5" creationId="{7EED8B08-A8E7-BFFC-AF07-64ECF53617CC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19:32:50.158" v="10323" actId="14100"/>
        <pc:sldMkLst>
          <pc:docMk/>
          <pc:sldMk cId="3156167957" sldId="321"/>
        </pc:sldMkLst>
        <pc:spChg chg="add mod">
          <ac:chgData name="Kumar Raju Neela" userId="fa63efd3fd90ca29" providerId="LiveId" clId="{8A3EA604-32F2-44F8-8543-DA5C58CA6EEA}" dt="2024-03-02T04:39:30.621" v="6904" actId="2085"/>
          <ac:spMkLst>
            <pc:docMk/>
            <pc:sldMk cId="3156167957" sldId="321"/>
            <ac:spMk id="2" creationId="{BD84B1B0-BD34-295B-6CF5-484225872DAA}"/>
          </ac:spMkLst>
        </pc:spChg>
        <pc:spChg chg="add mod">
          <ac:chgData name="Kumar Raju Neela" userId="fa63efd3fd90ca29" providerId="LiveId" clId="{8A3EA604-32F2-44F8-8543-DA5C58CA6EEA}" dt="2024-03-08T19:32:45.972" v="10322" actId="1076"/>
          <ac:spMkLst>
            <pc:docMk/>
            <pc:sldMk cId="3156167957" sldId="321"/>
            <ac:spMk id="5" creationId="{F5493AAC-9B0A-9095-A0F3-B56327F085ED}"/>
          </ac:spMkLst>
        </pc:spChg>
        <pc:spChg chg="mod">
          <ac:chgData name="Kumar Raju Neela" userId="fa63efd3fd90ca29" providerId="LiveId" clId="{8A3EA604-32F2-44F8-8543-DA5C58CA6EEA}" dt="2024-03-02T05:46:15.368" v="8175" actId="113"/>
          <ac:spMkLst>
            <pc:docMk/>
            <pc:sldMk cId="3156167957" sldId="321"/>
            <ac:spMk id="6" creationId="{7993A8AF-5919-B866-5A1B-B2A039AA12F2}"/>
          </ac:spMkLst>
        </pc:spChg>
        <pc:picChg chg="del mod">
          <ac:chgData name="Kumar Raju Neela" userId="fa63efd3fd90ca29" providerId="LiveId" clId="{8A3EA604-32F2-44F8-8543-DA5C58CA6EEA}" dt="2024-03-08T19:25:18.023" v="10304" actId="478"/>
          <ac:picMkLst>
            <pc:docMk/>
            <pc:sldMk cId="3156167957" sldId="321"/>
            <ac:picMk id="3" creationId="{AE26A134-3B6C-56C3-ECAD-E35560BF1514}"/>
          </ac:picMkLst>
        </pc:picChg>
        <pc:picChg chg="add mod">
          <ac:chgData name="Kumar Raju Neela" userId="fa63efd3fd90ca29" providerId="LiveId" clId="{8A3EA604-32F2-44F8-8543-DA5C58CA6EEA}" dt="2024-03-08T19:32:50.158" v="10323" actId="14100"/>
          <ac:picMkLst>
            <pc:docMk/>
            <pc:sldMk cId="3156167957" sldId="321"/>
            <ac:picMk id="7" creationId="{771157AD-600C-42FE-4595-405A19323195}"/>
          </ac:picMkLst>
        </pc:picChg>
      </pc:sldChg>
      <pc:sldChg chg="addSp delSp modSp add mod modTransition setBg">
        <pc:chgData name="Kumar Raju Neela" userId="fa63efd3fd90ca29" providerId="LiveId" clId="{8A3EA604-32F2-44F8-8543-DA5C58CA6EEA}" dt="2024-03-08T22:13:33.549" v="10379" actId="1076"/>
        <pc:sldMkLst>
          <pc:docMk/>
          <pc:sldMk cId="2972804381" sldId="322"/>
        </pc:sldMkLst>
        <pc:spChg chg="add mod">
          <ac:chgData name="Kumar Raju Neela" userId="fa63efd3fd90ca29" providerId="LiveId" clId="{8A3EA604-32F2-44F8-8543-DA5C58CA6EEA}" dt="2024-03-02T04:39:37.482" v="6905" actId="2085"/>
          <ac:spMkLst>
            <pc:docMk/>
            <pc:sldMk cId="2972804381" sldId="322"/>
            <ac:spMk id="2" creationId="{7BC7B59F-A527-21F2-F270-89E5CF57AFD1}"/>
          </ac:spMkLst>
        </pc:spChg>
        <pc:spChg chg="mod">
          <ac:chgData name="Kumar Raju Neela" userId="fa63efd3fd90ca29" providerId="LiveId" clId="{8A3EA604-32F2-44F8-8543-DA5C58CA6EEA}" dt="2024-03-02T05:46:32.189" v="8176" actId="113"/>
          <ac:spMkLst>
            <pc:docMk/>
            <pc:sldMk cId="2972804381" sldId="322"/>
            <ac:spMk id="4" creationId="{476672EC-BF14-F549-3CA0-3DEA7356DF4C}"/>
          </ac:spMkLst>
        </pc:spChg>
        <pc:spChg chg="add mod">
          <ac:chgData name="Kumar Raju Neela" userId="fa63efd3fd90ca29" providerId="LiveId" clId="{8A3EA604-32F2-44F8-8543-DA5C58CA6EEA}" dt="2024-03-08T22:13:33.549" v="10379" actId="1076"/>
          <ac:spMkLst>
            <pc:docMk/>
            <pc:sldMk cId="2972804381" sldId="322"/>
            <ac:spMk id="5" creationId="{2D676DF1-B1D1-28A9-6D09-4558725C1FFF}"/>
          </ac:spMkLst>
        </pc:spChg>
        <pc:picChg chg="del mod">
          <ac:chgData name="Kumar Raju Neela" userId="fa63efd3fd90ca29" providerId="LiveId" clId="{8A3EA604-32F2-44F8-8543-DA5C58CA6EEA}" dt="2024-03-08T19:19:54.634" v="10302" actId="478"/>
          <ac:picMkLst>
            <pc:docMk/>
            <pc:sldMk cId="2972804381" sldId="322"/>
            <ac:picMk id="3" creationId="{C7A30A7F-A040-6523-95F5-16F5EEF9BB4F}"/>
          </ac:picMkLst>
        </pc:picChg>
        <pc:picChg chg="add mod">
          <ac:chgData name="Kumar Raju Neela" userId="fa63efd3fd90ca29" providerId="LiveId" clId="{8A3EA604-32F2-44F8-8543-DA5C58CA6EEA}" dt="2024-03-08T19:19:57.342" v="10303" actId="1076"/>
          <ac:picMkLst>
            <pc:docMk/>
            <pc:sldMk cId="2972804381" sldId="322"/>
            <ac:picMk id="7" creationId="{70572431-21A7-A7A1-19DD-1A89787BDD3B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22:07:20.049" v="10378" actId="12"/>
        <pc:sldMkLst>
          <pc:docMk/>
          <pc:sldMk cId="2708494702" sldId="323"/>
        </pc:sldMkLst>
        <pc:spChg chg="add mod">
          <ac:chgData name="Kumar Raju Neela" userId="fa63efd3fd90ca29" providerId="LiveId" clId="{8A3EA604-32F2-44F8-8543-DA5C58CA6EEA}" dt="2024-03-02T04:38:11.719" v="6886" actId="2085"/>
          <ac:spMkLst>
            <pc:docMk/>
            <pc:sldMk cId="2708494702" sldId="323"/>
            <ac:spMk id="2" creationId="{23DD5F6D-F42C-CE7B-B387-E5788E49CB40}"/>
          </ac:spMkLst>
        </pc:spChg>
        <pc:spChg chg="add mod">
          <ac:chgData name="Kumar Raju Neela" userId="fa63efd3fd90ca29" providerId="LiveId" clId="{8A3EA604-32F2-44F8-8543-DA5C58CA6EEA}" dt="2024-03-02T05:46:42.058" v="8177" actId="113"/>
          <ac:spMkLst>
            <pc:docMk/>
            <pc:sldMk cId="2708494702" sldId="323"/>
            <ac:spMk id="3" creationId="{D0665F6C-4948-3278-65B2-4037500898E1}"/>
          </ac:spMkLst>
        </pc:spChg>
        <pc:spChg chg="add mod">
          <ac:chgData name="Kumar Raju Neela" userId="fa63efd3fd90ca29" providerId="LiveId" clId="{8A3EA604-32F2-44F8-8543-DA5C58CA6EEA}" dt="2024-03-08T22:07:20.049" v="10378" actId="12"/>
          <ac:spMkLst>
            <pc:docMk/>
            <pc:sldMk cId="2708494702" sldId="323"/>
            <ac:spMk id="7" creationId="{6B7880A8-2975-EC9E-1C90-FD74B82B4FF2}"/>
          </ac:spMkLst>
        </pc:spChg>
        <pc:picChg chg="add del mod">
          <ac:chgData name="Kumar Raju Neela" userId="fa63efd3fd90ca29" providerId="LiveId" clId="{8A3EA604-32F2-44F8-8543-DA5C58CA6EEA}" dt="2024-03-08T19:19:32.448" v="10299" actId="478"/>
          <ac:picMkLst>
            <pc:docMk/>
            <pc:sldMk cId="2708494702" sldId="323"/>
            <ac:picMk id="6" creationId="{57CB502F-C02B-ED0F-DEB5-7417A318D80D}"/>
          </ac:picMkLst>
        </pc:picChg>
        <pc:picChg chg="add mod">
          <ac:chgData name="Kumar Raju Neela" userId="fa63efd3fd90ca29" providerId="LiveId" clId="{8A3EA604-32F2-44F8-8543-DA5C58CA6EEA}" dt="2024-03-08T20:15:42.833" v="10352" actId="1076"/>
          <ac:picMkLst>
            <pc:docMk/>
            <pc:sldMk cId="2708494702" sldId="323"/>
            <ac:picMk id="8" creationId="{81736657-FA43-0DC1-C4F9-AC76F046389E}"/>
          </ac:picMkLst>
        </pc:picChg>
      </pc:sldChg>
      <pc:sldChg chg="addSp delSp modSp add mod modTransition">
        <pc:chgData name="Kumar Raju Neela" userId="fa63efd3fd90ca29" providerId="LiveId" clId="{8A3EA604-32F2-44F8-8543-DA5C58CA6EEA}" dt="2024-03-08T20:15:14.502" v="10345" actId="14100"/>
        <pc:sldMkLst>
          <pc:docMk/>
          <pc:sldMk cId="2278869810" sldId="324"/>
        </pc:sldMkLst>
        <pc:spChg chg="add mod">
          <ac:chgData name="Kumar Raju Neela" userId="fa63efd3fd90ca29" providerId="LiveId" clId="{8A3EA604-32F2-44F8-8543-DA5C58CA6EEA}" dt="2024-03-02T05:46:50.314" v="8178" actId="113"/>
          <ac:spMkLst>
            <pc:docMk/>
            <pc:sldMk cId="2278869810" sldId="324"/>
            <ac:spMk id="2" creationId="{3CF9DF26-C3CF-68FF-976B-55A1A91005AE}"/>
          </ac:spMkLst>
        </pc:spChg>
        <pc:spChg chg="add mod">
          <ac:chgData name="Kumar Raju Neela" userId="fa63efd3fd90ca29" providerId="LiveId" clId="{8A3EA604-32F2-44F8-8543-DA5C58CA6EEA}" dt="2024-03-02T04:38:03.817" v="6884" actId="2085"/>
          <ac:spMkLst>
            <pc:docMk/>
            <pc:sldMk cId="2278869810" sldId="324"/>
            <ac:spMk id="3" creationId="{DDC6C1CC-B83A-2850-7B22-EB8346C7C48B}"/>
          </ac:spMkLst>
        </pc:spChg>
        <pc:spChg chg="add mod">
          <ac:chgData name="Kumar Raju Neela" userId="fa63efd3fd90ca29" providerId="LiveId" clId="{8A3EA604-32F2-44F8-8543-DA5C58CA6EEA}" dt="2024-03-02T06:45:11.085" v="9428" actId="207"/>
          <ac:spMkLst>
            <pc:docMk/>
            <pc:sldMk cId="2278869810" sldId="324"/>
            <ac:spMk id="6" creationId="{F6D2DCFF-2A6F-DFB3-E233-A97BCE78ABB8}"/>
          </ac:spMkLst>
        </pc:spChg>
        <pc:picChg chg="add del mod">
          <ac:chgData name="Kumar Raju Neela" userId="fa63efd3fd90ca29" providerId="LiveId" clId="{8A3EA604-32F2-44F8-8543-DA5C58CA6EEA}" dt="2024-03-08T19:13:04.840" v="10297" actId="478"/>
          <ac:picMkLst>
            <pc:docMk/>
            <pc:sldMk cId="2278869810" sldId="324"/>
            <ac:picMk id="5" creationId="{77E0036F-40AF-F58E-BD55-CD9602F01EEB}"/>
          </ac:picMkLst>
        </pc:picChg>
        <pc:picChg chg="add mod">
          <ac:chgData name="Kumar Raju Neela" userId="fa63efd3fd90ca29" providerId="LiveId" clId="{8A3EA604-32F2-44F8-8543-DA5C58CA6EEA}" dt="2024-03-08T20:15:14.502" v="10345" actId="14100"/>
          <ac:picMkLst>
            <pc:docMk/>
            <pc:sldMk cId="2278869810" sldId="324"/>
            <ac:picMk id="7" creationId="{A16FC76A-86EB-3B2E-A060-D474BAE0F1AD}"/>
          </ac:picMkLst>
        </pc:picChg>
      </pc:sldChg>
      <pc:sldChg chg="addSp delSp modSp add mod ord modTransition">
        <pc:chgData name="Kumar Raju Neela" userId="fa63efd3fd90ca29" providerId="LiveId" clId="{8A3EA604-32F2-44F8-8543-DA5C58CA6EEA}" dt="2024-03-02T09:19:03.634" v="10126" actId="255"/>
        <pc:sldMkLst>
          <pc:docMk/>
          <pc:sldMk cId="643424980" sldId="325"/>
        </pc:sldMkLst>
        <pc:spChg chg="add del mod">
          <ac:chgData name="Kumar Raju Neela" userId="fa63efd3fd90ca29" providerId="LiveId" clId="{8A3EA604-32F2-44F8-8543-DA5C58CA6EEA}" dt="2024-03-02T06:00:58.086" v="8565"/>
          <ac:spMkLst>
            <pc:docMk/>
            <pc:sldMk cId="643424980" sldId="325"/>
            <ac:spMk id="2" creationId="{5D6840A7-F3E8-3A2F-C4D7-66192CA98F76}"/>
          </ac:spMkLst>
        </pc:spChg>
        <pc:spChg chg="add mod">
          <ac:chgData name="Kumar Raju Neela" userId="fa63efd3fd90ca29" providerId="LiveId" clId="{8A3EA604-32F2-44F8-8543-DA5C58CA6EEA}" dt="2024-03-02T06:02:05.602" v="8605" actId="207"/>
          <ac:spMkLst>
            <pc:docMk/>
            <pc:sldMk cId="643424980" sldId="325"/>
            <ac:spMk id="3" creationId="{68EBF2BE-4644-B7FF-F655-2D96FC8C7516}"/>
          </ac:spMkLst>
        </pc:spChg>
        <pc:spChg chg="add del mod">
          <ac:chgData name="Kumar Raju Neela" userId="fa63efd3fd90ca29" providerId="LiveId" clId="{8A3EA604-32F2-44F8-8543-DA5C58CA6EEA}" dt="2024-03-02T06:03:17.137" v="8610"/>
          <ac:spMkLst>
            <pc:docMk/>
            <pc:sldMk cId="643424980" sldId="325"/>
            <ac:spMk id="5" creationId="{AC9B3385-A76C-5C1F-FD73-6FA665A9D562}"/>
          </ac:spMkLst>
        </pc:spChg>
        <pc:spChg chg="add mod">
          <ac:chgData name="Kumar Raju Neela" userId="fa63efd3fd90ca29" providerId="LiveId" clId="{8A3EA604-32F2-44F8-8543-DA5C58CA6EEA}" dt="2024-03-02T09:19:03.634" v="10126" actId="255"/>
          <ac:spMkLst>
            <pc:docMk/>
            <pc:sldMk cId="643424980" sldId="325"/>
            <ac:spMk id="6" creationId="{D2B709A6-77A0-04A0-CDA0-EA85C8B9F8F6}"/>
          </ac:spMkLst>
        </pc:spChg>
      </pc:sldChg>
      <pc:sldChg chg="addSp delSp modSp add mod modTransition">
        <pc:chgData name="Kumar Raju Neela" userId="fa63efd3fd90ca29" providerId="LiveId" clId="{8A3EA604-32F2-44F8-8543-DA5C58CA6EEA}" dt="2024-03-08T22:15:22.734" v="10387" actId="20577"/>
        <pc:sldMkLst>
          <pc:docMk/>
          <pc:sldMk cId="1224245832" sldId="326"/>
        </pc:sldMkLst>
        <pc:spChg chg="add mod">
          <ac:chgData name="Kumar Raju Neela" userId="fa63efd3fd90ca29" providerId="LiveId" clId="{8A3EA604-32F2-44F8-8543-DA5C58CA6EEA}" dt="2024-03-02T04:41:23.828" v="6912" actId="2085"/>
          <ac:spMkLst>
            <pc:docMk/>
            <pc:sldMk cId="1224245832" sldId="326"/>
            <ac:spMk id="2" creationId="{89C1FA9D-AC13-BE6A-2B35-CA85F7A839C9}"/>
          </ac:spMkLst>
        </pc:spChg>
        <pc:spChg chg="mod">
          <ac:chgData name="Kumar Raju Neela" userId="fa63efd3fd90ca29" providerId="LiveId" clId="{8A3EA604-32F2-44F8-8543-DA5C58CA6EEA}" dt="2024-03-02T05:46:06.514" v="8174" actId="113"/>
          <ac:spMkLst>
            <pc:docMk/>
            <pc:sldMk cId="1224245832" sldId="326"/>
            <ac:spMk id="4" creationId="{CE4B6A3E-645F-7A8A-074E-CEEAF004C228}"/>
          </ac:spMkLst>
        </pc:spChg>
        <pc:spChg chg="add mod">
          <ac:chgData name="Kumar Raju Neela" userId="fa63efd3fd90ca29" providerId="LiveId" clId="{8A3EA604-32F2-44F8-8543-DA5C58CA6EEA}" dt="2024-03-08T22:15:22.734" v="10387" actId="20577"/>
          <ac:spMkLst>
            <pc:docMk/>
            <pc:sldMk cId="1224245832" sldId="326"/>
            <ac:spMk id="5" creationId="{3C6F4477-B789-C84B-B8D9-AA4CE2939FC6}"/>
          </ac:spMkLst>
        </pc:spChg>
        <pc:picChg chg="del">
          <ac:chgData name="Kumar Raju Neela" userId="fa63efd3fd90ca29" providerId="LiveId" clId="{8A3EA604-32F2-44F8-8543-DA5C58CA6EEA}" dt="2024-03-08T19:25:47.675" v="10306" actId="478"/>
          <ac:picMkLst>
            <pc:docMk/>
            <pc:sldMk cId="1224245832" sldId="326"/>
            <ac:picMk id="3" creationId="{88C672BE-4B79-ABFA-E4FD-647937501D24}"/>
          </ac:picMkLst>
        </pc:picChg>
        <pc:picChg chg="add mod">
          <ac:chgData name="Kumar Raju Neela" userId="fa63efd3fd90ca29" providerId="LiveId" clId="{8A3EA604-32F2-44F8-8543-DA5C58CA6EEA}" dt="2024-03-08T19:32:18.004" v="10320" actId="14100"/>
          <ac:picMkLst>
            <pc:docMk/>
            <pc:sldMk cId="1224245832" sldId="326"/>
            <ac:picMk id="7" creationId="{CA1B8F91-9DA4-9C30-A5FB-AAAB92954074}"/>
          </ac:picMkLst>
        </pc:picChg>
      </pc:sldChg>
      <pc:sldChg chg="addSp modSp add mod modTransition">
        <pc:chgData name="Kumar Raju Neela" userId="fa63efd3fd90ca29" providerId="LiveId" clId="{8A3EA604-32F2-44F8-8543-DA5C58CA6EEA}" dt="2024-03-02T06:27:30.481" v="9352"/>
        <pc:sldMkLst>
          <pc:docMk/>
          <pc:sldMk cId="54015916" sldId="327"/>
        </pc:sldMkLst>
        <pc:spChg chg="add mod">
          <ac:chgData name="Kumar Raju Neela" userId="fa63efd3fd90ca29" providerId="LiveId" clId="{8A3EA604-32F2-44F8-8543-DA5C58CA6EEA}" dt="2024-03-02T06:22:05.253" v="9300" actId="207"/>
          <ac:spMkLst>
            <pc:docMk/>
            <pc:sldMk cId="54015916" sldId="327"/>
            <ac:spMk id="3" creationId="{F0E5BEFE-411D-C0A7-B09C-A1713386D400}"/>
          </ac:spMkLst>
        </pc:spChg>
        <pc:picChg chg="add mod">
          <ac:chgData name="Kumar Raju Neela" userId="fa63efd3fd90ca29" providerId="LiveId" clId="{8A3EA604-32F2-44F8-8543-DA5C58CA6EEA}" dt="2024-03-02T06:21:17.844" v="9275" actId="14100"/>
          <ac:picMkLst>
            <pc:docMk/>
            <pc:sldMk cId="54015916" sldId="327"/>
            <ac:picMk id="2" creationId="{DB9124A4-A237-6ADC-12B4-D545D580CB68}"/>
          </ac:picMkLst>
        </pc:picChg>
      </pc:sldChg>
      <pc:sldChg chg="new del">
        <pc:chgData name="Kumar Raju Neela" userId="fa63efd3fd90ca29" providerId="LiveId" clId="{8A3EA604-32F2-44F8-8543-DA5C58CA6EEA}" dt="2024-03-02T05:22:22.282" v="7542" actId="2696"/>
        <pc:sldMkLst>
          <pc:docMk/>
          <pc:sldMk cId="1313794404" sldId="327"/>
        </pc:sldMkLst>
      </pc:sldChg>
      <pc:sldChg chg="addSp delSp modSp add mod modTransition">
        <pc:chgData name="Kumar Raju Neela" userId="fa63efd3fd90ca29" providerId="LiveId" clId="{8A3EA604-32F2-44F8-8543-DA5C58CA6EEA}" dt="2024-03-08T22:15:59.179" v="10390" actId="14100"/>
        <pc:sldMkLst>
          <pc:docMk/>
          <pc:sldMk cId="764753090" sldId="328"/>
        </pc:sldMkLst>
        <pc:spChg chg="add mod">
          <ac:chgData name="Kumar Raju Neela" userId="fa63efd3fd90ca29" providerId="LiveId" clId="{8A3EA604-32F2-44F8-8543-DA5C58CA6EEA}" dt="2024-03-02T08:56:33.315" v="9752" actId="255"/>
          <ac:spMkLst>
            <pc:docMk/>
            <pc:sldMk cId="764753090" sldId="328"/>
            <ac:spMk id="2" creationId="{BB849A0A-C3E6-8292-5A7F-1D5CEB42A0AA}"/>
          </ac:spMkLst>
        </pc:spChg>
        <pc:spChg chg="add mod">
          <ac:chgData name="Kumar Raju Neela" userId="fa63efd3fd90ca29" providerId="LiveId" clId="{8A3EA604-32F2-44F8-8543-DA5C58CA6EEA}" dt="2024-03-02T07:02:08.642" v="9502" actId="2085"/>
          <ac:spMkLst>
            <pc:docMk/>
            <pc:sldMk cId="764753090" sldId="328"/>
            <ac:spMk id="5" creationId="{ECC6D467-DCA9-54E1-F425-69C965945284}"/>
          </ac:spMkLst>
        </pc:spChg>
        <pc:picChg chg="add del mod">
          <ac:chgData name="Kumar Raju Neela" userId="fa63efd3fd90ca29" providerId="LiveId" clId="{8A3EA604-32F2-44F8-8543-DA5C58CA6EEA}" dt="2024-03-08T19:29:03.552" v="10310" actId="478"/>
          <ac:picMkLst>
            <pc:docMk/>
            <pc:sldMk cId="764753090" sldId="328"/>
            <ac:picMk id="3" creationId="{9BA3A218-09CF-6B4D-305C-2F5D23AAE9FC}"/>
          </ac:picMkLst>
        </pc:picChg>
        <pc:picChg chg="add mod">
          <ac:chgData name="Kumar Raju Neela" userId="fa63efd3fd90ca29" providerId="LiveId" clId="{8A3EA604-32F2-44F8-8543-DA5C58CA6EEA}" dt="2024-03-08T22:15:59.179" v="10390" actId="14100"/>
          <ac:picMkLst>
            <pc:docMk/>
            <pc:sldMk cId="764753090" sldId="328"/>
            <ac:picMk id="7" creationId="{D0F133F5-067F-DF09-9794-40497B0DB238}"/>
          </ac:picMkLst>
        </pc:picChg>
      </pc:sldChg>
      <pc:sldMasterChg chg="delSldLayout">
        <pc:chgData name="Kumar Raju Neela" userId="fa63efd3fd90ca29" providerId="LiveId" clId="{8A3EA604-32F2-44F8-8543-DA5C58CA6EEA}" dt="2024-03-02T06:20:35.115" v="9249" actId="2696"/>
        <pc:sldMasterMkLst>
          <pc:docMk/>
          <pc:sldMasterMk cId="0" sldId="2147483648"/>
        </pc:sldMasterMkLst>
        <pc:sldLayoutChg chg="del">
          <pc:chgData name="Kumar Raju Neela" userId="fa63efd3fd90ca29" providerId="LiveId" clId="{8A3EA604-32F2-44F8-8543-DA5C58CA6EEA}" dt="2024-03-02T06:20:35.115" v="9249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Kumar Raju Neela" userId="fa63efd3fd90ca29" providerId="LiveId" clId="{8A3EA604-32F2-44F8-8543-DA5C58CA6EEA}" dt="2024-03-02T06:20:35.115" v="9249" actId="2696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  <pc:docChgLst>
    <pc:chgData name="Gundrathi Deepika" userId="faaa6b6c2270b8e5" providerId="LiveId" clId="{3F0910A1-A890-4167-AE42-AF6B74F68526}"/>
    <pc:docChg chg="undo custSel modSld">
      <pc:chgData name="Gundrathi Deepika" userId="faaa6b6c2270b8e5" providerId="LiveId" clId="{3F0910A1-A890-4167-AE42-AF6B74F68526}" dt="2024-03-01T18:37:59.924" v="133" actId="255"/>
      <pc:docMkLst>
        <pc:docMk/>
      </pc:docMkLst>
      <pc:sldChg chg="delSp mod">
        <pc:chgData name="Gundrathi Deepika" userId="faaa6b6c2270b8e5" providerId="LiveId" clId="{3F0910A1-A890-4167-AE42-AF6B74F68526}" dt="2024-03-01T18:09:50.904" v="10" actId="478"/>
        <pc:sldMkLst>
          <pc:docMk/>
          <pc:sldMk cId="1243635050" sldId="261"/>
        </pc:sldMkLst>
        <pc:spChg chg="del">
          <ac:chgData name="Gundrathi Deepika" userId="faaa6b6c2270b8e5" providerId="LiveId" clId="{3F0910A1-A890-4167-AE42-AF6B74F68526}" dt="2024-03-01T18:09:50.904" v="10" actId="478"/>
          <ac:spMkLst>
            <pc:docMk/>
            <pc:sldMk cId="1243635050" sldId="261"/>
            <ac:spMk id="3" creationId="{22980B40-FC10-26A1-E137-A394A97BBAC2}"/>
          </ac:spMkLst>
        </pc:spChg>
      </pc:sldChg>
      <pc:sldChg chg="modSp mod">
        <pc:chgData name="Gundrathi Deepika" userId="faaa6b6c2270b8e5" providerId="LiveId" clId="{3F0910A1-A890-4167-AE42-AF6B74F68526}" dt="2024-03-01T18:12:49.529" v="41" actId="5793"/>
        <pc:sldMkLst>
          <pc:docMk/>
          <pc:sldMk cId="2337069636" sldId="262"/>
        </pc:sldMkLst>
        <pc:spChg chg="mod">
          <ac:chgData name="Gundrathi Deepika" userId="faaa6b6c2270b8e5" providerId="LiveId" clId="{3F0910A1-A890-4167-AE42-AF6B74F68526}" dt="2024-03-01T18:12:49.529" v="41" actId="5793"/>
          <ac:spMkLst>
            <pc:docMk/>
            <pc:sldMk cId="2337069636" sldId="262"/>
            <ac:spMk id="3" creationId="{7E39BF6C-121B-26FD-B80F-85F15782B4E8}"/>
          </ac:spMkLst>
        </pc:spChg>
      </pc:sldChg>
      <pc:sldChg chg="addSp delSp modSp mod">
        <pc:chgData name="Gundrathi Deepika" userId="faaa6b6c2270b8e5" providerId="LiveId" clId="{3F0910A1-A890-4167-AE42-AF6B74F68526}" dt="2024-03-01T18:10:28.644" v="23" actId="1076"/>
        <pc:sldMkLst>
          <pc:docMk/>
          <pc:sldMk cId="1725080086" sldId="264"/>
        </pc:sldMkLst>
        <pc:spChg chg="del">
          <ac:chgData name="Gundrathi Deepika" userId="faaa6b6c2270b8e5" providerId="LiveId" clId="{3F0910A1-A890-4167-AE42-AF6B74F68526}" dt="2024-03-01T18:09:44.034" v="9" actId="478"/>
          <ac:spMkLst>
            <pc:docMk/>
            <pc:sldMk cId="1725080086" sldId="264"/>
            <ac:spMk id="3" creationId="{996007DB-05E1-8708-8CA4-65D7B227459E}"/>
          </ac:spMkLst>
        </pc:spChg>
        <pc:spChg chg="add mod">
          <ac:chgData name="Gundrathi Deepika" userId="faaa6b6c2270b8e5" providerId="LiveId" clId="{3F0910A1-A890-4167-AE42-AF6B74F68526}" dt="2024-03-01T18:10:03.641" v="20" actId="20577"/>
          <ac:spMkLst>
            <pc:docMk/>
            <pc:sldMk cId="1725080086" sldId="264"/>
            <ac:spMk id="11" creationId="{CF1067CE-B311-6BB1-9CC8-75256D6B7EC3}"/>
          </ac:spMkLst>
        </pc:spChg>
        <pc:picChg chg="del">
          <ac:chgData name="Gundrathi Deepika" userId="faaa6b6c2270b8e5" providerId="LiveId" clId="{3F0910A1-A890-4167-AE42-AF6B74F68526}" dt="2024-03-01T18:07:27.710" v="1" actId="478"/>
          <ac:picMkLst>
            <pc:docMk/>
            <pc:sldMk cId="1725080086" sldId="264"/>
            <ac:picMk id="6" creationId="{D12FD847-5EFC-20FF-FB55-C422A906FC87}"/>
          </ac:picMkLst>
        </pc:picChg>
        <pc:picChg chg="del">
          <ac:chgData name="Gundrathi Deepika" userId="faaa6b6c2270b8e5" providerId="LiveId" clId="{3F0910A1-A890-4167-AE42-AF6B74F68526}" dt="2024-03-01T18:07:23.690" v="0" actId="478"/>
          <ac:picMkLst>
            <pc:docMk/>
            <pc:sldMk cId="1725080086" sldId="264"/>
            <ac:picMk id="7" creationId="{2D396503-66F8-2A64-4DB1-196370E76815}"/>
          </ac:picMkLst>
        </pc:picChg>
        <pc:picChg chg="add del mod">
          <ac:chgData name="Gundrathi Deepika" userId="faaa6b6c2270b8e5" providerId="LiveId" clId="{3F0910A1-A890-4167-AE42-AF6B74F68526}" dt="2024-03-01T18:08:26.433" v="5" actId="478"/>
          <ac:picMkLst>
            <pc:docMk/>
            <pc:sldMk cId="1725080086" sldId="264"/>
            <ac:picMk id="8" creationId="{C32F87BE-FCD8-5E3E-65E0-0153EFE1B8C4}"/>
          </ac:picMkLst>
        </pc:picChg>
        <pc:picChg chg="add mod">
          <ac:chgData name="Gundrathi Deepika" userId="faaa6b6c2270b8e5" providerId="LiveId" clId="{3F0910A1-A890-4167-AE42-AF6B74F68526}" dt="2024-03-01T18:10:28.644" v="23" actId="1076"/>
          <ac:picMkLst>
            <pc:docMk/>
            <pc:sldMk cId="1725080086" sldId="264"/>
            <ac:picMk id="10" creationId="{3758450C-B1EC-B789-E0DE-2BFA14F7FAFB}"/>
          </ac:picMkLst>
        </pc:picChg>
      </pc:sldChg>
      <pc:sldChg chg="modSp mod">
        <pc:chgData name="Gundrathi Deepika" userId="faaa6b6c2270b8e5" providerId="LiveId" clId="{3F0910A1-A890-4167-AE42-AF6B74F68526}" dt="2024-03-01T18:37:59.924" v="133" actId="255"/>
        <pc:sldMkLst>
          <pc:docMk/>
          <pc:sldMk cId="2374220007" sldId="266"/>
        </pc:sldMkLst>
        <pc:spChg chg="mod">
          <ac:chgData name="Gundrathi Deepika" userId="faaa6b6c2270b8e5" providerId="LiveId" clId="{3F0910A1-A890-4167-AE42-AF6B74F68526}" dt="2024-03-01T18:37:59.924" v="133" actId="255"/>
          <ac:spMkLst>
            <pc:docMk/>
            <pc:sldMk cId="2374220007" sldId="266"/>
            <ac:spMk id="3" creationId="{A6BE6C7F-6DE7-9C9E-BC67-25B60EAA1D04}"/>
          </ac:spMkLst>
        </pc:spChg>
      </pc:sldChg>
      <pc:sldChg chg="addSp delSp modSp mod">
        <pc:chgData name="Gundrathi Deepika" userId="faaa6b6c2270b8e5" providerId="LiveId" clId="{3F0910A1-A890-4167-AE42-AF6B74F68526}" dt="2024-03-01T18:17:41.021" v="54" actId="1076"/>
        <pc:sldMkLst>
          <pc:docMk/>
          <pc:sldMk cId="726965270" sldId="268"/>
        </pc:sldMkLst>
        <pc:spChg chg="del">
          <ac:chgData name="Gundrathi Deepika" userId="faaa6b6c2270b8e5" providerId="LiveId" clId="{3F0910A1-A890-4167-AE42-AF6B74F68526}" dt="2024-03-01T18:11:03.954" v="26" actId="478"/>
          <ac:spMkLst>
            <pc:docMk/>
            <pc:sldMk cId="726965270" sldId="268"/>
            <ac:spMk id="2" creationId="{B3ADAB7B-8523-8E9A-C944-43E9CB778CF5}"/>
          </ac:spMkLst>
        </pc:spChg>
        <pc:spChg chg="add mod">
          <ac:chgData name="Gundrathi Deepika" userId="faaa6b6c2270b8e5" providerId="LiveId" clId="{3F0910A1-A890-4167-AE42-AF6B74F68526}" dt="2024-03-01T18:17:41.021" v="54" actId="1076"/>
          <ac:spMkLst>
            <pc:docMk/>
            <pc:sldMk cId="726965270" sldId="268"/>
            <ac:spMk id="3" creationId="{CE58FF21-9070-26F3-C5A5-19C8EF98229F}"/>
          </ac:spMkLst>
        </pc:spChg>
        <pc:spChg chg="add del mod">
          <ac:chgData name="Gundrathi Deepika" userId="faaa6b6c2270b8e5" providerId="LiveId" clId="{3F0910A1-A890-4167-AE42-AF6B74F68526}" dt="2024-03-01T18:17:32.840" v="53" actId="478"/>
          <ac:spMkLst>
            <pc:docMk/>
            <pc:sldMk cId="726965270" sldId="268"/>
            <ac:spMk id="9" creationId="{2F8CD0EA-1FDD-471A-D294-54CB1662784B}"/>
          </ac:spMkLst>
        </pc:spChg>
        <pc:picChg chg="del">
          <ac:chgData name="Gundrathi Deepika" userId="faaa6b6c2270b8e5" providerId="LiveId" clId="{3F0910A1-A890-4167-AE42-AF6B74F68526}" dt="2024-03-01T18:11:00.203" v="25" actId="478"/>
          <ac:picMkLst>
            <pc:docMk/>
            <pc:sldMk cId="726965270" sldId="268"/>
            <ac:picMk id="5" creationId="{4FE2BAD4-8C6D-1B2A-7814-5309C662F20E}"/>
          </ac:picMkLst>
        </pc:picChg>
        <pc:picChg chg="del">
          <ac:chgData name="Gundrathi Deepika" userId="faaa6b6c2270b8e5" providerId="LiveId" clId="{3F0910A1-A890-4167-AE42-AF6B74F68526}" dt="2024-03-01T18:10:58.832" v="24" actId="478"/>
          <ac:picMkLst>
            <pc:docMk/>
            <pc:sldMk cId="726965270" sldId="268"/>
            <ac:picMk id="6" creationId="{111BFFF8-DEA9-7CE6-8C35-C50331ECE75B}"/>
          </ac:picMkLst>
        </pc:picChg>
        <pc:picChg chg="add mod">
          <ac:chgData name="Gundrathi Deepika" userId="faaa6b6c2270b8e5" providerId="LiveId" clId="{3F0910A1-A890-4167-AE42-AF6B74F68526}" dt="2024-03-01T18:17:03.533" v="50" actId="14100"/>
          <ac:picMkLst>
            <pc:docMk/>
            <pc:sldMk cId="726965270" sldId="268"/>
            <ac:picMk id="8" creationId="{9A14A66E-9D9C-F709-64DF-0D533E446F7E}"/>
          </ac:picMkLst>
        </pc:picChg>
      </pc:sldChg>
      <pc:sldChg chg="addSp delSp modSp mod">
        <pc:chgData name="Gundrathi Deepika" userId="faaa6b6c2270b8e5" providerId="LiveId" clId="{3F0910A1-A890-4167-AE42-AF6B74F68526}" dt="2024-03-01T18:37:38.420" v="132" actId="1076"/>
        <pc:sldMkLst>
          <pc:docMk/>
          <pc:sldMk cId="2311419578" sldId="285"/>
        </pc:sldMkLst>
        <pc:spChg chg="mod">
          <ac:chgData name="Gundrathi Deepika" userId="faaa6b6c2270b8e5" providerId="LiveId" clId="{3F0910A1-A890-4167-AE42-AF6B74F68526}" dt="2024-03-01T18:37:38.420" v="132" actId="1076"/>
          <ac:spMkLst>
            <pc:docMk/>
            <pc:sldMk cId="2311419578" sldId="285"/>
            <ac:spMk id="2" creationId="{89FC2652-27B6-51F5-C730-C8772774AD56}"/>
          </ac:spMkLst>
        </pc:spChg>
        <pc:spChg chg="del">
          <ac:chgData name="Gundrathi Deepika" userId="faaa6b6c2270b8e5" providerId="LiveId" clId="{3F0910A1-A890-4167-AE42-AF6B74F68526}" dt="2024-03-01T18:18:28.255" v="62" actId="478"/>
          <ac:spMkLst>
            <pc:docMk/>
            <pc:sldMk cId="2311419578" sldId="285"/>
            <ac:spMk id="3" creationId="{AE18E74A-7B96-C7E4-B973-91A8E3924471}"/>
          </ac:spMkLst>
        </pc:spChg>
        <pc:spChg chg="del">
          <ac:chgData name="Gundrathi Deepika" userId="faaa6b6c2270b8e5" providerId="LiveId" clId="{3F0910A1-A890-4167-AE42-AF6B74F68526}" dt="2024-03-01T18:30:38.187" v="83" actId="478"/>
          <ac:spMkLst>
            <pc:docMk/>
            <pc:sldMk cId="2311419578" sldId="285"/>
            <ac:spMk id="4" creationId="{99A7211E-F622-859C-B9A7-30AB9895FBC3}"/>
          </ac:spMkLst>
        </pc:spChg>
        <pc:picChg chg="add mod">
          <ac:chgData name="Gundrathi Deepika" userId="faaa6b6c2270b8e5" providerId="LiveId" clId="{3F0910A1-A890-4167-AE42-AF6B74F68526}" dt="2024-03-01T18:18:32.928" v="63" actId="1076"/>
          <ac:picMkLst>
            <pc:docMk/>
            <pc:sldMk cId="2311419578" sldId="285"/>
            <ac:picMk id="6" creationId="{B70319A0-E551-24CC-458E-F2C1C1F05686}"/>
          </ac:picMkLst>
        </pc:picChg>
        <pc:picChg chg="del">
          <ac:chgData name="Gundrathi Deepika" userId="faaa6b6c2270b8e5" providerId="LiveId" clId="{3F0910A1-A890-4167-AE42-AF6B74F68526}" dt="2024-03-01T18:30:32.492" v="81" actId="478"/>
          <ac:picMkLst>
            <pc:docMk/>
            <pc:sldMk cId="2311419578" sldId="285"/>
            <ac:picMk id="7" creationId="{1B54F87B-049C-EAB8-ABBD-CA84213D0DCB}"/>
          </ac:picMkLst>
        </pc:picChg>
        <pc:picChg chg="add mod">
          <ac:chgData name="Gundrathi Deepika" userId="faaa6b6c2270b8e5" providerId="LiveId" clId="{3F0910A1-A890-4167-AE42-AF6B74F68526}" dt="2024-03-01T18:31:33.864" v="85" actId="14100"/>
          <ac:picMkLst>
            <pc:docMk/>
            <pc:sldMk cId="2311419578" sldId="285"/>
            <ac:picMk id="9" creationId="{4ED485B4-E611-0EAE-624F-14BA19916D14}"/>
          </ac:picMkLst>
        </pc:picChg>
        <pc:picChg chg="del">
          <ac:chgData name="Gundrathi Deepika" userId="faaa6b6c2270b8e5" providerId="LiveId" clId="{3F0910A1-A890-4167-AE42-AF6B74F68526}" dt="2024-03-01T18:30:00.188" v="75" actId="478"/>
          <ac:picMkLst>
            <pc:docMk/>
            <pc:sldMk cId="2311419578" sldId="285"/>
            <ac:picMk id="10" creationId="{C468A05A-59D7-0B77-87CD-2E07CCD2F608}"/>
          </ac:picMkLst>
        </pc:picChg>
        <pc:picChg chg="del">
          <ac:chgData name="Gundrathi Deepika" userId="faaa6b6c2270b8e5" providerId="LiveId" clId="{3F0910A1-A890-4167-AE42-AF6B74F68526}" dt="2024-03-01T18:17:51.313" v="55" actId="478"/>
          <ac:picMkLst>
            <pc:docMk/>
            <pc:sldMk cId="2311419578" sldId="285"/>
            <ac:picMk id="12" creationId="{6F7DE524-A12B-8F63-B33B-BC09F47AC460}"/>
          </ac:picMkLst>
        </pc:picChg>
        <pc:picChg chg="add mod">
          <ac:chgData name="Gundrathi Deepika" userId="faaa6b6c2270b8e5" providerId="LiveId" clId="{3F0910A1-A890-4167-AE42-AF6B74F68526}" dt="2024-03-01T18:30:09.115" v="76" actId="1076"/>
          <ac:picMkLst>
            <pc:docMk/>
            <pc:sldMk cId="2311419578" sldId="285"/>
            <ac:picMk id="13" creationId="{AE48B1E0-5627-4FF9-7AFD-A071A28383F6}"/>
          </ac:picMkLst>
        </pc:picChg>
      </pc:sldChg>
      <pc:sldChg chg="modSp mod">
        <pc:chgData name="Gundrathi Deepika" userId="faaa6b6c2270b8e5" providerId="LiveId" clId="{3F0910A1-A890-4167-AE42-AF6B74F68526}" dt="2024-03-01T18:33:33.870" v="131" actId="20577"/>
        <pc:sldMkLst>
          <pc:docMk/>
          <pc:sldMk cId="1298926875" sldId="298"/>
        </pc:sldMkLst>
        <pc:spChg chg="mod">
          <ac:chgData name="Gundrathi Deepika" userId="faaa6b6c2270b8e5" providerId="LiveId" clId="{3F0910A1-A890-4167-AE42-AF6B74F68526}" dt="2024-03-01T18:33:33.870" v="131" actId="20577"/>
          <ac:spMkLst>
            <pc:docMk/>
            <pc:sldMk cId="1298926875" sldId="298"/>
            <ac:spMk id="7" creationId="{FDA04A54-9D83-C095-83BB-677B67D81BEA}"/>
          </ac:spMkLst>
        </pc:spChg>
      </pc:sldChg>
    </pc:docChg>
  </pc:docChgLst>
  <pc:docChgLst>
    <pc:chgData name="Gundrathi Deepika" userId="faaa6b6c2270b8e5" providerId="Windows Live" clId="Web-{048522BD-E90F-409B-9A3F-C289F0925CDE}"/>
    <pc:docChg chg="modSld">
      <pc:chgData name="Gundrathi Deepika" userId="faaa6b6c2270b8e5" providerId="Windows Live" clId="Web-{048522BD-E90F-409B-9A3F-C289F0925CDE}" dt="2024-03-02T05:47:18.342" v="171"/>
      <pc:docMkLst>
        <pc:docMk/>
      </pc:docMkLst>
      <pc:sldChg chg="addSp delSp modSp">
        <pc:chgData name="Gundrathi Deepika" userId="faaa6b6c2270b8e5" providerId="Windows Live" clId="Web-{048522BD-E90F-409B-9A3F-C289F0925CDE}" dt="2024-03-02T05:47:18.342" v="171"/>
        <pc:sldMkLst>
          <pc:docMk/>
          <pc:sldMk cId="414625132" sldId="320"/>
        </pc:sldMkLst>
        <pc:spChg chg="mod">
          <ac:chgData name="Gundrathi Deepika" userId="faaa6b6c2270b8e5" providerId="Windows Live" clId="Web-{048522BD-E90F-409B-9A3F-C289F0925CDE}" dt="2024-03-02T05:15:43.808" v="113" actId="1076"/>
          <ac:spMkLst>
            <pc:docMk/>
            <pc:sldMk cId="414625132" sldId="320"/>
            <ac:spMk id="4" creationId="{4BA4764B-F91E-4766-018B-12AC55FEFB21}"/>
          </ac:spMkLst>
        </pc:spChg>
        <pc:spChg chg="add del mod">
          <ac:chgData name="Gundrathi Deepika" userId="faaa6b6c2270b8e5" providerId="Windows Live" clId="Web-{048522BD-E90F-409B-9A3F-C289F0925CDE}" dt="2024-03-02T05:38:30.382" v="161"/>
          <ac:spMkLst>
            <pc:docMk/>
            <pc:sldMk cId="414625132" sldId="320"/>
            <ac:spMk id="5" creationId="{6E49B5AF-8292-7F79-67C2-8F200F637384}"/>
          </ac:spMkLst>
        </pc:spChg>
        <pc:spChg chg="add del">
          <ac:chgData name="Gundrathi Deepika" userId="faaa6b6c2270b8e5" providerId="Windows Live" clId="Web-{048522BD-E90F-409B-9A3F-C289F0925CDE}" dt="2024-03-02T05:38:12.381" v="159"/>
          <ac:spMkLst>
            <pc:docMk/>
            <pc:sldMk cId="414625132" sldId="320"/>
            <ac:spMk id="7" creationId="{6C400FAA-F85F-D921-753C-F604483AC0B2}"/>
          </ac:spMkLst>
        </pc:spChg>
        <pc:spChg chg="add del mod">
          <ac:chgData name="Gundrathi Deepika" userId="faaa6b6c2270b8e5" providerId="Windows Live" clId="Web-{048522BD-E90F-409B-9A3F-C289F0925CDE}" dt="2024-03-02T05:47:18.342" v="171"/>
          <ac:spMkLst>
            <pc:docMk/>
            <pc:sldMk cId="414625132" sldId="320"/>
            <ac:spMk id="9" creationId="{FC8119A5-2A02-E9F8-16F3-B65F3C401C38}"/>
          </ac:spMkLst>
        </pc:spChg>
        <pc:picChg chg="add mod">
          <ac:chgData name="Gundrathi Deepika" userId="faaa6b6c2270b8e5" providerId="Windows Live" clId="Web-{048522BD-E90F-409B-9A3F-C289F0925CDE}" dt="2024-03-02T05:14:58.899" v="88" actId="1076"/>
          <ac:picMkLst>
            <pc:docMk/>
            <pc:sldMk cId="414625132" sldId="320"/>
            <ac:picMk id="2" creationId="{9D503133-0300-9B5D-72D0-879DA645A1ED}"/>
          </ac:picMkLst>
        </pc:picChg>
        <pc:picChg chg="add del mod">
          <ac:chgData name="Gundrathi Deepika" userId="faaa6b6c2270b8e5" providerId="Windows Live" clId="Web-{048522BD-E90F-409B-9A3F-C289F0925CDE}" dt="2024-03-02T05:36:33.298" v="152"/>
          <ac:picMkLst>
            <pc:docMk/>
            <pc:sldMk cId="414625132" sldId="320"/>
            <ac:picMk id="3" creationId="{2653327B-DA1F-3A3B-311C-94BBE67791FE}"/>
          </ac:picMkLst>
        </pc:picChg>
        <pc:picChg chg="add del mod">
          <ac:chgData name="Gundrathi Deepika" userId="faaa6b6c2270b8e5" providerId="Windows Live" clId="Web-{048522BD-E90F-409B-9A3F-C289F0925CDE}" dt="2024-03-02T05:40:33.949" v="170"/>
          <ac:picMkLst>
            <pc:docMk/>
            <pc:sldMk cId="414625132" sldId="320"/>
            <ac:picMk id="10" creationId="{8F470CE6-C5E6-A1A9-76B0-66D955F4C79F}"/>
          </ac:picMkLst>
        </pc:picChg>
      </pc:sldChg>
      <pc:sldChg chg="addSp delSp modSp">
        <pc:chgData name="Gundrathi Deepika" userId="faaa6b6c2270b8e5" providerId="Windows Live" clId="Web-{048522BD-E90F-409B-9A3F-C289F0925CDE}" dt="2024-03-02T05:19:25.927" v="150" actId="14100"/>
        <pc:sldMkLst>
          <pc:docMk/>
          <pc:sldMk cId="3156167957" sldId="321"/>
        </pc:sldMkLst>
        <pc:spChg chg="del mod">
          <ac:chgData name="Gundrathi Deepika" userId="faaa6b6c2270b8e5" providerId="Windows Live" clId="Web-{048522BD-E90F-409B-9A3F-C289F0925CDE}" dt="2024-03-02T05:11:07.030" v="38"/>
          <ac:spMkLst>
            <pc:docMk/>
            <pc:sldMk cId="3156167957" sldId="321"/>
            <ac:spMk id="4" creationId="{F7DCAF1B-E8F7-B671-3340-99091D856868}"/>
          </ac:spMkLst>
        </pc:spChg>
        <pc:spChg chg="add mod">
          <ac:chgData name="Gundrathi Deepika" userId="faaa6b6c2270b8e5" providerId="Windows Live" clId="Web-{048522BD-E90F-409B-9A3F-C289F0925CDE}" dt="2024-03-02T05:19:25.927" v="150" actId="14100"/>
          <ac:spMkLst>
            <pc:docMk/>
            <pc:sldMk cId="3156167957" sldId="321"/>
            <ac:spMk id="6" creationId="{7993A8AF-5919-B866-5A1B-B2A039AA12F2}"/>
          </ac:spMkLst>
        </pc:spChg>
        <pc:picChg chg="add mod">
          <ac:chgData name="Gundrathi Deepika" userId="faaa6b6c2270b8e5" providerId="Windows Live" clId="Web-{048522BD-E90F-409B-9A3F-C289F0925CDE}" dt="2024-03-02T05:10:50.233" v="33" actId="1076"/>
          <ac:picMkLst>
            <pc:docMk/>
            <pc:sldMk cId="3156167957" sldId="321"/>
            <ac:picMk id="3" creationId="{AE26A134-3B6C-56C3-ECAD-E35560BF1514}"/>
          </ac:picMkLst>
        </pc:picChg>
      </pc:sldChg>
      <pc:sldChg chg="addSp modSp">
        <pc:chgData name="Gundrathi Deepika" userId="faaa6b6c2270b8e5" providerId="Windows Live" clId="Web-{048522BD-E90F-409B-9A3F-C289F0925CDE}" dt="2024-03-02T05:06:25.329" v="30" actId="1076"/>
        <pc:sldMkLst>
          <pc:docMk/>
          <pc:sldMk cId="2972804381" sldId="322"/>
        </pc:sldMkLst>
        <pc:spChg chg="mod">
          <ac:chgData name="Gundrathi Deepika" userId="faaa6b6c2270b8e5" providerId="Windows Live" clId="Web-{048522BD-E90F-409B-9A3F-C289F0925CDE}" dt="2024-03-02T05:05:47.859" v="28" actId="14100"/>
          <ac:spMkLst>
            <pc:docMk/>
            <pc:sldMk cId="2972804381" sldId="322"/>
            <ac:spMk id="4" creationId="{476672EC-BF14-F549-3CA0-3DEA7356DF4C}"/>
          </ac:spMkLst>
        </pc:spChg>
        <pc:picChg chg="add mod">
          <ac:chgData name="Gundrathi Deepika" userId="faaa6b6c2270b8e5" providerId="Windows Live" clId="Web-{048522BD-E90F-409B-9A3F-C289F0925CDE}" dt="2024-03-02T05:06:25.329" v="30" actId="1076"/>
          <ac:picMkLst>
            <pc:docMk/>
            <pc:sldMk cId="2972804381" sldId="322"/>
            <ac:picMk id="3" creationId="{C7A30A7F-A040-6523-95F5-16F5EEF9BB4F}"/>
          </ac:picMkLst>
        </pc:picChg>
      </pc:sldChg>
      <pc:sldChg chg="addSp modSp">
        <pc:chgData name="Gundrathi Deepika" userId="faaa6b6c2270b8e5" providerId="Windows Live" clId="Web-{048522BD-E90F-409B-9A3F-C289F0925CDE}" dt="2024-03-02T05:14:08.053" v="82" actId="1076"/>
        <pc:sldMkLst>
          <pc:docMk/>
          <pc:sldMk cId="1224245832" sldId="326"/>
        </pc:sldMkLst>
        <pc:spChg chg="mod">
          <ac:chgData name="Gundrathi Deepika" userId="faaa6b6c2270b8e5" providerId="Windows Live" clId="Web-{048522BD-E90F-409B-9A3F-C289F0925CDE}" dt="2024-03-02T05:14:08.053" v="82" actId="1076"/>
          <ac:spMkLst>
            <pc:docMk/>
            <pc:sldMk cId="1224245832" sldId="326"/>
            <ac:spMk id="4" creationId="{CE4B6A3E-645F-7A8A-074E-CEEAF004C228}"/>
          </ac:spMkLst>
        </pc:spChg>
        <pc:picChg chg="add mod">
          <ac:chgData name="Gundrathi Deepika" userId="faaa6b6c2270b8e5" providerId="Windows Live" clId="Web-{048522BD-E90F-409B-9A3F-C289F0925CDE}" dt="2024-03-02T05:13:03.644" v="44" actId="1076"/>
          <ac:picMkLst>
            <pc:docMk/>
            <pc:sldMk cId="1224245832" sldId="326"/>
            <ac:picMk id="3" creationId="{88C672BE-4B79-ABFA-E4FD-647937501D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78ACA193-F918-E269-56F9-A6E1B3EF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A76A820D-4392-9A82-B2BC-B1865E148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AB2887D-D85C-B266-DA29-379447BC3A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7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F1B3D37-ADB1-ADE6-155E-B2DFFF61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8B027CD-ADC0-4A92-C65E-85898FFF9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F6127DE-E900-1E08-FD16-3CE363920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004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95AA321-3486-A0DD-BA9F-8A610500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D641475E-922A-F88A-C093-F4A586CF1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641915B4-7028-D3B2-5B66-810BC09BA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85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E3FB81C-50A0-D8BE-0F57-B82B5B82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60619FD-67DB-2249-363D-F47DA343A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C6CE0C2-22C6-C442-2803-56837E5E6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50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9CDB861A-1307-BFDF-1B3E-8F9D3BDC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F8F58437-5586-5696-7290-ED189C9A9D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FB0FA89-BD22-A8B9-99F9-6624F101A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9093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D5394A2-7D88-62C3-1FEF-B77059C64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16A25CCB-15F9-E0CC-5302-75B916CD2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5FE77AE-05A6-ADA7-6D8F-535B36AAE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85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5941F9F-6D7E-D991-EF2E-7F8CC9ABA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99EBF5D-D480-2937-F17D-2D10054FC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FF8BFFA-7E17-E190-F2CE-C706A07E93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866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DBEBCA3C-C076-AF9A-9408-13D867C1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A9C6FE54-53CB-D0B9-CE0D-067DF66D34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87C91BB-F092-1C9B-5B0E-409C84055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956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749E978E-8FC5-17F9-2085-D61339603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00C0D7AE-9CD1-A850-5CF1-38557C910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EDE72BF0-FAA0-2103-A0E8-3393FD076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0281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BFEAA90-DBB5-E3FA-E781-2F6BD45C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22505F9-5CC8-85BA-2CCF-D9E574E4C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BE359B4A-F154-1DED-957F-EB5B8AEFA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73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0CC526D-B03C-C913-83AF-E9BAEACDF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9B35B44F-6324-3B08-6EE6-92070B2F5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B4FF15F5-BB4F-6418-3110-3253058BE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29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06AA529-22B3-44E4-7D74-A8E371E5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42FE246-3623-D41B-57A4-B3F10D8B1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9E2B786-7998-971A-5E88-A8D638016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229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2FE7D10-8AAA-17C0-2CA6-2C542CE19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C2EE3C6-BC66-5F5E-DA1A-4D330DB456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142D6D8F-23BD-9EDE-F990-EC4105CC8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698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6514361B-DCB8-BE94-9AB5-DBC5383F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F8CA04C6-438F-508E-B83E-5B8B18C75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0B6248E0-8364-EBF1-28F2-42EE9E79A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438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A4BBC4A-4895-9982-681E-0F532FA4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C85212D6-0EB0-DE61-3B44-709A0735C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966B91DB-1BA6-FFD6-7DAB-69224E2DE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106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0ABEBE4-4D59-3C8D-908E-9DA5893B3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1CF2640-A569-1D80-7F7C-5940EB137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16D5108-2F49-81A6-FC11-36E2D327A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389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34634EB-0C5B-078D-93DB-C87B4711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CB6A5CCA-8AE5-5A25-F901-F1B1986A7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1B3BFEC-0DE6-4142-F6A6-7CAC9D305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5CAAF63B-3E6B-E54D-D4CF-C62E26896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581A079-2323-0D47-9598-F42B30D5C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FCF3FA74-8B28-A516-B696-04A2C970B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96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70966F9-1843-18FD-ECD5-4760C963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4CD9E-E582-7DFD-0104-BCC5C5007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A5875109-FC7C-3179-F341-7D8D97369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65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69170A5D-DDFC-A09C-9A7A-E938BAE5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5E354D38-4E20-D415-0EB8-6AACBFAA3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58CD73EF-42D1-A010-BACA-30C515FEEE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06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130DB79-CFAF-C2A8-14CD-065FD0B1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60755EA8-65D4-0645-B9DC-1AFB001E0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42F57582-A4F1-E767-A5FC-C56CEC7CC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865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2A1B418A-2686-50E1-6882-9C8C339E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AEC273C3-F528-95E5-5BF9-55124E812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1D4B5C0-069F-B2D4-1C8A-DCAAB518D5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91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F2F8ADC-3BAB-B8C2-3E89-A4525C1DE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C7F2187-50C9-398A-E51A-163D20C61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7FEF96F1-220E-C2BE-8E86-E0E99A27D0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36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k.in/india-startup-funding-investment-20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858000"/>
          </a:xfrm>
          <a:prstGeom prst="rect">
            <a:avLst/>
          </a:prstGeom>
          <a:gradFill>
            <a:gsLst>
              <a:gs pos="89866">
                <a:srgbClr val="B1C4E5"/>
              </a:gs>
              <a:gs pos="0">
                <a:schemeClr val="bg1">
                  <a:lumMod val="95000"/>
                </a:schemeClr>
              </a:gs>
              <a:gs pos="9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159498" y="3768365"/>
            <a:ext cx="9473996" cy="10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b="1" kern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Startup Funding in India: An Exploratory Analysis</a:t>
            </a:r>
          </a:p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>
                <a:solidFill>
                  <a:srgbClr val="0D0D0D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 from Startup Fundings in India</a:t>
            </a:r>
            <a:endParaRPr lang="en-IN" sz="2000" kern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5F82D81F-91C0-171C-84AD-E51FA150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73EA28-C3B1-31BB-530A-6112E6D6B93F}"/>
              </a:ext>
            </a:extLst>
          </p:cNvPr>
          <p:cNvSpPr txBox="1"/>
          <p:nvPr/>
        </p:nvSpPr>
        <p:spPr>
          <a:xfrm>
            <a:off x="254524" y="301658"/>
            <a:ext cx="11708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Data </a:t>
            </a:r>
          </a:p>
          <a:p>
            <a:pPr algn="ctr"/>
            <a:endParaRPr lang="en-IN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41E9E-5F80-003A-B115-43F8EE2A051B}"/>
              </a:ext>
            </a:extLst>
          </p:cNvPr>
          <p:cNvSpPr txBox="1"/>
          <p:nvPr/>
        </p:nvSpPr>
        <p:spPr>
          <a:xfrm>
            <a:off x="254524" y="4751109"/>
            <a:ext cx="116232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 :</a:t>
            </a:r>
          </a:p>
          <a:p>
            <a:pPr algn="l"/>
            <a:endParaRPr lang="en-US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b="0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Imputation (Null Values)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Duplicates:</a:t>
            </a:r>
            <a:r>
              <a:rPr lang="en-US" b="0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b="0" i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</a:t>
            </a:r>
            <a:r>
              <a:rPr lang="en-US" b="0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Uniformity (Data </a:t>
            </a:r>
            <a:r>
              <a:rPr lang="en-US" b="0" i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formets</a:t>
            </a:r>
            <a:r>
              <a:rPr lang="en-US" b="0" i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Units)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Cleaning:</a:t>
            </a:r>
            <a:r>
              <a:rPr lang="en-US" b="0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(Removing = [ , ] [ . ] [ / ] [ # ] etc..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DA3191-D150-867E-ECE0-4A589BB9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291"/>
            <a:ext cx="12191999" cy="40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2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64B055E0-E478-024A-7755-C08BDD1F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224A17-B260-0C42-B8D1-2FEAADF46887}"/>
              </a:ext>
            </a:extLst>
          </p:cNvPr>
          <p:cNvSpPr txBox="1"/>
          <p:nvPr/>
        </p:nvSpPr>
        <p:spPr>
          <a:xfrm>
            <a:off x="763571" y="443059"/>
            <a:ext cx="10473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Data.info():                                                                            </a:t>
            </a:r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Data.isnull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6378-B1EA-0C72-8464-C7EAC167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1" y="1423707"/>
            <a:ext cx="4841055" cy="3732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76470-8406-B43B-1EC7-CBEC8A794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28" y="1423706"/>
            <a:ext cx="2800741" cy="373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12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56AEEDB9-0026-25AE-7D0E-4CA9AFB6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E3B906-F572-B072-D06E-D707F3634D3E}"/>
              </a:ext>
            </a:extLst>
          </p:cNvPr>
          <p:cNvSpPr txBox="1"/>
          <p:nvPr/>
        </p:nvSpPr>
        <p:spPr>
          <a:xfrm>
            <a:off x="395926" y="165092"/>
            <a:ext cx="10388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Individual Variables</a:t>
            </a:r>
            <a:endParaRPr lang="en-I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45B0B8-4480-ADBD-1ADA-E9133420E926}"/>
              </a:ext>
            </a:extLst>
          </p:cNvPr>
          <p:cNvSpPr/>
          <p:nvPr/>
        </p:nvSpPr>
        <p:spPr>
          <a:xfrm>
            <a:off x="11292000" y="12469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76932-8637-1178-D097-F7ECB50544E9}"/>
              </a:ext>
            </a:extLst>
          </p:cNvPr>
          <p:cNvSpPr txBox="1"/>
          <p:nvPr/>
        </p:nvSpPr>
        <p:spPr>
          <a:xfrm>
            <a:off x="4223208" y="6342436"/>
            <a:ext cx="581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CityLocation</a:t>
            </a:r>
            <a:endParaRPr lang="en-IN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282D7-20D1-0DD3-B094-56FCF1F7EE00}"/>
              </a:ext>
            </a:extLst>
          </p:cNvPr>
          <p:cNvSpPr txBox="1"/>
          <p:nvPr/>
        </p:nvSpPr>
        <p:spPr>
          <a:xfrm>
            <a:off x="1296445" y="3540193"/>
            <a:ext cx="92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First Investor                                                                                  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InvestmentType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556B8-A0D6-94E7-5D7D-600C2A6C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25" y="4033086"/>
            <a:ext cx="4401164" cy="2377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496F6D-3C48-3DBB-55AD-9254D7608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26" y="825085"/>
            <a:ext cx="4764261" cy="2603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4DB636-0FE7-FFF4-A91B-E804F4076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923" y="825085"/>
            <a:ext cx="5116341" cy="26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353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3CBE2E43-BE11-1F84-CB31-38AE988D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E0BE7-9839-2D70-D627-3D47A1B7E6B3}"/>
              </a:ext>
            </a:extLst>
          </p:cNvPr>
          <p:cNvSpPr txBox="1"/>
          <p:nvPr/>
        </p:nvSpPr>
        <p:spPr>
          <a:xfrm>
            <a:off x="292231" y="357801"/>
            <a:ext cx="8719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Exploring Relationships Between Variables</a:t>
            </a:r>
            <a:endParaRPr lang="en-I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2B50B-B218-C61E-FA99-E31B8C4784DF}"/>
              </a:ext>
            </a:extLst>
          </p:cNvPr>
          <p:cNvSpPr txBox="1"/>
          <p:nvPr/>
        </p:nvSpPr>
        <p:spPr>
          <a:xfrm>
            <a:off x="1271843" y="3700917"/>
            <a:ext cx="3940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IndustryVertical</a:t>
            </a:r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[Amount (in USD)]                                                                   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411C0C-E78C-AB8F-77AB-185CE0B250EC}"/>
              </a:ext>
            </a:extLst>
          </p:cNvPr>
          <p:cNvSpPr/>
          <p:nvPr/>
        </p:nvSpPr>
        <p:spPr>
          <a:xfrm>
            <a:off x="11272831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EAD60-92E5-4868-7E50-E918DC665FB2}"/>
              </a:ext>
            </a:extLst>
          </p:cNvPr>
          <p:cNvSpPr txBox="1"/>
          <p:nvPr/>
        </p:nvSpPr>
        <p:spPr>
          <a:xfrm>
            <a:off x="7041821" y="5566618"/>
            <a:ext cx="3940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InvestmentType</a:t>
            </a:r>
            <a:r>
              <a:rPr lang="en-I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[ Amount (in USD) ]</a:t>
            </a:r>
          </a:p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3A80A-2BE3-91CF-6CE5-A01021041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1" y="1101690"/>
            <a:ext cx="6500368" cy="2599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53B23E-4EC1-3F10-3A03-52C3CA418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202" y="2803905"/>
            <a:ext cx="6211567" cy="27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418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F5C529EF-05D3-AAD8-095A-8A0301C92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6873F-07EA-81BC-AB74-7C64CC7AE44F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5BC1-E6DB-E377-6CD9-E8AE31427D7F}"/>
              </a:ext>
            </a:extLst>
          </p:cNvPr>
          <p:cNvSpPr txBox="1"/>
          <p:nvPr/>
        </p:nvSpPr>
        <p:spPr>
          <a:xfrm>
            <a:off x="659876" y="607888"/>
            <a:ext cx="76922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 The number of count in investments by year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F33C5-760F-0127-C316-825D487CFA7B}"/>
              </a:ext>
            </a:extLst>
          </p:cNvPr>
          <p:cNvSpPr txBox="1"/>
          <p:nvPr/>
        </p:nvSpPr>
        <p:spPr>
          <a:xfrm>
            <a:off x="7047804" y="2777993"/>
            <a:ext cx="46941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investments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peaked in 2016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nearly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investments.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was a significant decline in investments in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it continued to decrease until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58B6-48FB-8701-2645-9089DB7F97C0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7EEE9A-0A72-3F68-B1F6-35C1E356E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6" y="1671728"/>
            <a:ext cx="5949268" cy="39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3175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7C0AFD4-CA1C-9E4D-D37F-52D2EAEE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674FAF-6F43-43B5-CA4E-9A872037A789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D64E7-A1DA-21A1-D160-BF0996A5ED69}"/>
              </a:ext>
            </a:extLst>
          </p:cNvPr>
          <p:cNvSpPr txBox="1"/>
          <p:nvPr/>
        </p:nvSpPr>
        <p:spPr>
          <a:xfrm>
            <a:off x="729465" y="339047"/>
            <a:ext cx="92775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 The total funding trend amount varied over the years?</a:t>
            </a: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8B01B-42C6-E54B-7665-AB74818E126F}"/>
              </a:ext>
            </a:extLst>
          </p:cNvPr>
          <p:cNvSpPr txBox="1"/>
          <p:nvPr/>
        </p:nvSpPr>
        <p:spPr>
          <a:xfrm>
            <a:off x="6405092" y="2136338"/>
            <a:ext cx="5404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funding amount showed a steady increase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from 2016 to 2017.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2017 had the highest funding.</a:t>
            </a:r>
          </a:p>
          <a:p>
            <a:pPr lvl="2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 Drop  2018 witnessed a significant drop in funding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180047C-FFE8-CF04-197D-6E6A2E9F0803}"/>
              </a:ext>
            </a:extLst>
          </p:cNvPr>
          <p:cNvSpPr/>
          <p:nvPr/>
        </p:nvSpPr>
        <p:spPr>
          <a:xfrm>
            <a:off x="11359299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E1FA63-4DBF-DC42-B851-27CBA167F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65" y="3901378"/>
            <a:ext cx="5520864" cy="288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20D7F-DA20-DACC-4955-45D018F11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65" y="1011868"/>
            <a:ext cx="5520864" cy="28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8925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D8279FB1-124C-7D85-695D-F1161FF2E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E1422-6F42-43F9-0596-7B496150B815}"/>
              </a:ext>
            </a:extLst>
          </p:cNvPr>
          <p:cNvSpPr txBox="1"/>
          <p:nvPr/>
        </p:nvSpPr>
        <p:spPr>
          <a:xfrm>
            <a:off x="3937262" y="3901377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338ED-F0E3-02E4-C3CA-11EDF1E9C9EB}"/>
              </a:ext>
            </a:extLst>
          </p:cNvPr>
          <p:cNvSpPr txBox="1"/>
          <p:nvPr/>
        </p:nvSpPr>
        <p:spPr>
          <a:xfrm>
            <a:off x="811658" y="400692"/>
            <a:ext cx="90720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 </a:t>
            </a:r>
            <a:r>
              <a:rPr lang="en-US" sz="2000" b="1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types of investments made in startups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72BDB-9DDD-C1F0-2B4F-60FA8B05A728}"/>
              </a:ext>
            </a:extLst>
          </p:cNvPr>
          <p:cNvSpPr txBox="1"/>
          <p:nvPr/>
        </p:nvSpPr>
        <p:spPr>
          <a:xfrm>
            <a:off x="1041722" y="4166885"/>
            <a:ext cx="9852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Private Equity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highest count among all investment types and also popular choice for early – stage startups.</a:t>
            </a:r>
          </a:p>
          <a:p>
            <a:pPr marL="342900" indent="-342900">
              <a:buAutoNum type="arabicPeriod"/>
            </a:pPr>
            <a:endParaRPr lang="en-I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Seed Equity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have a significant count. And 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Seed funding is the most common type of investmen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t for startups.</a:t>
            </a:r>
          </a:p>
          <a:p>
            <a:pPr marL="342900" indent="-342900">
              <a:buAutoNum type="arabicPeriod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Series :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it’s shows a notable count, they occur after seed funding and help startups</a:t>
            </a:r>
          </a:p>
          <a:p>
            <a:pPr marL="342900" indent="-342900">
              <a:buAutoNum type="arabicPeriod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Other Types :    </a:t>
            </a:r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Debt, pre-series, Venture capital have a minimal count. These types are less common compared to </a:t>
            </a:r>
          </a:p>
          <a:p>
            <a:r>
              <a:rPr lang="en-IN" sz="15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Private Equity and Seed Funding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3FD50F-1764-6DAD-5330-13F918CDFD78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C8438-278B-12F4-7511-6F73B2E4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22" y="837190"/>
            <a:ext cx="10250278" cy="33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060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5EF456A-0F54-59E8-25AA-F1DA16AA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F9DF26-C3CF-68FF-976B-55A1A91005AE}"/>
              </a:ext>
            </a:extLst>
          </p:cNvPr>
          <p:cNvSpPr txBox="1"/>
          <p:nvPr/>
        </p:nvSpPr>
        <p:spPr>
          <a:xfrm>
            <a:off x="657546" y="523982"/>
            <a:ext cx="86816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The distribution of total investors grouped by investment type</a:t>
            </a:r>
            <a:r>
              <a:rPr lang="en-US" b="0" i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2DCFF-2A6F-DFB3-E233-A97BCE78ABB8}"/>
              </a:ext>
            </a:extLst>
          </p:cNvPr>
          <p:cNvSpPr txBox="1"/>
          <p:nvPr/>
        </p:nvSpPr>
        <p:spPr>
          <a:xfrm>
            <a:off x="6553147" y="1920894"/>
            <a:ext cx="442650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</a:t>
            </a:r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Seed Funding and Private Equity have the highest median number of investors.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significant variation in the number of investors in Private Equity. As indicated as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Venture Capital and Angle Funding have similar distribution, with no 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C6C1CC-B83A-2850-7B22-EB8346C7C48B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FC76A-86EB-3B2E-A060-D474BAE0F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6" y="1301865"/>
            <a:ext cx="5924615" cy="45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6981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53C77382-0B20-64B0-C1CB-A3829DBF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B53F5-3468-E443-B748-11298E70E4E8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3DD5F6D-F42C-CE7B-B387-E5788E49CB40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65F6C-4948-3278-65B2-4037500898E1}"/>
              </a:ext>
            </a:extLst>
          </p:cNvPr>
          <p:cNvSpPr txBox="1"/>
          <p:nvPr/>
        </p:nvSpPr>
        <p:spPr>
          <a:xfrm>
            <a:off x="631596" y="376780"/>
            <a:ext cx="90780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The top investors in the startup ecosystem?</a:t>
            </a:r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880A8-2975-EC9E-1C90-FD74B82B4FF2}"/>
              </a:ext>
            </a:extLst>
          </p:cNvPr>
          <p:cNvSpPr txBox="1"/>
          <p:nvPr/>
        </p:nvSpPr>
        <p:spPr>
          <a:xfrm>
            <a:off x="7792734" y="2274838"/>
            <a:ext cx="414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i="0" dirty="0" err="1">
                <a:effectLst/>
                <a:latin typeface="SegoeUIVariable"/>
              </a:rPr>
              <a:t>Westbridge</a:t>
            </a:r>
            <a:r>
              <a:rPr lang="en-US" sz="1600" b="1" i="0" dirty="0">
                <a:effectLst/>
                <a:latin typeface="SegoeUIVariable"/>
              </a:rPr>
              <a:t> Capital</a:t>
            </a:r>
            <a:r>
              <a:rPr lang="en-US" sz="1600" b="0" i="0" dirty="0">
                <a:effectLst/>
                <a:latin typeface="SegoeUIVariable"/>
              </a:rPr>
              <a:t> has the highest funding, followed by </a:t>
            </a:r>
            <a:r>
              <a:rPr lang="en-US" sz="1600" b="1" i="0" dirty="0">
                <a:effectLst/>
                <a:latin typeface="SegoeUIVariable"/>
              </a:rPr>
              <a:t>SoftBank</a:t>
            </a:r>
            <a:r>
              <a:rPr lang="en-US" sz="1600" b="0" i="0" dirty="0">
                <a:effectLst/>
                <a:latin typeface="SegoeUIVariable"/>
              </a:rPr>
              <a:t>, </a:t>
            </a:r>
            <a:r>
              <a:rPr lang="en-US" sz="1600" b="1" i="0" dirty="0">
                <a:effectLst/>
                <a:latin typeface="SegoeUIVariable"/>
              </a:rPr>
              <a:t>Tiger Global Management</a:t>
            </a:r>
            <a:r>
              <a:rPr lang="en-US" sz="1600" b="0" i="0" dirty="0">
                <a:effectLst/>
                <a:latin typeface="SegoeUIVariable"/>
              </a:rPr>
              <a:t>, and others.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Westbridge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Capital, we see [SoftBank Group] and Tencent Holdings as prominent investors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736657-FA43-0DC1-C4F9-AC76F046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6" y="1396711"/>
            <a:ext cx="7144160" cy="43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47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AEB0061-F2E5-845C-DFF9-E19D08C1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6672EC-BF14-F549-3CA0-3DEA7356DF4C}"/>
              </a:ext>
            </a:extLst>
          </p:cNvPr>
          <p:cNvSpPr txBox="1"/>
          <p:nvPr/>
        </p:nvSpPr>
        <p:spPr>
          <a:xfrm>
            <a:off x="834044" y="389552"/>
            <a:ext cx="756523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solidFill>
                  <a:schemeClr val="tx1"/>
                </a:solidFill>
                <a:latin typeface="Times New Roman"/>
                <a:cs typeface="Times New Roman"/>
              </a:rPr>
              <a:t>F. Top 10 Investors by Number of Investments</a:t>
            </a:r>
            <a:endParaRPr lang="en-IN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C7B59F-A527-21F2-F270-89E5CF57AFD1}"/>
              </a:ext>
            </a:extLst>
          </p:cNvPr>
          <p:cNvSpPr/>
          <p:nvPr/>
        </p:nvSpPr>
        <p:spPr>
          <a:xfrm>
            <a:off x="11293310" y="0"/>
            <a:ext cx="898689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76DF1-B1D1-28A9-6D09-4558725C1FFF}"/>
              </a:ext>
            </a:extLst>
          </p:cNvPr>
          <p:cNvSpPr txBox="1"/>
          <p:nvPr/>
        </p:nvSpPr>
        <p:spPr>
          <a:xfrm>
            <a:off x="7075737" y="2221634"/>
            <a:ext cx="37801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 Partners and Sequoia Capital: These well-known these well known venture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capitalfirms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closely follow, with approximately 45 and 35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Kallari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capital is not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profolic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two,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Kalaari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Capital still makes a substantial contribution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72431-21A7-A7A1-19DD-1A89787B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" y="900000"/>
            <a:ext cx="5138938" cy="54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043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C4DA3E84-B6B5-9937-1945-4DF5CEE217D0}"/>
              </a:ext>
            </a:extLst>
          </p:cNvPr>
          <p:cNvSpPr/>
          <p:nvPr/>
        </p:nvSpPr>
        <p:spPr>
          <a:xfrm rot="20793935">
            <a:off x="7486826" y="2482011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FF4B904-4874-7CD8-9B14-EFB114E7308F}"/>
              </a:ext>
            </a:extLst>
          </p:cNvPr>
          <p:cNvSpPr/>
          <p:nvPr/>
        </p:nvSpPr>
        <p:spPr>
          <a:xfrm rot="5218363">
            <a:off x="8416247" y="957302"/>
            <a:ext cx="272375" cy="80091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8A90A964-DF4B-4118-A1E8-9FE5094EAE46}"/>
              </a:ext>
            </a:extLst>
          </p:cNvPr>
          <p:cNvSpPr/>
          <p:nvPr/>
        </p:nvSpPr>
        <p:spPr>
          <a:xfrm rot="20793935">
            <a:off x="2852220" y="948450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94146EA-0CAE-5B59-EE80-6018599E1304}"/>
              </a:ext>
            </a:extLst>
          </p:cNvPr>
          <p:cNvSpPr/>
          <p:nvPr/>
        </p:nvSpPr>
        <p:spPr>
          <a:xfrm>
            <a:off x="1900132" y="829334"/>
            <a:ext cx="1344039" cy="120073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FBB1F83D-B142-418A-CF39-D5C54E757BC5}"/>
              </a:ext>
            </a:extLst>
          </p:cNvPr>
          <p:cNvSpPr/>
          <p:nvPr/>
        </p:nvSpPr>
        <p:spPr>
          <a:xfrm>
            <a:off x="1900133" y="722093"/>
            <a:ext cx="1400783" cy="1381327"/>
          </a:xfrm>
          <a:prstGeom prst="donut">
            <a:avLst>
              <a:gd name="adj" fmla="val 4443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503D53-ED22-5508-E98F-C23ACDE2DCC6}"/>
              </a:ext>
            </a:extLst>
          </p:cNvPr>
          <p:cNvSpPr/>
          <p:nvPr/>
        </p:nvSpPr>
        <p:spPr>
          <a:xfrm>
            <a:off x="1948769" y="640216"/>
            <a:ext cx="385865" cy="4312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e</a:t>
            </a: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79A64A1-8069-8833-C5E5-91540FBEA078}"/>
              </a:ext>
            </a:extLst>
          </p:cNvPr>
          <p:cNvSpPr/>
          <p:nvPr/>
        </p:nvSpPr>
        <p:spPr>
          <a:xfrm>
            <a:off x="1948770" y="640215"/>
            <a:ext cx="385864" cy="431249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2A712-C440-ABA8-D699-BF2F9E9361C6}"/>
              </a:ext>
            </a:extLst>
          </p:cNvPr>
          <p:cNvSpPr txBox="1"/>
          <p:nvPr/>
        </p:nvSpPr>
        <p:spPr>
          <a:xfrm>
            <a:off x="1948769" y="671173"/>
            <a:ext cx="4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rgbClr val="7030A0"/>
                </a:solidFill>
                <a:latin typeface="Bahnschrift Condensed" panose="020B0502040204020203" pitchFamily="34" charset="0"/>
              </a:rPr>
              <a:t>01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2410-4013-82E4-70BC-FF4BE1CBD05B}"/>
              </a:ext>
            </a:extLst>
          </p:cNvPr>
          <p:cNvSpPr/>
          <p:nvPr/>
        </p:nvSpPr>
        <p:spPr>
          <a:xfrm>
            <a:off x="4108314" y="796845"/>
            <a:ext cx="3286372" cy="89747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5804C1A-1B63-A0FD-FB55-37816EE7BEC5}"/>
              </a:ext>
            </a:extLst>
          </p:cNvPr>
          <p:cNvSpPr/>
          <p:nvPr/>
        </p:nvSpPr>
        <p:spPr>
          <a:xfrm rot="20793935">
            <a:off x="7252361" y="667426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BCB8C1-F34B-D28D-6B0B-5C42DC16B61F}"/>
              </a:ext>
            </a:extLst>
          </p:cNvPr>
          <p:cNvSpPr txBox="1"/>
          <p:nvPr/>
        </p:nvSpPr>
        <p:spPr>
          <a:xfrm>
            <a:off x="4374863" y="809853"/>
            <a:ext cx="270429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Deepika G</a:t>
            </a:r>
          </a:p>
          <a:p>
            <a:pPr algn="ctr"/>
            <a:r>
              <a:rPr lang="en-IN" sz="2000" err="1">
                <a:solidFill>
                  <a:srgbClr val="92D050"/>
                </a:solidFill>
                <a:latin typeface="Times New Roman"/>
                <a:cs typeface="Times New Roman"/>
              </a:rPr>
              <a:t>B.Tech</a:t>
            </a:r>
            <a:r>
              <a:rPr lang="en-IN" sz="2000">
                <a:solidFill>
                  <a:srgbClr val="92D050"/>
                </a:solidFill>
                <a:latin typeface="Times New Roman"/>
                <a:cs typeface="Times New Roman"/>
              </a:rPr>
              <a:t> (IT)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D582E71-579B-7DF6-33F4-F4DE25EC794B}"/>
              </a:ext>
            </a:extLst>
          </p:cNvPr>
          <p:cNvSpPr/>
          <p:nvPr/>
        </p:nvSpPr>
        <p:spPr>
          <a:xfrm rot="5218363">
            <a:off x="8448799" y="4578173"/>
            <a:ext cx="272375" cy="80091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D590A24B-5EA1-B40B-48AE-B53F3643E915}"/>
              </a:ext>
            </a:extLst>
          </p:cNvPr>
          <p:cNvSpPr/>
          <p:nvPr/>
        </p:nvSpPr>
        <p:spPr>
          <a:xfrm rot="20793935">
            <a:off x="2900857" y="4564611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6A71DA-FCD4-461D-E6D3-C57D770FDC5E}"/>
              </a:ext>
            </a:extLst>
          </p:cNvPr>
          <p:cNvSpPr/>
          <p:nvPr/>
        </p:nvSpPr>
        <p:spPr>
          <a:xfrm>
            <a:off x="1948769" y="4338253"/>
            <a:ext cx="1400783" cy="1381328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2B977792-9DC2-3E5C-6C8C-CC5E8C89613E}"/>
              </a:ext>
            </a:extLst>
          </p:cNvPr>
          <p:cNvSpPr/>
          <p:nvPr/>
        </p:nvSpPr>
        <p:spPr>
          <a:xfrm>
            <a:off x="1948770" y="4338254"/>
            <a:ext cx="1400783" cy="1381327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37751B-7DAA-EB3B-1371-0C5DAF75DC70}"/>
              </a:ext>
            </a:extLst>
          </p:cNvPr>
          <p:cNvSpPr/>
          <p:nvPr/>
        </p:nvSpPr>
        <p:spPr>
          <a:xfrm>
            <a:off x="4156951" y="4413006"/>
            <a:ext cx="3286372" cy="89747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D860069-D28C-D038-6799-862E76C55B35}"/>
              </a:ext>
            </a:extLst>
          </p:cNvPr>
          <p:cNvSpPr/>
          <p:nvPr/>
        </p:nvSpPr>
        <p:spPr>
          <a:xfrm rot="20793935">
            <a:off x="7210206" y="4296593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00B0F0"/>
              </a:gs>
              <a:gs pos="100000">
                <a:srgbClr val="C00000"/>
              </a:gs>
              <a:gs pos="96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E81981-640E-BF16-E2BA-5111CEACBB2C}"/>
              </a:ext>
            </a:extLst>
          </p:cNvPr>
          <p:cNvSpPr txBox="1"/>
          <p:nvPr/>
        </p:nvSpPr>
        <p:spPr>
          <a:xfrm>
            <a:off x="4423500" y="4426014"/>
            <a:ext cx="270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Raju N</a:t>
            </a:r>
          </a:p>
          <a:p>
            <a:pPr algn="ctr"/>
            <a:r>
              <a:rPr lang="en-IN" sz="200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Com(Gen)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30914B-0274-AFFA-8758-744B7C7760CF}"/>
              </a:ext>
            </a:extLst>
          </p:cNvPr>
          <p:cNvSpPr/>
          <p:nvPr/>
        </p:nvSpPr>
        <p:spPr>
          <a:xfrm>
            <a:off x="8454396" y="2030073"/>
            <a:ext cx="1305056" cy="138132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F51291A9-611E-3096-5785-F3EC4D7A6974}"/>
              </a:ext>
            </a:extLst>
          </p:cNvPr>
          <p:cNvSpPr/>
          <p:nvPr/>
        </p:nvSpPr>
        <p:spPr>
          <a:xfrm>
            <a:off x="8451603" y="2030072"/>
            <a:ext cx="1400783" cy="1381327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5100A27B-D364-1DF6-0272-7913DA35EE91}"/>
              </a:ext>
            </a:extLst>
          </p:cNvPr>
          <p:cNvSpPr/>
          <p:nvPr/>
        </p:nvSpPr>
        <p:spPr>
          <a:xfrm rot="14655031">
            <a:off x="3164727" y="3301191"/>
            <a:ext cx="272375" cy="800916"/>
          </a:xfrm>
          <a:prstGeom prst="triangl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71138151-16C9-5F10-4526-3F9450779E9D}"/>
              </a:ext>
            </a:extLst>
          </p:cNvPr>
          <p:cNvSpPr/>
          <p:nvPr/>
        </p:nvSpPr>
        <p:spPr>
          <a:xfrm rot="20793935">
            <a:off x="3076958" y="2763034"/>
            <a:ext cx="1408146" cy="875286"/>
          </a:xfrm>
          <a:prstGeom prst="parallelogram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58BB95-9C77-FA57-2E37-0206121C31FA}"/>
              </a:ext>
            </a:extLst>
          </p:cNvPr>
          <p:cNvSpPr/>
          <p:nvPr/>
        </p:nvSpPr>
        <p:spPr>
          <a:xfrm>
            <a:off x="4342779" y="2611430"/>
            <a:ext cx="3286372" cy="89747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916F1FC-FB60-AB63-4508-8F34E394BAAA}"/>
              </a:ext>
            </a:extLst>
          </p:cNvPr>
          <p:cNvSpPr/>
          <p:nvPr/>
        </p:nvSpPr>
        <p:spPr>
          <a:xfrm>
            <a:off x="9295206" y="1871745"/>
            <a:ext cx="385865" cy="4312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e</a:t>
            </a: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0D26B3DD-7949-0FA2-30BD-D5C1EE35DD71}"/>
              </a:ext>
            </a:extLst>
          </p:cNvPr>
          <p:cNvSpPr/>
          <p:nvPr/>
        </p:nvSpPr>
        <p:spPr>
          <a:xfrm>
            <a:off x="9295207" y="1887795"/>
            <a:ext cx="385864" cy="431249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4C0CB1-58CA-89D7-FED5-8362CD3DBFF2}"/>
              </a:ext>
            </a:extLst>
          </p:cNvPr>
          <p:cNvSpPr txBox="1"/>
          <p:nvPr/>
        </p:nvSpPr>
        <p:spPr>
          <a:xfrm>
            <a:off x="4525510" y="2631107"/>
            <a:ext cx="2704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 Fayaz</a:t>
            </a:r>
          </a:p>
          <a:p>
            <a:pPr algn="ctr"/>
            <a:r>
              <a:rPr lang="en-IN" sz="200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(EEE)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415D43-3258-A6EF-E3E0-28ED6FBB22DE}"/>
              </a:ext>
            </a:extLst>
          </p:cNvPr>
          <p:cNvSpPr/>
          <p:nvPr/>
        </p:nvSpPr>
        <p:spPr>
          <a:xfrm>
            <a:off x="2012591" y="4322548"/>
            <a:ext cx="408284" cy="3840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</a:t>
            </a: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F69AC624-1A18-27AB-2C6A-D6B474F1258C}"/>
              </a:ext>
            </a:extLst>
          </p:cNvPr>
          <p:cNvSpPr/>
          <p:nvPr/>
        </p:nvSpPr>
        <p:spPr>
          <a:xfrm>
            <a:off x="2011046" y="4322548"/>
            <a:ext cx="399054" cy="384051"/>
          </a:xfrm>
          <a:prstGeom prst="donut">
            <a:avLst>
              <a:gd name="adj" fmla="val 4443"/>
            </a:avLst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283D95-1CFE-990D-8FDC-4AB81936CFD1}"/>
              </a:ext>
            </a:extLst>
          </p:cNvPr>
          <p:cNvSpPr txBox="1"/>
          <p:nvPr/>
        </p:nvSpPr>
        <p:spPr>
          <a:xfrm>
            <a:off x="2029503" y="4338252"/>
            <a:ext cx="4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rgbClr val="7030A0"/>
                </a:solidFill>
                <a:latin typeface="Bahnschrift Condensed" panose="020B0502040204020203" pitchFamily="34" charset="0"/>
              </a:rPr>
              <a:t>03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264C84-BD2A-B30E-8A89-AD1C412DBAF4}"/>
              </a:ext>
            </a:extLst>
          </p:cNvPr>
          <p:cNvSpPr txBox="1"/>
          <p:nvPr/>
        </p:nvSpPr>
        <p:spPr>
          <a:xfrm>
            <a:off x="155643" y="243191"/>
            <a:ext cx="176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>
                <a:solidFill>
                  <a:schemeClr val="tx1"/>
                </a:solidFill>
              </a:rPr>
              <a:t>Our Team </a:t>
            </a: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Batch 265 &amp; 266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AA556-3281-067B-5577-6F25A39022C0}"/>
              </a:ext>
            </a:extLst>
          </p:cNvPr>
          <p:cNvSpPr txBox="1"/>
          <p:nvPr/>
        </p:nvSpPr>
        <p:spPr>
          <a:xfrm>
            <a:off x="9319105" y="1918753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solidFill>
                  <a:srgbClr val="0070C0"/>
                </a:solidFill>
                <a:latin typeface="Bahnschrift SemiBold Condensed" panose="020B0502040204020203" pitchFamily="34" charset="0"/>
              </a:rPr>
              <a:t>02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1524A58D-7F37-112B-D2A3-823F1C66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84B1B0-BD34-295B-6CF5-484225872DAA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3A8AF-5919-B866-5A1B-B2A039AA12F2}"/>
              </a:ext>
            </a:extLst>
          </p:cNvPr>
          <p:cNvSpPr txBox="1"/>
          <p:nvPr/>
        </p:nvSpPr>
        <p:spPr>
          <a:xfrm>
            <a:off x="955523" y="687727"/>
            <a:ext cx="494695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solidFill>
                  <a:schemeClr val="tx1"/>
                </a:solidFill>
                <a:latin typeface="Times New Roman"/>
                <a:cs typeface="Times New Roman"/>
              </a:rPr>
              <a:t>G. Cities which have top Startup fundings </a:t>
            </a:r>
            <a:endParaRPr lang="en-IN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93AAC-9B0A-9095-A0F3-B56327F085ED}"/>
              </a:ext>
            </a:extLst>
          </p:cNvPr>
          <p:cNvSpPr txBox="1"/>
          <p:nvPr/>
        </p:nvSpPr>
        <p:spPr>
          <a:xfrm>
            <a:off x="7626011" y="2193815"/>
            <a:ext cx="361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Bangalore has the highest Startup fundings.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Mumbai and Gurgaon are also have more Startup fundings and them we can compare half of the Bangalore Startup fundings</a:t>
            </a:r>
            <a:r>
              <a:rPr lang="en-IN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57AD-600C-42FE-4595-405A1932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23" y="1615647"/>
            <a:ext cx="6510148" cy="434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6795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870D8D4D-AC10-ED38-BBDC-8A5039B4C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B6A3E-645F-7A8A-074E-CEEAF004C228}"/>
              </a:ext>
            </a:extLst>
          </p:cNvPr>
          <p:cNvSpPr txBox="1"/>
          <p:nvPr/>
        </p:nvSpPr>
        <p:spPr>
          <a:xfrm>
            <a:off x="955523" y="687727"/>
            <a:ext cx="813191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top 5 industries by the number of startups?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C1FA9D-AC13-BE6A-2B35-CA85F7A839C9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F4477-B789-C84B-B8D9-AA4CE2939FC6}"/>
              </a:ext>
            </a:extLst>
          </p:cNvPr>
          <p:cNvSpPr txBox="1"/>
          <p:nvPr/>
        </p:nvSpPr>
        <p:spPr>
          <a:xfrm>
            <a:off x="7937369" y="1493948"/>
            <a:ext cx="3007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Internet sector leads the way with approximately 50.6% of startups.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internet companies are cover a wide range of services. Including e – commerce, Social Media, Entertainment and Online Market places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startups account for around  25.6% of the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total.These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are focus on software development</a:t>
            </a:r>
            <a:r>
              <a:rPr lang="en-IN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B8F91-9DA4-9C30-A5FB-AAAB9295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23" y="1205730"/>
            <a:ext cx="6486999" cy="54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583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E411912-EC44-0881-A169-56D1F301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4764B-F91E-4766-018B-12AC55FEFB21}"/>
              </a:ext>
            </a:extLst>
          </p:cNvPr>
          <p:cNvSpPr txBox="1"/>
          <p:nvPr/>
        </p:nvSpPr>
        <p:spPr>
          <a:xfrm>
            <a:off x="734652" y="499986"/>
            <a:ext cx="880527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solidFill>
                  <a:srgbClr val="002060"/>
                </a:solidFill>
                <a:latin typeface="Times New Roman"/>
                <a:cs typeface="Times New Roman"/>
              </a:rPr>
              <a:t>I . Correlation between Amt (in USD), Total Investors &amp; Year</a:t>
            </a:r>
            <a:endParaRPr lang="en-IN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4A2FF-51FC-0826-9687-9B44923957E6}"/>
              </a:ext>
            </a:extLst>
          </p:cNvPr>
          <p:cNvSpPr txBox="1"/>
          <p:nvPr/>
        </p:nvSpPr>
        <p:spPr>
          <a:xfrm>
            <a:off x="7993931" y="1489435"/>
            <a:ext cx="29411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Positive Correlation: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Each Variable positively        	with itself.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very weak negative correlation of approximately -0.05 between Year and Investors.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approximately 0.12 between Year and amount, as well as between Total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amount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6C8963-3DE9-A38F-218E-CB42BF3CA69A}"/>
              </a:ext>
            </a:extLst>
          </p:cNvPr>
          <p:cNvSpPr/>
          <p:nvPr/>
        </p:nvSpPr>
        <p:spPr>
          <a:xfrm>
            <a:off x="11292000" y="0"/>
            <a:ext cx="900000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D8B08-A8E7-BFFC-AF07-64ECF536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64" y="1489435"/>
            <a:ext cx="6907411" cy="41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13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5B3CC834-9216-482D-0273-1429CBC1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4F60F-C5BE-8B02-76DB-CE0F85D0B3AA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C6D467-DCA9-54E1-F425-69C965945284}"/>
              </a:ext>
            </a:extLst>
          </p:cNvPr>
          <p:cNvSpPr/>
          <p:nvPr/>
        </p:nvSpPr>
        <p:spPr>
          <a:xfrm>
            <a:off x="11236750" y="0"/>
            <a:ext cx="955249" cy="9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49A0A-C3E6-8292-5A7F-1D5CEB42A0AA}"/>
              </a:ext>
            </a:extLst>
          </p:cNvPr>
          <p:cNvSpPr txBox="1"/>
          <p:nvPr/>
        </p:nvSpPr>
        <p:spPr>
          <a:xfrm>
            <a:off x="754144" y="900000"/>
            <a:ext cx="817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002060"/>
                </a:solidFill>
              </a:rPr>
              <a:t>J . Word Cloud for Industry Verticals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133F5-067F-DF09-9794-40497B0D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5" y="1679224"/>
            <a:ext cx="6807577" cy="37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53090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3168086F-1C4C-1D97-B0CA-4882C500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F4056-30A6-C6A4-2AD8-8848B7A83D96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BF2BE-4644-B7FF-F655-2D96FC8C7516}"/>
              </a:ext>
            </a:extLst>
          </p:cNvPr>
          <p:cNvSpPr txBox="1"/>
          <p:nvPr/>
        </p:nvSpPr>
        <p:spPr>
          <a:xfrm>
            <a:off x="1216058" y="367645"/>
            <a:ext cx="506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709A6-77A0-04A0-CDA0-EA85C8B9F8F6}"/>
              </a:ext>
            </a:extLst>
          </p:cNvPr>
          <p:cNvSpPr txBox="1"/>
          <p:nvPr/>
        </p:nvSpPr>
        <p:spPr>
          <a:xfrm>
            <a:off x="1385740" y="1168924"/>
            <a:ext cx="908743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Funding is either Private Equity or Seed Funding. A large number of Startups based in Metropolitan cities like Bangalore and Mumbai are funded. Technology-based startups that provide their services to the everyday probable to get a lot of funding. Investors are mainly showing interest in Consumer Internet and technology. </a:t>
            </a:r>
            <a:r>
              <a:rPr lang="en-IN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Westbridge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Capital stands out as the top investor, contributing the highest amount of funding. Bangalore continues to dominate the startups in India</a:t>
            </a:r>
            <a:r>
              <a:rPr lang="en-IN" sz="180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/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2498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C01BB1E-6B05-4376-9F3F-683D3539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A4EC91-8491-D401-7B19-5681B2C469BA}"/>
              </a:ext>
            </a:extLst>
          </p:cNvPr>
          <p:cNvSpPr txBox="1"/>
          <p:nvPr/>
        </p:nvSpPr>
        <p:spPr>
          <a:xfrm>
            <a:off x="3937262" y="3901378"/>
            <a:ext cx="431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16;p5">
            <a:extLst>
              <a:ext uri="{FF2B5EF4-FFF2-40B4-BE49-F238E27FC236}">
                <a16:creationId xmlns:a16="http://schemas.microsoft.com/office/drawing/2014/main" id="{DB9124A4-A237-6ADC-12B4-D545D580CB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1692" y="1093509"/>
            <a:ext cx="5382704" cy="39404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5BEFE-411D-C0A7-B09C-A1713386D400}"/>
              </a:ext>
            </a:extLst>
          </p:cNvPr>
          <p:cNvSpPr txBox="1"/>
          <p:nvPr/>
        </p:nvSpPr>
        <p:spPr>
          <a:xfrm>
            <a:off x="1055802" y="2309567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solidFill>
                  <a:srgbClr val="00206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4015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1CCF6E86-C2A0-52C4-4D42-E3197333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11A42-8164-820E-28A9-F9F456C5E92B}"/>
              </a:ext>
            </a:extLst>
          </p:cNvPr>
          <p:cNvSpPr txBox="1"/>
          <p:nvPr/>
        </p:nvSpPr>
        <p:spPr>
          <a:xfrm>
            <a:off x="700391" y="398834"/>
            <a:ext cx="107004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Project: </a:t>
            </a:r>
          </a:p>
          <a:p>
            <a:endParaRPr lang="en-US" sz="2800" b="0" i="0">
              <a:solidFill>
                <a:schemeClr val="accent6"/>
              </a:solidFill>
              <a:effectLst/>
              <a:latin typeface="Söhne Mono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startup investment trends in India based on the dataset.</a:t>
            </a:r>
          </a:p>
          <a:p>
            <a:endParaRPr lang="en-US" sz="2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patterns, and insights regarding investment amounts, industries, and locations.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behavior of in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vestors and startup founders in the Indian startup ecosystem.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Facilitate better decision-making and understanding of the dynamics within the Indian Startup landscape.</a:t>
            </a:r>
          </a:p>
          <a:p>
            <a:r>
              <a:rPr lang="en-US" sz="2800" b="0" i="0">
                <a:solidFill>
                  <a:schemeClr val="bg2">
                    <a:lumMod val="50000"/>
                  </a:schemeClr>
                </a:solidFill>
                <a:effectLst/>
                <a:latin typeface="Söhne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753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92E2AE9-5933-39DC-B4EA-8A615CD1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8EEA61-B3E9-55E6-12F8-AFE899F1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767" y="908452"/>
            <a:ext cx="2401174" cy="116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CF614-E74D-4B12-A3D2-7BD98A49A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23" y="2698832"/>
            <a:ext cx="2807370" cy="1343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47216-5444-0A88-9512-80A72A489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36" y="2757226"/>
            <a:ext cx="2399193" cy="1343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C89F4-96BE-D958-44D9-4C4085CF1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510" y="910733"/>
            <a:ext cx="2669057" cy="119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A8DBD5-6493-9C5F-FE65-D0F92B1F4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5549" y="908453"/>
            <a:ext cx="2796960" cy="1168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7FF3A0-8423-5424-4D1D-17E9F937C9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9859" y="4729624"/>
            <a:ext cx="1376236" cy="16056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F4D1B7-D5E2-FB34-BF79-53881DD670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547" y="2816719"/>
            <a:ext cx="2687095" cy="13435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893CDC-CEF9-D23D-A183-476C030342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9021" y="2698832"/>
            <a:ext cx="2090111" cy="13435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182CA2-D68F-EC62-BFDB-AC7C9904A0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7576" y="4811660"/>
            <a:ext cx="1473328" cy="1395120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3D09182D-6D24-8235-4C7D-C0721EE9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500" y="92001"/>
            <a:ext cx="2669057" cy="66819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F12F1-8575-62CC-B5CE-77A5CBB03487}"/>
              </a:ext>
            </a:extLst>
          </p:cNvPr>
          <p:cNvSpPr txBox="1"/>
          <p:nvPr/>
        </p:nvSpPr>
        <p:spPr>
          <a:xfrm>
            <a:off x="1394579" y="2061002"/>
            <a:ext cx="248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Numerical Computation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050BAB-D3D5-DA2C-D474-B5EB5F9618C3}"/>
              </a:ext>
            </a:extLst>
          </p:cNvPr>
          <p:cNvSpPr txBox="1"/>
          <p:nvPr/>
        </p:nvSpPr>
        <p:spPr>
          <a:xfrm>
            <a:off x="5176831" y="2042943"/>
            <a:ext cx="2399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Data Manipulation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0CCB8-C6F6-2345-4780-5EB7D12669C6}"/>
              </a:ext>
            </a:extLst>
          </p:cNvPr>
          <p:cNvSpPr txBox="1"/>
          <p:nvPr/>
        </p:nvSpPr>
        <p:spPr>
          <a:xfrm>
            <a:off x="9153126" y="2046599"/>
            <a:ext cx="209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Web Scraping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BA2601-2648-1A0F-92D6-831405CAAFB9}"/>
              </a:ext>
            </a:extLst>
          </p:cNvPr>
          <p:cNvSpPr txBox="1"/>
          <p:nvPr/>
        </p:nvSpPr>
        <p:spPr>
          <a:xfrm>
            <a:off x="638689" y="4158525"/>
            <a:ext cx="2042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Statistical Visualization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19F852-58C2-5D4A-BD7B-207987CE4210}"/>
              </a:ext>
            </a:extLst>
          </p:cNvPr>
          <p:cNvSpPr txBox="1"/>
          <p:nvPr/>
        </p:nvSpPr>
        <p:spPr>
          <a:xfrm>
            <a:off x="3564836" y="4101124"/>
            <a:ext cx="24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Number to word conversion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EB518A-3D4F-A6B4-5C55-BCD1F4538143}"/>
              </a:ext>
            </a:extLst>
          </p:cNvPr>
          <p:cNvSpPr txBox="1"/>
          <p:nvPr/>
        </p:nvSpPr>
        <p:spPr>
          <a:xfrm>
            <a:off x="7362509" y="4062321"/>
            <a:ext cx="216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Plotting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EBE848-B388-25AA-1AF1-81C064430C29}"/>
              </a:ext>
            </a:extLst>
          </p:cNvPr>
          <p:cNvSpPr txBox="1"/>
          <p:nvPr/>
        </p:nvSpPr>
        <p:spPr>
          <a:xfrm>
            <a:off x="9965675" y="4042380"/>
            <a:ext cx="1909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Tree Map Visuals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B2C66E-AABE-8878-259B-9EE52A9EF294}"/>
              </a:ext>
            </a:extLst>
          </p:cNvPr>
          <p:cNvSpPr txBox="1"/>
          <p:nvPr/>
        </p:nvSpPr>
        <p:spPr>
          <a:xfrm>
            <a:off x="2379038" y="6181344"/>
            <a:ext cx="204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Word cloud generation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F96D43-0F5B-A005-B555-E66E5A64732D}"/>
              </a:ext>
            </a:extLst>
          </p:cNvPr>
          <p:cNvSpPr txBox="1"/>
          <p:nvPr/>
        </p:nvSpPr>
        <p:spPr>
          <a:xfrm>
            <a:off x="6240900" y="6267395"/>
            <a:ext cx="1456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tx1"/>
                </a:solidFill>
              </a:rPr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8409711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8CFF4C7-A7F8-9E7B-FAE4-88770EB7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3F264-A3B8-5E99-1267-578C5A8DD533}"/>
              </a:ext>
            </a:extLst>
          </p:cNvPr>
          <p:cNvSpPr txBox="1"/>
          <p:nvPr/>
        </p:nvSpPr>
        <p:spPr>
          <a:xfrm>
            <a:off x="546756" y="441807"/>
            <a:ext cx="39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of Data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06856-8042-FA27-FB92-EC2DD675BB49}"/>
              </a:ext>
            </a:extLst>
          </p:cNvPr>
          <p:cNvSpPr txBox="1"/>
          <p:nvPr/>
        </p:nvSpPr>
        <p:spPr>
          <a:xfrm>
            <a:off x="185530" y="1152939"/>
            <a:ext cx="117899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the process of extracting data from websites.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fetching HTML content from web pages and parsing it to extract the desired information.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can be performed manually or automated using software tools called web scrapers.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technique allows us to gather large amounts of data from various sources on the internet for analysis, research, or other purposes.</a:t>
            </a:r>
            <a:endParaRPr lang="en-I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31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D479025-0CC6-64D7-80E4-5783FEFEE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3461D6-C980-94AF-4F93-5CD7B2ED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:</a:t>
            </a:r>
            <a:br>
              <a:rPr lang="en-IN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834F99-6362-CB8A-30D6-0FFA6511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1534"/>
            <a:ext cx="10515600" cy="533797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/>
              <a:t> : - </a:t>
            </a:r>
            <a:r>
              <a:rPr lang="en-IN">
                <a:hlinkClick r:id="rId3"/>
              </a:rPr>
              <a:t>https://trak.in/india-startup-funding-investment-2015/</a:t>
            </a:r>
            <a:endParaRPr lang="en-IN"/>
          </a:p>
          <a:p>
            <a:pPr marL="114300" indent="0" algn="just">
              <a:buNone/>
            </a:pPr>
            <a:endParaRPr lang="en-IN"/>
          </a:p>
          <a:p>
            <a:pPr marL="114300" indent="0" algn="just">
              <a:buNone/>
            </a:pPr>
            <a:r>
              <a:rPr lang="en-IN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IN"/>
              <a:t> : -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Trak.in provides comprehensive coverage of startup funding and investment trends in India.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collected from this source offers valuable insights into the funding landscape, including details such as startup names, industry verticals, investment amounts, and investors involved.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Trak.in is a trusted source for tracking developments in the Indian startup community and serves as a valuable resource for who are interested in understanding the dynamics of startup funding in India.</a:t>
            </a:r>
            <a:endParaRPr lang="en-I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BF0B8-77F0-54E0-B1E6-6A0337AC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5755" y="125439"/>
            <a:ext cx="2077431" cy="8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943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D3532567-5C52-29B8-F198-4C4AA6F1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066AD3-2767-AF47-CF02-A507228D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121"/>
            <a:ext cx="12192000" cy="5557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31979-F4FE-F07A-E9BD-F852A3BF5A05}"/>
              </a:ext>
            </a:extLst>
          </p:cNvPr>
          <p:cNvSpPr txBox="1"/>
          <p:nvPr/>
        </p:nvSpPr>
        <p:spPr>
          <a:xfrm>
            <a:off x="75414" y="141402"/>
            <a:ext cx="524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– https://Trak.in</a:t>
            </a:r>
          </a:p>
        </p:txBody>
      </p:sp>
    </p:spTree>
    <p:extLst>
      <p:ext uri="{BB962C8B-B14F-4D97-AF65-F5344CB8AC3E}">
        <p14:creationId xmlns:p14="http://schemas.microsoft.com/office/powerpoint/2010/main" val="153688186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2BF4AAEB-2C1C-9682-29F9-9F9F3B0B5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96F78-F17F-2068-CA96-BB85CF064F69}"/>
              </a:ext>
            </a:extLst>
          </p:cNvPr>
          <p:cNvSpPr txBox="1"/>
          <p:nvPr/>
        </p:nvSpPr>
        <p:spPr>
          <a:xfrm>
            <a:off x="311085" y="226243"/>
            <a:ext cx="117175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endParaRPr lang="en-US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collected through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from Trak.in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a website that tracks startup funding and investment trends in India.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Web scraping involved extracting relevant information from the website's pages, including startup names, industry verticals, investment amounts, and investors involved.</a:t>
            </a: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8B7BF-BC91-2DF4-D6A4-0B2D97F4759F}"/>
              </a:ext>
            </a:extLst>
          </p:cNvPr>
          <p:cNvSpPr txBox="1"/>
          <p:nvPr/>
        </p:nvSpPr>
        <p:spPr>
          <a:xfrm>
            <a:off x="405351" y="1611237"/>
            <a:ext cx="1131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9451D-88A7-1F50-A422-E880A055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346"/>
            <a:ext cx="12192000" cy="42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200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EBDDCBCF-E8F5-A024-9CF9-7FA76CDC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B8135-9C70-5EF5-3D01-9114715780BF}"/>
              </a:ext>
            </a:extLst>
          </p:cNvPr>
          <p:cNvSpPr txBox="1"/>
          <p:nvPr/>
        </p:nvSpPr>
        <p:spPr>
          <a:xfrm>
            <a:off x="386499" y="575035"/>
            <a:ext cx="1118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info()  :                                                        Null info()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110A0-28DD-17D6-1413-18CFDFCF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84" y="1482160"/>
            <a:ext cx="4386137" cy="399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4D2342-62E9-3799-9222-1F652F033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71" y="1482160"/>
            <a:ext cx="3027076" cy="39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1209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Widescreen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Segoe UI</vt:lpstr>
      <vt:lpstr>Calibri</vt:lpstr>
      <vt:lpstr>SegoeUIVariable</vt:lpstr>
      <vt:lpstr>Söhne Mono</vt:lpstr>
      <vt:lpstr>Times New Roman</vt:lpstr>
      <vt:lpstr>Wingdings</vt:lpstr>
      <vt:lpstr>Bahnschrift SemiBold Condensed</vt:lpstr>
      <vt:lpstr>Arial</vt:lpstr>
      <vt:lpstr>Bahnschrift Condensed</vt:lpstr>
      <vt:lpstr>Office Theme</vt:lpstr>
      <vt:lpstr>PowerPoint Presentation</vt:lpstr>
      <vt:lpstr>PowerPoint Presentation</vt:lpstr>
      <vt:lpstr>PowerPoint Presentation</vt:lpstr>
      <vt:lpstr>Libraries Used</vt:lpstr>
      <vt:lpstr>PowerPoint Presentation</vt:lpstr>
      <vt:lpstr>Data Source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Kumar Raju Neela</cp:lastModifiedBy>
  <cp:revision>1</cp:revision>
  <dcterms:created xsi:type="dcterms:W3CDTF">2021-02-16T05:19:01Z</dcterms:created>
  <dcterms:modified xsi:type="dcterms:W3CDTF">2024-03-08T22:16:03Z</dcterms:modified>
</cp:coreProperties>
</file>