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300" r:id="rId4"/>
    <p:sldId id="331" r:id="rId5"/>
    <p:sldId id="303" r:id="rId6"/>
    <p:sldId id="304" r:id="rId7"/>
    <p:sldId id="301" r:id="rId8"/>
    <p:sldId id="302" r:id="rId9"/>
    <p:sldId id="308" r:id="rId10"/>
    <p:sldId id="307" r:id="rId11"/>
    <p:sldId id="306" r:id="rId12"/>
    <p:sldId id="315" r:id="rId13"/>
    <p:sldId id="305" r:id="rId14"/>
    <p:sldId id="313" r:id="rId15"/>
    <p:sldId id="325" r:id="rId16"/>
    <p:sldId id="327" r:id="rId17"/>
  </p:sldIdLst>
  <p:sldSz cx="12192000" cy="6858000"/>
  <p:notesSz cx="6858000" cy="9144000"/>
  <p:embeddedFontLst>
    <p:embeddedFont>
      <p:font typeface="Bahnschrift Condensed" panose="020B0502040204020203" pitchFamily="34" charset="0"/>
      <p:regular r:id="rId19"/>
      <p:bold r:id="rId20"/>
    </p:embeddedFont>
    <p:embeddedFont>
      <p:font typeface="Segoe UI" panose="020B050204020402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3D2FE-D2AA-4262-862D-A97995BDE838}" v="43" dt="2024-05-02T00:19:12.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826"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80"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8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drathi Deepika" userId="faaa6b6c2270b8e5" providerId="Windows Live" clId="Web-{2534E62C-37AF-41B9-8BB3-E4F239899C7E}"/>
    <pc:docChg chg="modSld">
      <pc:chgData name="Gundrathi Deepika" userId="faaa6b6c2270b8e5" providerId="Windows Live" clId="Web-{2534E62C-37AF-41B9-8BB3-E4F239899C7E}" dt="2024-03-08T20:23:49.051" v="5" actId="20577"/>
      <pc:docMkLst>
        <pc:docMk/>
      </pc:docMkLst>
      <pc:sldChg chg="modSp">
        <pc:chgData name="Gundrathi Deepika" userId="faaa6b6c2270b8e5" providerId="Windows Live" clId="Web-{2534E62C-37AF-41B9-8BB3-E4F239899C7E}" dt="2024-03-08T20:23:49.051" v="5" actId="20577"/>
        <pc:sldMkLst>
          <pc:docMk/>
          <pc:sldMk cId="0" sldId="257"/>
        </pc:sldMkLst>
        <pc:spChg chg="mod">
          <ac:chgData name="Gundrathi Deepika" userId="faaa6b6c2270b8e5" providerId="Windows Live" clId="Web-{2534E62C-37AF-41B9-8BB3-E4F239899C7E}" dt="2024-03-08T20:23:49.051" v="5" actId="20577"/>
          <ac:spMkLst>
            <pc:docMk/>
            <pc:sldMk cId="0" sldId="257"/>
            <ac:spMk id="28" creationId="{C2BCB8C1-F34B-D28D-6B0B-5C42DC16B61F}"/>
          </ac:spMkLst>
        </pc:spChg>
      </pc:sldChg>
    </pc:docChg>
  </pc:docChgLst>
  <pc:docChgLst>
    <pc:chgData name="Gundrathi Deepika" userId="faaa6b6c2270b8e5" providerId="Windows Live" clId="Web-{2EBE86C5-DD0F-41B4-BCBD-3AB5D1A6D3F3}"/>
    <pc:docChg chg="modSld">
      <pc:chgData name="Gundrathi Deepika" userId="faaa6b6c2270b8e5" providerId="Windows Live" clId="Web-{2EBE86C5-DD0F-41B4-BCBD-3AB5D1A6D3F3}" dt="2024-03-02T02:41:45.925" v="1"/>
      <pc:docMkLst>
        <pc:docMk/>
      </pc:docMkLst>
      <pc:sldChg chg="delSp modSp">
        <pc:chgData name="Gundrathi Deepika" userId="faaa6b6c2270b8e5" providerId="Windows Live" clId="Web-{2EBE86C5-DD0F-41B4-BCBD-3AB5D1A6D3F3}" dt="2024-03-02T02:41:45.925" v="1"/>
        <pc:sldMkLst>
          <pc:docMk/>
          <pc:sldMk cId="2278869810" sldId="324"/>
        </pc:sldMkLst>
        <pc:spChg chg="del mod">
          <ac:chgData name="Gundrathi Deepika" userId="faaa6b6c2270b8e5" providerId="Windows Live" clId="Web-{2EBE86C5-DD0F-41B4-BCBD-3AB5D1A6D3F3}" dt="2024-03-02T02:41:45.925" v="1"/>
          <ac:spMkLst>
            <pc:docMk/>
            <pc:sldMk cId="2278869810" sldId="324"/>
            <ac:spMk id="4" creationId="{91582358-2F76-A9C3-BF09-315266547B26}"/>
          </ac:spMkLst>
        </pc:spChg>
      </pc:sldChg>
    </pc:docChg>
  </pc:docChgLst>
  <pc:docChgLst>
    <pc:chgData name="Kumar Raju Neela" userId="fa63efd3fd90ca29" providerId="LiveId" clId="{8A3EA604-32F2-44F8-8543-DA5C58CA6EEA}"/>
    <pc:docChg chg="undo redo custSel addSld delSld modSld sldOrd">
      <pc:chgData name="Kumar Raju Neela" userId="fa63efd3fd90ca29" providerId="LiveId" clId="{8A3EA604-32F2-44F8-8543-DA5C58CA6EEA}" dt="2024-03-15T18:47:37.562" v="10426" actId="1076"/>
      <pc:docMkLst>
        <pc:docMk/>
      </pc:docMkLst>
      <pc:sldChg chg="modSp mod modTransition">
        <pc:chgData name="Kumar Raju Neela" userId="fa63efd3fd90ca29" providerId="LiveId" clId="{8A3EA604-32F2-44F8-8543-DA5C58CA6EEA}" dt="2024-03-02T07:03:53.676" v="9515"/>
        <pc:sldMkLst>
          <pc:docMk/>
          <pc:sldMk cId="0" sldId="256"/>
        </pc:sldMkLst>
        <pc:spChg chg="mod">
          <ac:chgData name="Kumar Raju Neela" userId="fa63efd3fd90ca29" providerId="LiveId" clId="{8A3EA604-32F2-44F8-8543-DA5C58CA6EEA}" dt="2024-03-01T21:32:31.044" v="1440" actId="20577"/>
          <ac:spMkLst>
            <pc:docMk/>
            <pc:sldMk cId="0" sldId="256"/>
            <ac:spMk id="99" creationId="{00000000-0000-0000-0000-000000000000}"/>
          </ac:spMkLst>
        </pc:spChg>
        <pc:picChg chg="mod">
          <ac:chgData name="Kumar Raju Neela" userId="fa63efd3fd90ca29" providerId="LiveId" clId="{8A3EA604-32F2-44F8-8543-DA5C58CA6EEA}" dt="2024-03-02T06:26:42.209" v="9340" actId="1076"/>
          <ac:picMkLst>
            <pc:docMk/>
            <pc:sldMk cId="0" sldId="256"/>
            <ac:picMk id="98" creationId="{00000000-0000-0000-0000-000000000000}"/>
          </ac:picMkLst>
        </pc:picChg>
      </pc:sldChg>
      <pc:sldChg chg="addSp delSp modSp mod modTransition setBg delAnim modAnim">
        <pc:chgData name="Kumar Raju Neela" userId="fa63efd3fd90ca29" providerId="LiveId" clId="{8A3EA604-32F2-44F8-8543-DA5C58CA6EEA}" dt="2024-03-02T06:28:08.757" v="9353"/>
        <pc:sldMkLst>
          <pc:docMk/>
          <pc:sldMk cId="0" sldId="257"/>
        </pc:sldMkLst>
        <pc:spChg chg="add mod">
          <ac:chgData name="Kumar Raju Neela" userId="fa63efd3fd90ca29" providerId="LiveId" clId="{8A3EA604-32F2-44F8-8543-DA5C58CA6EEA}" dt="2024-03-01T21:17:53.085" v="1322" actId="20577"/>
          <ac:spMkLst>
            <pc:docMk/>
            <pc:sldMk cId="0" sldId="257"/>
            <ac:spMk id="2" creationId="{094146EA-0CAE-5B59-EE80-6018599E1304}"/>
          </ac:spMkLst>
        </pc:spChg>
        <pc:spChg chg="add mod">
          <ac:chgData name="Kumar Raju Neela" userId="fa63efd3fd90ca29" providerId="LiveId" clId="{8A3EA604-32F2-44F8-8543-DA5C58CA6EEA}" dt="2024-03-01T20:59:31.972" v="1081" actId="207"/>
          <ac:spMkLst>
            <pc:docMk/>
            <pc:sldMk cId="0" sldId="257"/>
            <ac:spMk id="3" creationId="{FBB1F83D-B142-418A-CF39-D5C54E757BC5}"/>
          </ac:spMkLst>
        </pc:spChg>
        <pc:spChg chg="add mod">
          <ac:chgData name="Kumar Raju Neela" userId="fa63efd3fd90ca29" providerId="LiveId" clId="{8A3EA604-32F2-44F8-8543-DA5C58CA6EEA}" dt="2024-03-02T01:48:12.979" v="4705" actId="1076"/>
          <ac:spMkLst>
            <pc:docMk/>
            <pc:sldMk cId="0" sldId="257"/>
            <ac:spMk id="4" creationId="{15FAA556-3281-067B-5577-6F25A39022C0}"/>
          </ac:spMkLst>
        </pc:spChg>
        <pc:spChg chg="add mod">
          <ac:chgData name="Kumar Raju Neela" userId="fa63efd3fd90ca29" providerId="LiveId" clId="{8A3EA604-32F2-44F8-8543-DA5C58CA6EEA}" dt="2024-03-01T20:05:50.202" v="568"/>
          <ac:spMkLst>
            <pc:docMk/>
            <pc:sldMk cId="0" sldId="257"/>
            <ac:spMk id="4" creationId="{F8BCACCA-002F-05AA-4E75-0FF22E49B6B9}"/>
          </ac:spMkLst>
        </pc:spChg>
        <pc:spChg chg="add mod">
          <ac:chgData name="Kumar Raju Neela" userId="fa63efd3fd90ca29" providerId="LiveId" clId="{8A3EA604-32F2-44F8-8543-DA5C58CA6EEA}" dt="2024-03-01T20:05:49.337" v="566"/>
          <ac:spMkLst>
            <pc:docMk/>
            <pc:sldMk cId="0" sldId="257"/>
            <ac:spMk id="5" creationId="{517C1A57-6194-B857-C34A-185E8E9FAF52}"/>
          </ac:spMkLst>
        </pc:spChg>
        <pc:spChg chg="add mod">
          <ac:chgData name="Kumar Raju Neela" userId="fa63efd3fd90ca29" providerId="LiveId" clId="{8A3EA604-32F2-44F8-8543-DA5C58CA6EEA}" dt="2024-03-01T20:06:24.646" v="571"/>
          <ac:spMkLst>
            <pc:docMk/>
            <pc:sldMk cId="0" sldId="257"/>
            <ac:spMk id="6" creationId="{64C26637-DADC-42D7-2253-8510A5BDCD88}"/>
          </ac:spMkLst>
        </pc:spChg>
        <pc:spChg chg="add mod">
          <ac:chgData name="Kumar Raju Neela" userId="fa63efd3fd90ca29" providerId="LiveId" clId="{8A3EA604-32F2-44F8-8543-DA5C58CA6EEA}" dt="2024-03-01T20:07:15.763" v="581"/>
          <ac:spMkLst>
            <pc:docMk/>
            <pc:sldMk cId="0" sldId="257"/>
            <ac:spMk id="7" creationId="{83694E89-73D8-8583-CB38-FD65A9A2BAA4}"/>
          </ac:spMkLst>
        </pc:spChg>
        <pc:spChg chg="add mod">
          <ac:chgData name="Kumar Raju Neela" userId="fa63efd3fd90ca29" providerId="LiveId" clId="{8A3EA604-32F2-44F8-8543-DA5C58CA6EEA}" dt="2024-03-01T20:07:15.339" v="580"/>
          <ac:spMkLst>
            <pc:docMk/>
            <pc:sldMk cId="0" sldId="257"/>
            <ac:spMk id="8" creationId="{4CEC4566-FC5D-CFE7-F3DB-F658CBAC2690}"/>
          </ac:spMkLst>
        </pc:spChg>
        <pc:spChg chg="add mod">
          <ac:chgData name="Kumar Raju Neela" userId="fa63efd3fd90ca29" providerId="LiveId" clId="{8A3EA604-32F2-44F8-8543-DA5C58CA6EEA}" dt="2024-03-01T20:07:15.009" v="579"/>
          <ac:spMkLst>
            <pc:docMk/>
            <pc:sldMk cId="0" sldId="257"/>
            <ac:spMk id="9" creationId="{74C53CE4-768C-CB48-AE61-4904273EEC46}"/>
          </ac:spMkLst>
        </pc:spChg>
        <pc:spChg chg="add del mod">
          <ac:chgData name="Kumar Raju Neela" userId="fa63efd3fd90ca29" providerId="LiveId" clId="{8A3EA604-32F2-44F8-8543-DA5C58CA6EEA}" dt="2024-03-01T20:39:09.570" v="842" actId="478"/>
          <ac:spMkLst>
            <pc:docMk/>
            <pc:sldMk cId="0" sldId="257"/>
            <ac:spMk id="10" creationId="{C8251049-A39A-6CA2-B83D-6631A8DFD775}"/>
          </ac:spMkLst>
        </pc:spChg>
        <pc:spChg chg="add mod">
          <ac:chgData name="Kumar Raju Neela" userId="fa63efd3fd90ca29" providerId="LiveId" clId="{8A3EA604-32F2-44F8-8543-DA5C58CA6EEA}" dt="2024-03-01T20:37:48.921" v="830" actId="1076"/>
          <ac:spMkLst>
            <pc:docMk/>
            <pc:sldMk cId="0" sldId="257"/>
            <ac:spMk id="11" creationId="{FF503D53-ED22-5508-E98F-C23ACDE2DCC6}"/>
          </ac:spMkLst>
        </pc:spChg>
        <pc:spChg chg="add mod">
          <ac:chgData name="Kumar Raju Neela" userId="fa63efd3fd90ca29" providerId="LiveId" clId="{8A3EA604-32F2-44F8-8543-DA5C58CA6EEA}" dt="2024-03-01T20:37:48.921" v="830" actId="1076"/>
          <ac:spMkLst>
            <pc:docMk/>
            <pc:sldMk cId="0" sldId="257"/>
            <ac:spMk id="12" creationId="{379A64A1-8069-8833-C5E5-91540FBEA078}"/>
          </ac:spMkLst>
        </pc:spChg>
        <pc:spChg chg="add del mod">
          <ac:chgData name="Kumar Raju Neela" userId="fa63efd3fd90ca29" providerId="LiveId" clId="{8A3EA604-32F2-44F8-8543-DA5C58CA6EEA}" dt="2024-03-01T20:39:11.556" v="843" actId="478"/>
          <ac:spMkLst>
            <pc:docMk/>
            <pc:sldMk cId="0" sldId="257"/>
            <ac:spMk id="13" creationId="{8B8C8598-B23E-E538-CDE2-0A6B84B9C573}"/>
          </ac:spMkLst>
        </pc:spChg>
        <pc:spChg chg="add del mod">
          <ac:chgData name="Kumar Raju Neela" userId="fa63efd3fd90ca29" providerId="LiveId" clId="{8A3EA604-32F2-44F8-8543-DA5C58CA6EEA}" dt="2024-03-01T20:26:43.491" v="742" actId="478"/>
          <ac:spMkLst>
            <pc:docMk/>
            <pc:sldMk cId="0" sldId="257"/>
            <ac:spMk id="14" creationId="{4E71E50D-406F-CF51-BB7D-1C3B376C224F}"/>
          </ac:spMkLst>
        </pc:spChg>
        <pc:spChg chg="add del mod">
          <ac:chgData name="Kumar Raju Neela" userId="fa63efd3fd90ca29" providerId="LiveId" clId="{8A3EA604-32F2-44F8-8543-DA5C58CA6EEA}" dt="2024-03-01T20:26:35.053" v="739" actId="478"/>
          <ac:spMkLst>
            <pc:docMk/>
            <pc:sldMk cId="0" sldId="257"/>
            <ac:spMk id="15" creationId="{F35030F8-BE0D-921F-8801-C38E53408E60}"/>
          </ac:spMkLst>
        </pc:spChg>
        <pc:spChg chg="add del mod">
          <ac:chgData name="Kumar Raju Neela" userId="fa63efd3fd90ca29" providerId="LiveId" clId="{8A3EA604-32F2-44F8-8543-DA5C58CA6EEA}" dt="2024-03-01T20:26:42.184" v="741" actId="478"/>
          <ac:spMkLst>
            <pc:docMk/>
            <pc:sldMk cId="0" sldId="257"/>
            <ac:spMk id="16" creationId="{7B78E5E8-C37A-9E19-8DD7-A836AD412867}"/>
          </ac:spMkLst>
        </pc:spChg>
        <pc:spChg chg="add del mod">
          <ac:chgData name="Kumar Raju Neela" userId="fa63efd3fd90ca29" providerId="LiveId" clId="{8A3EA604-32F2-44F8-8543-DA5C58CA6EEA}" dt="2024-03-01T20:26:37.192" v="740" actId="478"/>
          <ac:spMkLst>
            <pc:docMk/>
            <pc:sldMk cId="0" sldId="257"/>
            <ac:spMk id="17" creationId="{8F9C88E7-33B5-CCFC-D6C8-FC6D6F9CAF29}"/>
          </ac:spMkLst>
        </pc:spChg>
        <pc:spChg chg="add del mod">
          <ac:chgData name="Kumar Raju Neela" userId="fa63efd3fd90ca29" providerId="LiveId" clId="{8A3EA604-32F2-44F8-8543-DA5C58CA6EEA}" dt="2024-03-01T20:39:05.595" v="840" actId="478"/>
          <ac:spMkLst>
            <pc:docMk/>
            <pc:sldMk cId="0" sldId="257"/>
            <ac:spMk id="18" creationId="{EEC62F4E-1182-5884-5DF2-B81B9DEA4B47}"/>
          </ac:spMkLst>
        </pc:spChg>
        <pc:spChg chg="add del mod">
          <ac:chgData name="Kumar Raju Neela" userId="fa63efd3fd90ca29" providerId="LiveId" clId="{8A3EA604-32F2-44F8-8543-DA5C58CA6EEA}" dt="2024-03-01T20:39:07.847" v="841" actId="478"/>
          <ac:spMkLst>
            <pc:docMk/>
            <pc:sldMk cId="0" sldId="257"/>
            <ac:spMk id="19" creationId="{F9004FD4-C148-39E8-554D-D1BCBB5F1754}"/>
          </ac:spMkLst>
        </pc:spChg>
        <pc:spChg chg="add mod">
          <ac:chgData name="Kumar Raju Neela" userId="fa63efd3fd90ca29" providerId="LiveId" clId="{8A3EA604-32F2-44F8-8543-DA5C58CA6EEA}" dt="2024-03-01T20:37:48.921" v="830" actId="1076"/>
          <ac:spMkLst>
            <pc:docMk/>
            <pc:sldMk cId="0" sldId="257"/>
            <ac:spMk id="20" creationId="{3BB2A712-C440-ABA8-D699-BF2F9E9361C6}"/>
          </ac:spMkLst>
        </pc:spChg>
        <pc:spChg chg="add mod ord">
          <ac:chgData name="Kumar Raju Neela" userId="fa63efd3fd90ca29" providerId="LiveId" clId="{8A3EA604-32F2-44F8-8543-DA5C58CA6EEA}" dt="2024-03-01T20:37:48.921" v="830" actId="1076"/>
          <ac:spMkLst>
            <pc:docMk/>
            <pc:sldMk cId="0" sldId="257"/>
            <ac:spMk id="21" creationId="{8A90A964-DF4B-4118-A1E8-9FE5094EAE46}"/>
          </ac:spMkLst>
        </pc:spChg>
        <pc:spChg chg="add mod">
          <ac:chgData name="Kumar Raju Neela" userId="fa63efd3fd90ca29" providerId="LiveId" clId="{8A3EA604-32F2-44F8-8543-DA5C58CA6EEA}" dt="2024-03-01T20:37:48.921" v="830" actId="1076"/>
          <ac:spMkLst>
            <pc:docMk/>
            <pc:sldMk cId="0" sldId="257"/>
            <ac:spMk id="22" creationId="{270E2410-4013-82E4-70BC-FF4BE1CBD05B}"/>
          </ac:spMkLst>
        </pc:spChg>
        <pc:spChg chg="add del mod">
          <ac:chgData name="Kumar Raju Neela" userId="fa63efd3fd90ca29" providerId="LiveId" clId="{8A3EA604-32F2-44F8-8543-DA5C58CA6EEA}" dt="2024-03-01T20:25:31.301" v="732" actId="478"/>
          <ac:spMkLst>
            <pc:docMk/>
            <pc:sldMk cId="0" sldId="257"/>
            <ac:spMk id="23" creationId="{0F262D37-431F-FE28-902A-35E123CB957D}"/>
          </ac:spMkLst>
        </pc:spChg>
        <pc:spChg chg="add del mod">
          <ac:chgData name="Kumar Raju Neela" userId="fa63efd3fd90ca29" providerId="LiveId" clId="{8A3EA604-32F2-44F8-8543-DA5C58CA6EEA}" dt="2024-03-01T20:29:57.899" v="761" actId="478"/>
          <ac:spMkLst>
            <pc:docMk/>
            <pc:sldMk cId="0" sldId="257"/>
            <ac:spMk id="24" creationId="{5485599D-8B72-4161-09EB-069A5ECAA977}"/>
          </ac:spMkLst>
        </pc:spChg>
        <pc:spChg chg="add mod">
          <ac:chgData name="Kumar Raju Neela" userId="fa63efd3fd90ca29" providerId="LiveId" clId="{8A3EA604-32F2-44F8-8543-DA5C58CA6EEA}" dt="2024-03-01T20:37:48.921" v="830" actId="1076"/>
          <ac:spMkLst>
            <pc:docMk/>
            <pc:sldMk cId="0" sldId="257"/>
            <ac:spMk id="25" creationId="{C5804C1A-1B63-A0FD-FB55-37816EE7BEC5}"/>
          </ac:spMkLst>
        </pc:spChg>
        <pc:spChg chg="add del mod">
          <ac:chgData name="Kumar Raju Neela" userId="fa63efd3fd90ca29" providerId="LiveId" clId="{8A3EA604-32F2-44F8-8543-DA5C58CA6EEA}" dt="2024-03-01T20:31:06.081" v="771"/>
          <ac:spMkLst>
            <pc:docMk/>
            <pc:sldMk cId="0" sldId="257"/>
            <ac:spMk id="26" creationId="{36DAB71B-AF76-B3EA-B5C5-258605757914}"/>
          </ac:spMkLst>
        </pc:spChg>
        <pc:spChg chg="add del mod">
          <ac:chgData name="Kumar Raju Neela" userId="fa63efd3fd90ca29" providerId="LiveId" clId="{8A3EA604-32F2-44F8-8543-DA5C58CA6EEA}" dt="2024-03-01T20:31:27.881" v="774"/>
          <ac:spMkLst>
            <pc:docMk/>
            <pc:sldMk cId="0" sldId="257"/>
            <ac:spMk id="27" creationId="{E2CAB504-F038-99CD-330C-88032DE277F6}"/>
          </ac:spMkLst>
        </pc:spChg>
        <pc:spChg chg="add mod">
          <ac:chgData name="Kumar Raju Neela" userId="fa63efd3fd90ca29" providerId="LiveId" clId="{8A3EA604-32F2-44F8-8543-DA5C58CA6EEA}" dt="2024-03-02T06:26:03.124" v="9336" actId="20577"/>
          <ac:spMkLst>
            <pc:docMk/>
            <pc:sldMk cId="0" sldId="257"/>
            <ac:spMk id="28" creationId="{C2BCB8C1-F34B-D28D-6B0B-5C42DC16B61F}"/>
          </ac:spMkLst>
        </pc:spChg>
        <pc:spChg chg="add mod ord">
          <ac:chgData name="Kumar Raju Neela" userId="fa63efd3fd90ca29" providerId="LiveId" clId="{8A3EA604-32F2-44F8-8543-DA5C58CA6EEA}" dt="2024-03-01T20:37:48.921" v="830" actId="1076"/>
          <ac:spMkLst>
            <pc:docMk/>
            <pc:sldMk cId="0" sldId="257"/>
            <ac:spMk id="29" creationId="{2FF4B904-4874-7CD8-9B14-EFB114E7308F}"/>
          </ac:spMkLst>
        </pc:spChg>
        <pc:spChg chg="add mod">
          <ac:chgData name="Kumar Raju Neela" userId="fa63efd3fd90ca29" providerId="LiveId" clId="{8A3EA604-32F2-44F8-8543-DA5C58CA6EEA}" dt="2024-03-01T20:51:01.776" v="945" actId="1076"/>
          <ac:spMkLst>
            <pc:docMk/>
            <pc:sldMk cId="0" sldId="257"/>
            <ac:spMk id="30" creationId="{3D582E71-579B-7DF6-33F4-F4DE25EC794B}"/>
          </ac:spMkLst>
        </pc:spChg>
        <pc:spChg chg="add mod">
          <ac:chgData name="Kumar Raju Neela" userId="fa63efd3fd90ca29" providerId="LiveId" clId="{8A3EA604-32F2-44F8-8543-DA5C58CA6EEA}" dt="2024-03-01T21:01:07.244" v="1249" actId="207"/>
          <ac:spMkLst>
            <pc:docMk/>
            <pc:sldMk cId="0" sldId="257"/>
            <ac:spMk id="31" creationId="{D590A24B-5EA1-B40B-48AE-B53F3643E915}"/>
          </ac:spMkLst>
        </pc:spChg>
        <pc:spChg chg="add mod">
          <ac:chgData name="Kumar Raju Neela" userId="fa63efd3fd90ca29" providerId="LiveId" clId="{8A3EA604-32F2-44F8-8543-DA5C58CA6EEA}" dt="2024-03-01T21:17:50.862" v="1321" actId="20577"/>
          <ac:spMkLst>
            <pc:docMk/>
            <pc:sldMk cId="0" sldId="257"/>
            <ac:spMk id="32" creationId="{386A71DA-FCD4-461D-E6D3-C57D770FDC5E}"/>
          </ac:spMkLst>
        </pc:spChg>
        <pc:spChg chg="add mod">
          <ac:chgData name="Kumar Raju Neela" userId="fa63efd3fd90ca29" providerId="LiveId" clId="{8A3EA604-32F2-44F8-8543-DA5C58CA6EEA}" dt="2024-03-01T20:59:09.200" v="1079" actId="208"/>
          <ac:spMkLst>
            <pc:docMk/>
            <pc:sldMk cId="0" sldId="257"/>
            <ac:spMk id="33" creationId="{2B977792-9DC2-3E5C-6C8C-CC5E8C89613E}"/>
          </ac:spMkLst>
        </pc:spChg>
        <pc:spChg chg="add del mod">
          <ac:chgData name="Kumar Raju Neela" userId="fa63efd3fd90ca29" providerId="LiveId" clId="{8A3EA604-32F2-44F8-8543-DA5C58CA6EEA}" dt="2024-03-01T21:02:48.360" v="1259" actId="478"/>
          <ac:spMkLst>
            <pc:docMk/>
            <pc:sldMk cId="0" sldId="257"/>
            <ac:spMk id="34" creationId="{9EBBAC59-C5C3-C4F2-1738-565F37593D8C}"/>
          </ac:spMkLst>
        </pc:spChg>
        <pc:spChg chg="add del mod">
          <ac:chgData name="Kumar Raju Neela" userId="fa63efd3fd90ca29" providerId="LiveId" clId="{8A3EA604-32F2-44F8-8543-DA5C58CA6EEA}" dt="2024-03-01T21:02:43.839" v="1258" actId="478"/>
          <ac:spMkLst>
            <pc:docMk/>
            <pc:sldMk cId="0" sldId="257"/>
            <ac:spMk id="35" creationId="{D601E0FE-843B-057C-7D13-0E589F1912C3}"/>
          </ac:spMkLst>
        </pc:spChg>
        <pc:spChg chg="add del mod">
          <ac:chgData name="Kumar Raju Neela" userId="fa63efd3fd90ca29" providerId="LiveId" clId="{8A3EA604-32F2-44F8-8543-DA5C58CA6EEA}" dt="2024-03-01T20:50:16.826" v="936" actId="478"/>
          <ac:spMkLst>
            <pc:docMk/>
            <pc:sldMk cId="0" sldId="257"/>
            <ac:spMk id="36" creationId="{A1B059C3-53A6-63A1-51C9-2925B4E4A1E6}"/>
          </ac:spMkLst>
        </pc:spChg>
        <pc:spChg chg="add mod">
          <ac:chgData name="Kumar Raju Neela" userId="fa63efd3fd90ca29" providerId="LiveId" clId="{8A3EA604-32F2-44F8-8543-DA5C58CA6EEA}" dt="2024-03-01T21:01:22.012" v="1253" actId="108"/>
          <ac:spMkLst>
            <pc:docMk/>
            <pc:sldMk cId="0" sldId="257"/>
            <ac:spMk id="37" creationId="{0737751B-7DAA-EB3B-1371-0C5DAF75DC70}"/>
          </ac:spMkLst>
        </pc:spChg>
        <pc:spChg chg="add mod">
          <ac:chgData name="Kumar Raju Neela" userId="fa63efd3fd90ca29" providerId="LiveId" clId="{8A3EA604-32F2-44F8-8543-DA5C58CA6EEA}" dt="2024-03-01T21:01:18.521" v="1252" actId="108"/>
          <ac:spMkLst>
            <pc:docMk/>
            <pc:sldMk cId="0" sldId="257"/>
            <ac:spMk id="38" creationId="{0D860069-D28C-D038-6799-862E76C55B35}"/>
          </ac:spMkLst>
        </pc:spChg>
        <pc:spChg chg="add mod">
          <ac:chgData name="Kumar Raju Neela" userId="fa63efd3fd90ca29" providerId="LiveId" clId="{8A3EA604-32F2-44F8-8543-DA5C58CA6EEA}" dt="2024-03-02T01:49:32.958" v="4730" actId="20577"/>
          <ac:spMkLst>
            <pc:docMk/>
            <pc:sldMk cId="0" sldId="257"/>
            <ac:spMk id="39" creationId="{51E81981-640E-BF16-E2BA-5111CEACBB2C}"/>
          </ac:spMkLst>
        </pc:spChg>
        <pc:spChg chg="add mod">
          <ac:chgData name="Kumar Raju Neela" userId="fa63efd3fd90ca29" providerId="LiveId" clId="{8A3EA604-32F2-44F8-8543-DA5C58CA6EEA}" dt="2024-03-01T21:17:48.690" v="1320" actId="20577"/>
          <ac:spMkLst>
            <pc:docMk/>
            <pc:sldMk cId="0" sldId="257"/>
            <ac:spMk id="40" creationId="{DC30914B-0274-AFFA-8758-744B7C7760CF}"/>
          </ac:spMkLst>
        </pc:spChg>
        <pc:spChg chg="add mod">
          <ac:chgData name="Kumar Raju Neela" userId="fa63efd3fd90ca29" providerId="LiveId" clId="{8A3EA604-32F2-44F8-8543-DA5C58CA6EEA}" dt="2024-03-02T01:47:09.385" v="4694" actId="1076"/>
          <ac:spMkLst>
            <pc:docMk/>
            <pc:sldMk cId="0" sldId="257"/>
            <ac:spMk id="41" creationId="{F51291A9-611E-3096-5785-F3EC4D7A6974}"/>
          </ac:spMkLst>
        </pc:spChg>
        <pc:spChg chg="add del mod">
          <ac:chgData name="Kumar Raju Neela" userId="fa63efd3fd90ca29" providerId="LiveId" clId="{8A3EA604-32F2-44F8-8543-DA5C58CA6EEA}" dt="2024-03-01T20:43:51.045" v="864" actId="478"/>
          <ac:spMkLst>
            <pc:docMk/>
            <pc:sldMk cId="0" sldId="257"/>
            <ac:spMk id="42" creationId="{B67A7222-851B-0252-F01C-CBFA6B441805}"/>
          </ac:spMkLst>
        </pc:spChg>
        <pc:spChg chg="add del mod">
          <ac:chgData name="Kumar Raju Neela" userId="fa63efd3fd90ca29" providerId="LiveId" clId="{8A3EA604-32F2-44F8-8543-DA5C58CA6EEA}" dt="2024-03-01T20:40:29.538" v="854" actId="478"/>
          <ac:spMkLst>
            <pc:docMk/>
            <pc:sldMk cId="0" sldId="257"/>
            <ac:spMk id="43" creationId="{9F0DB230-0B1B-F2A3-2A20-61801DA0EAF2}"/>
          </ac:spMkLst>
        </pc:spChg>
        <pc:spChg chg="add del mod">
          <ac:chgData name="Kumar Raju Neela" userId="fa63efd3fd90ca29" providerId="LiveId" clId="{8A3EA604-32F2-44F8-8543-DA5C58CA6EEA}" dt="2024-03-01T20:40:24.309" v="853" actId="478"/>
          <ac:spMkLst>
            <pc:docMk/>
            <pc:sldMk cId="0" sldId="257"/>
            <ac:spMk id="44" creationId="{8B5D707A-F518-0280-1F9E-D5B5C78B886C}"/>
          </ac:spMkLst>
        </pc:spChg>
        <pc:spChg chg="add del mod">
          <ac:chgData name="Kumar Raju Neela" userId="fa63efd3fd90ca29" providerId="LiveId" clId="{8A3EA604-32F2-44F8-8543-DA5C58CA6EEA}" dt="2024-03-01T20:40:31.644" v="855" actId="478"/>
          <ac:spMkLst>
            <pc:docMk/>
            <pc:sldMk cId="0" sldId="257"/>
            <ac:spMk id="45" creationId="{56546B78-C5AC-2142-FBF4-BDDE00F04E69}"/>
          </ac:spMkLst>
        </pc:spChg>
        <pc:spChg chg="add mod">
          <ac:chgData name="Kumar Raju Neela" userId="fa63efd3fd90ca29" providerId="LiveId" clId="{8A3EA604-32F2-44F8-8543-DA5C58CA6EEA}" dt="2024-03-01T20:45:20.804" v="880" actId="1076"/>
          <ac:spMkLst>
            <pc:docMk/>
            <pc:sldMk cId="0" sldId="257"/>
            <ac:spMk id="46" creationId="{5100A27B-D364-1DF6-0272-7913DA35EE91}"/>
          </ac:spMkLst>
        </pc:spChg>
        <pc:spChg chg="add mod">
          <ac:chgData name="Kumar Raju Neela" userId="fa63efd3fd90ca29" providerId="LiveId" clId="{8A3EA604-32F2-44F8-8543-DA5C58CA6EEA}" dt="2024-03-01T20:58:23.738" v="1077" actId="108"/>
          <ac:spMkLst>
            <pc:docMk/>
            <pc:sldMk cId="0" sldId="257"/>
            <ac:spMk id="47" creationId="{71138151-16C9-5F10-4526-3F9450779E9D}"/>
          </ac:spMkLst>
        </pc:spChg>
        <pc:spChg chg="add mod">
          <ac:chgData name="Kumar Raju Neela" userId="fa63efd3fd90ca29" providerId="LiveId" clId="{8A3EA604-32F2-44F8-8543-DA5C58CA6EEA}" dt="2024-03-01T20:58:08.270" v="1076" actId="108"/>
          <ac:spMkLst>
            <pc:docMk/>
            <pc:sldMk cId="0" sldId="257"/>
            <ac:spMk id="48" creationId="{2458BB95-9C77-FA57-2E37-0206121C31FA}"/>
          </ac:spMkLst>
        </pc:spChg>
        <pc:spChg chg="add mod ord">
          <ac:chgData name="Kumar Raju Neela" userId="fa63efd3fd90ca29" providerId="LiveId" clId="{8A3EA604-32F2-44F8-8543-DA5C58CA6EEA}" dt="2024-03-01T20:57:16.715" v="1069" actId="207"/>
          <ac:spMkLst>
            <pc:docMk/>
            <pc:sldMk cId="0" sldId="257"/>
            <ac:spMk id="49" creationId="{C4DA3E84-B6B5-9937-1945-4DF5CEE217D0}"/>
          </ac:spMkLst>
        </pc:spChg>
        <pc:spChg chg="add del mod">
          <ac:chgData name="Kumar Raju Neela" userId="fa63efd3fd90ca29" providerId="LiveId" clId="{8A3EA604-32F2-44F8-8543-DA5C58CA6EEA}" dt="2024-03-01T20:41:28.518" v="860" actId="478"/>
          <ac:spMkLst>
            <pc:docMk/>
            <pc:sldMk cId="0" sldId="257"/>
            <ac:spMk id="50" creationId="{297A2306-E813-4C09-77C6-1B1C36A7FCA7}"/>
          </ac:spMkLst>
        </pc:spChg>
        <pc:spChg chg="add del mod">
          <ac:chgData name="Kumar Raju Neela" userId="fa63efd3fd90ca29" providerId="LiveId" clId="{8A3EA604-32F2-44F8-8543-DA5C58CA6EEA}" dt="2024-03-01T20:41:28.518" v="860" actId="478"/>
          <ac:spMkLst>
            <pc:docMk/>
            <pc:sldMk cId="0" sldId="257"/>
            <ac:spMk id="51" creationId="{BA251B7C-1AAA-CE16-2594-44C578BEB85C}"/>
          </ac:spMkLst>
        </pc:spChg>
        <pc:spChg chg="add del mod">
          <ac:chgData name="Kumar Raju Neela" userId="fa63efd3fd90ca29" providerId="LiveId" clId="{8A3EA604-32F2-44F8-8543-DA5C58CA6EEA}" dt="2024-03-01T20:41:28.518" v="860" actId="478"/>
          <ac:spMkLst>
            <pc:docMk/>
            <pc:sldMk cId="0" sldId="257"/>
            <ac:spMk id="52" creationId="{AB58BA45-6D9F-B7D5-76ED-B71E8646CCC4}"/>
          </ac:spMkLst>
        </pc:spChg>
        <pc:spChg chg="add del mod">
          <ac:chgData name="Kumar Raju Neela" userId="fa63efd3fd90ca29" providerId="LiveId" clId="{8A3EA604-32F2-44F8-8543-DA5C58CA6EEA}" dt="2024-03-01T20:46:25.752" v="885" actId="478"/>
          <ac:spMkLst>
            <pc:docMk/>
            <pc:sldMk cId="0" sldId="257"/>
            <ac:spMk id="53" creationId="{06EA2AE2-A862-5445-BC00-1DB5931B26F2}"/>
          </ac:spMkLst>
        </pc:spChg>
        <pc:spChg chg="add del mod">
          <ac:chgData name="Kumar Raju Neela" userId="fa63efd3fd90ca29" providerId="LiveId" clId="{8A3EA604-32F2-44F8-8543-DA5C58CA6EEA}" dt="2024-03-01T20:48:50.900" v="926" actId="478"/>
          <ac:spMkLst>
            <pc:docMk/>
            <pc:sldMk cId="0" sldId="257"/>
            <ac:spMk id="54" creationId="{38E3ED58-77B1-6170-F431-CAC1D111BACB}"/>
          </ac:spMkLst>
        </pc:spChg>
        <pc:spChg chg="add del mod">
          <ac:chgData name="Kumar Raju Neela" userId="fa63efd3fd90ca29" providerId="LiveId" clId="{8A3EA604-32F2-44F8-8543-DA5C58CA6EEA}" dt="2024-03-01T20:48:52.655" v="927" actId="478"/>
          <ac:spMkLst>
            <pc:docMk/>
            <pc:sldMk cId="0" sldId="257"/>
            <ac:spMk id="55" creationId="{625F2050-0171-548C-A374-4E09A49EC40C}"/>
          </ac:spMkLst>
        </pc:spChg>
        <pc:spChg chg="add mod">
          <ac:chgData name="Kumar Raju Neela" userId="fa63efd3fd90ca29" providerId="LiveId" clId="{8A3EA604-32F2-44F8-8543-DA5C58CA6EEA}" dt="2024-03-01T21:06:48.888" v="1300" actId="1076"/>
          <ac:spMkLst>
            <pc:docMk/>
            <pc:sldMk cId="0" sldId="257"/>
            <ac:spMk id="56" creationId="{2916F1FC-FB60-AB63-4508-8F34E394BAAA}"/>
          </ac:spMkLst>
        </pc:spChg>
        <pc:spChg chg="add mod">
          <ac:chgData name="Kumar Raju Neela" userId="fa63efd3fd90ca29" providerId="LiveId" clId="{8A3EA604-32F2-44F8-8543-DA5C58CA6EEA}" dt="2024-03-01T21:06:44.129" v="1299" actId="208"/>
          <ac:spMkLst>
            <pc:docMk/>
            <pc:sldMk cId="0" sldId="257"/>
            <ac:spMk id="57" creationId="{0D26B3DD-7949-0FA2-30BD-D5C1EE35DD71}"/>
          </ac:spMkLst>
        </pc:spChg>
        <pc:spChg chg="add del mod ord">
          <ac:chgData name="Kumar Raju Neela" userId="fa63efd3fd90ca29" providerId="LiveId" clId="{8A3EA604-32F2-44F8-8543-DA5C58CA6EEA}" dt="2024-03-01T21:06:05.648" v="1292"/>
          <ac:spMkLst>
            <pc:docMk/>
            <pc:sldMk cId="0" sldId="257"/>
            <ac:spMk id="58" creationId="{0FB9CB13-E7D3-4CCF-453F-1472A056125B}"/>
          </ac:spMkLst>
        </pc:spChg>
        <pc:spChg chg="add del mod">
          <ac:chgData name="Kumar Raju Neela" userId="fa63efd3fd90ca29" providerId="LiveId" clId="{8A3EA604-32F2-44F8-8543-DA5C58CA6EEA}" dt="2024-03-02T01:47:19.889" v="4696" actId="478"/>
          <ac:spMkLst>
            <pc:docMk/>
            <pc:sldMk cId="0" sldId="257"/>
            <ac:spMk id="59" creationId="{D9B549C7-CD34-1F32-CF7D-FFF8978F7603}"/>
          </ac:spMkLst>
        </pc:spChg>
        <pc:spChg chg="add mod">
          <ac:chgData name="Kumar Raju Neela" userId="fa63efd3fd90ca29" providerId="LiveId" clId="{8A3EA604-32F2-44F8-8543-DA5C58CA6EEA}" dt="2024-03-01T20:51:35.437" v="950"/>
          <ac:spMkLst>
            <pc:docMk/>
            <pc:sldMk cId="0" sldId="257"/>
            <ac:spMk id="60" creationId="{C7646071-891E-A7FE-FF1C-169A53C918D8}"/>
          </ac:spMkLst>
        </pc:spChg>
        <pc:spChg chg="add mod">
          <ac:chgData name="Kumar Raju Neela" userId="fa63efd3fd90ca29" providerId="LiveId" clId="{8A3EA604-32F2-44F8-8543-DA5C58CA6EEA}" dt="2024-03-02T01:49:23.363" v="4726" actId="20577"/>
          <ac:spMkLst>
            <pc:docMk/>
            <pc:sldMk cId="0" sldId="257"/>
            <ac:spMk id="61" creationId="{164C0CB1-58CA-89D7-FED5-8362CD3DBFF2}"/>
          </ac:spMkLst>
        </pc:spChg>
        <pc:spChg chg="add del mod">
          <ac:chgData name="Kumar Raju Neela" userId="fa63efd3fd90ca29" providerId="LiveId" clId="{8A3EA604-32F2-44F8-8543-DA5C58CA6EEA}" dt="2024-03-01T21:02:43.839" v="1258" actId="478"/>
          <ac:spMkLst>
            <pc:docMk/>
            <pc:sldMk cId="0" sldId="257"/>
            <ac:spMk id="62" creationId="{F076D22F-88D5-AA82-EE0F-E6EE7E7221A3}"/>
          </ac:spMkLst>
        </pc:spChg>
        <pc:spChg chg="add del mod">
          <ac:chgData name="Kumar Raju Neela" userId="fa63efd3fd90ca29" providerId="LiveId" clId="{8A3EA604-32F2-44F8-8543-DA5C58CA6EEA}" dt="2024-03-01T21:06:01.609" v="1288" actId="478"/>
          <ac:spMkLst>
            <pc:docMk/>
            <pc:sldMk cId="0" sldId="257"/>
            <ac:spMk id="63" creationId="{2579FF0A-632D-BE2F-9859-4E36F0EA4B4C}"/>
          </ac:spMkLst>
        </pc:spChg>
        <pc:spChg chg="add del mod">
          <ac:chgData name="Kumar Raju Neela" userId="fa63efd3fd90ca29" providerId="LiveId" clId="{8A3EA604-32F2-44F8-8543-DA5C58CA6EEA}" dt="2024-03-01T21:06:01.609" v="1288" actId="478"/>
          <ac:spMkLst>
            <pc:docMk/>
            <pc:sldMk cId="0" sldId="257"/>
            <ac:spMk id="64" creationId="{CC8D85F3-C994-F635-D724-97AE720E8413}"/>
          </ac:spMkLst>
        </pc:spChg>
        <pc:spChg chg="add mod ord">
          <ac:chgData name="Kumar Raju Neela" userId="fa63efd3fd90ca29" providerId="LiveId" clId="{8A3EA604-32F2-44F8-8543-DA5C58CA6EEA}" dt="2024-03-01T21:05:58.597" v="1287" actId="1076"/>
          <ac:spMkLst>
            <pc:docMk/>
            <pc:sldMk cId="0" sldId="257"/>
            <ac:spMk id="65" creationId="{73283D95-1CFE-990D-8FDC-4AB81936CFD1}"/>
          </ac:spMkLst>
        </pc:spChg>
        <pc:spChg chg="add mod">
          <ac:chgData name="Kumar Raju Neela" userId="fa63efd3fd90ca29" providerId="LiveId" clId="{8A3EA604-32F2-44F8-8543-DA5C58CA6EEA}" dt="2024-03-01T21:05:43.811" v="1284" actId="14100"/>
          <ac:spMkLst>
            <pc:docMk/>
            <pc:sldMk cId="0" sldId="257"/>
            <ac:spMk id="66" creationId="{B8415D43-3258-A6EF-E3E0-28ED6FBB22DE}"/>
          </ac:spMkLst>
        </pc:spChg>
        <pc:spChg chg="add mod">
          <ac:chgData name="Kumar Raju Neela" userId="fa63efd3fd90ca29" providerId="LiveId" clId="{8A3EA604-32F2-44F8-8543-DA5C58CA6EEA}" dt="2024-03-01T21:05:43.811" v="1284" actId="14100"/>
          <ac:spMkLst>
            <pc:docMk/>
            <pc:sldMk cId="0" sldId="257"/>
            <ac:spMk id="67" creationId="{F69AC624-1A18-27AB-2C6A-D6B474F1258C}"/>
          </ac:spMkLst>
        </pc:spChg>
        <pc:spChg chg="add mod">
          <ac:chgData name="Kumar Raju Neela" userId="fa63efd3fd90ca29" providerId="LiveId" clId="{8A3EA604-32F2-44F8-8543-DA5C58CA6EEA}" dt="2024-03-02T01:48:47.089" v="4706" actId="207"/>
          <ac:spMkLst>
            <pc:docMk/>
            <pc:sldMk cId="0" sldId="257"/>
            <ac:spMk id="68" creationId="{63264C84-BD2A-B30E-8A89-AD1C412DBAF4}"/>
          </ac:spMkLst>
        </pc:spChg>
        <pc:spChg chg="add del mod">
          <ac:chgData name="Kumar Raju Neela" userId="fa63efd3fd90ca29" providerId="LiveId" clId="{8A3EA604-32F2-44F8-8543-DA5C58CA6EEA}" dt="2024-03-01T21:20:26.880" v="1362" actId="478"/>
          <ac:spMkLst>
            <pc:docMk/>
            <pc:sldMk cId="0" sldId="257"/>
            <ac:spMk id="70" creationId="{863A4C20-D573-D45C-4F26-C330B30F139C}"/>
          </ac:spMkLst>
        </pc:spChg>
        <pc:spChg chg="del mod">
          <ac:chgData name="Kumar Raju Neela" userId="fa63efd3fd90ca29" providerId="LiveId" clId="{8A3EA604-32F2-44F8-8543-DA5C58CA6EEA}" dt="2024-03-01T19:56:31.299" v="225"/>
          <ac:spMkLst>
            <pc:docMk/>
            <pc:sldMk cId="0" sldId="257"/>
            <ac:spMk id="105" creationId="{00000000-0000-0000-0000-000000000000}"/>
          </ac:spMkLst>
        </pc:spChg>
      </pc:sldChg>
      <pc:sldChg chg="addSp delSp modSp del mod">
        <pc:chgData name="Kumar Raju Neela" userId="fa63efd3fd90ca29" providerId="LiveId" clId="{8A3EA604-32F2-44F8-8543-DA5C58CA6EEA}" dt="2024-03-02T06:22:14.324" v="9301" actId="2696"/>
        <pc:sldMkLst>
          <pc:docMk/>
          <pc:sldMk cId="0" sldId="259"/>
        </pc:sldMkLst>
        <pc:spChg chg="add mod">
          <ac:chgData name="Kumar Raju Neela" userId="fa63efd3fd90ca29" providerId="LiveId" clId="{8A3EA604-32F2-44F8-8543-DA5C58CA6EEA}" dt="2024-03-02T06:20:59.816" v="9270" actId="20577"/>
          <ac:spMkLst>
            <pc:docMk/>
            <pc:sldMk cId="0" sldId="259"/>
            <ac:spMk id="2" creationId="{CC93083B-6BEF-0B26-6061-6A0A8C6FE04E}"/>
          </ac:spMkLst>
        </pc:spChg>
        <pc:spChg chg="del">
          <ac:chgData name="Kumar Raju Neela" userId="fa63efd3fd90ca29" providerId="LiveId" clId="{8A3EA604-32F2-44F8-8543-DA5C58CA6EEA}" dt="2024-03-02T06:20:45.901" v="9250" actId="478"/>
          <ac:spMkLst>
            <pc:docMk/>
            <pc:sldMk cId="0" sldId="259"/>
            <ac:spMk id="117" creationId="{00000000-0000-0000-0000-000000000000}"/>
          </ac:spMkLst>
        </pc:spChg>
      </pc:sldChg>
      <pc:sldChg chg="del">
        <pc:chgData name="Kumar Raju Neela" userId="fa63efd3fd90ca29" providerId="LiveId" clId="{8A3EA604-32F2-44F8-8543-DA5C58CA6EEA}" dt="2024-03-02T06:19:58.827" v="9247" actId="2696"/>
        <pc:sldMkLst>
          <pc:docMk/>
          <pc:sldMk cId="1525932379" sldId="260"/>
        </pc:sldMkLst>
      </pc:sldChg>
      <pc:sldChg chg="del">
        <pc:chgData name="Kumar Raju Neela" userId="fa63efd3fd90ca29" providerId="LiveId" clId="{8A3EA604-32F2-44F8-8543-DA5C58CA6EEA}" dt="2024-03-02T06:20:16.593" v="9248" actId="2696"/>
        <pc:sldMkLst>
          <pc:docMk/>
          <pc:sldMk cId="1243635050" sldId="261"/>
        </pc:sldMkLst>
      </pc:sldChg>
      <pc:sldChg chg="del">
        <pc:chgData name="Kumar Raju Neela" userId="fa63efd3fd90ca29" providerId="LiveId" clId="{8A3EA604-32F2-44F8-8543-DA5C58CA6EEA}" dt="2024-03-02T06:20:16.593" v="9248" actId="2696"/>
        <pc:sldMkLst>
          <pc:docMk/>
          <pc:sldMk cId="2337069636" sldId="262"/>
        </pc:sldMkLst>
      </pc:sldChg>
      <pc:sldChg chg="del">
        <pc:chgData name="Kumar Raju Neela" userId="fa63efd3fd90ca29" providerId="LiveId" clId="{8A3EA604-32F2-44F8-8543-DA5C58CA6EEA}" dt="2024-03-02T06:20:35.115" v="9249" actId="2696"/>
        <pc:sldMkLst>
          <pc:docMk/>
          <pc:sldMk cId="761574717" sldId="263"/>
        </pc:sldMkLst>
      </pc:sldChg>
      <pc:sldChg chg="del">
        <pc:chgData name="Kumar Raju Neela" userId="fa63efd3fd90ca29" providerId="LiveId" clId="{8A3EA604-32F2-44F8-8543-DA5C58CA6EEA}" dt="2024-03-02T06:20:16.593" v="9248" actId="2696"/>
        <pc:sldMkLst>
          <pc:docMk/>
          <pc:sldMk cId="1725080086" sldId="264"/>
        </pc:sldMkLst>
      </pc:sldChg>
      <pc:sldChg chg="del">
        <pc:chgData name="Kumar Raju Neela" userId="fa63efd3fd90ca29" providerId="LiveId" clId="{8A3EA604-32F2-44F8-8543-DA5C58CA6EEA}" dt="2024-03-02T06:20:16.593" v="9248" actId="2696"/>
        <pc:sldMkLst>
          <pc:docMk/>
          <pc:sldMk cId="2374220007" sldId="266"/>
        </pc:sldMkLst>
      </pc:sldChg>
      <pc:sldChg chg="del">
        <pc:chgData name="Kumar Raju Neela" userId="fa63efd3fd90ca29" providerId="LiveId" clId="{8A3EA604-32F2-44F8-8543-DA5C58CA6EEA}" dt="2024-03-02T06:20:16.593" v="9248" actId="2696"/>
        <pc:sldMkLst>
          <pc:docMk/>
          <pc:sldMk cId="726965270" sldId="268"/>
        </pc:sldMkLst>
      </pc:sldChg>
      <pc:sldChg chg="del">
        <pc:chgData name="Kumar Raju Neela" userId="fa63efd3fd90ca29" providerId="LiveId" clId="{8A3EA604-32F2-44F8-8543-DA5C58CA6EEA}" dt="2024-03-02T06:20:35.115" v="9249" actId="2696"/>
        <pc:sldMkLst>
          <pc:docMk/>
          <pc:sldMk cId="741887509" sldId="276"/>
        </pc:sldMkLst>
      </pc:sldChg>
      <pc:sldChg chg="del">
        <pc:chgData name="Kumar Raju Neela" userId="fa63efd3fd90ca29" providerId="LiveId" clId="{8A3EA604-32F2-44F8-8543-DA5C58CA6EEA}" dt="2024-03-02T06:20:35.115" v="9249" actId="2696"/>
        <pc:sldMkLst>
          <pc:docMk/>
          <pc:sldMk cId="1141543699" sldId="277"/>
        </pc:sldMkLst>
      </pc:sldChg>
      <pc:sldChg chg="del">
        <pc:chgData name="Kumar Raju Neela" userId="fa63efd3fd90ca29" providerId="LiveId" clId="{8A3EA604-32F2-44F8-8543-DA5C58CA6EEA}" dt="2024-03-02T06:20:35.115" v="9249" actId="2696"/>
        <pc:sldMkLst>
          <pc:docMk/>
          <pc:sldMk cId="210257651" sldId="278"/>
        </pc:sldMkLst>
      </pc:sldChg>
      <pc:sldChg chg="del">
        <pc:chgData name="Kumar Raju Neela" userId="fa63efd3fd90ca29" providerId="LiveId" clId="{8A3EA604-32F2-44F8-8543-DA5C58CA6EEA}" dt="2024-03-02T06:20:35.115" v="9249" actId="2696"/>
        <pc:sldMkLst>
          <pc:docMk/>
          <pc:sldMk cId="510406020" sldId="279"/>
        </pc:sldMkLst>
      </pc:sldChg>
      <pc:sldChg chg="del">
        <pc:chgData name="Kumar Raju Neela" userId="fa63efd3fd90ca29" providerId="LiveId" clId="{8A3EA604-32F2-44F8-8543-DA5C58CA6EEA}" dt="2024-03-02T06:20:35.115" v="9249" actId="2696"/>
        <pc:sldMkLst>
          <pc:docMk/>
          <pc:sldMk cId="930511976" sldId="284"/>
        </pc:sldMkLst>
      </pc:sldChg>
      <pc:sldChg chg="del">
        <pc:chgData name="Kumar Raju Neela" userId="fa63efd3fd90ca29" providerId="LiveId" clId="{8A3EA604-32F2-44F8-8543-DA5C58CA6EEA}" dt="2024-03-02T06:20:16.593" v="9248" actId="2696"/>
        <pc:sldMkLst>
          <pc:docMk/>
          <pc:sldMk cId="2311419578" sldId="285"/>
        </pc:sldMkLst>
      </pc:sldChg>
      <pc:sldChg chg="del">
        <pc:chgData name="Kumar Raju Neela" userId="fa63efd3fd90ca29" providerId="LiveId" clId="{8A3EA604-32F2-44F8-8543-DA5C58CA6EEA}" dt="2024-03-02T06:20:35.115" v="9249" actId="2696"/>
        <pc:sldMkLst>
          <pc:docMk/>
          <pc:sldMk cId="1311611572" sldId="287"/>
        </pc:sldMkLst>
      </pc:sldChg>
      <pc:sldChg chg="del">
        <pc:chgData name="Kumar Raju Neela" userId="fa63efd3fd90ca29" providerId="LiveId" clId="{8A3EA604-32F2-44F8-8543-DA5C58CA6EEA}" dt="2024-03-02T06:20:35.115" v="9249" actId="2696"/>
        <pc:sldMkLst>
          <pc:docMk/>
          <pc:sldMk cId="788053641" sldId="288"/>
        </pc:sldMkLst>
      </pc:sldChg>
      <pc:sldChg chg="del">
        <pc:chgData name="Kumar Raju Neela" userId="fa63efd3fd90ca29" providerId="LiveId" clId="{8A3EA604-32F2-44F8-8543-DA5C58CA6EEA}" dt="2024-03-02T06:20:35.115" v="9249" actId="2696"/>
        <pc:sldMkLst>
          <pc:docMk/>
          <pc:sldMk cId="1153482208" sldId="289"/>
        </pc:sldMkLst>
      </pc:sldChg>
      <pc:sldChg chg="del">
        <pc:chgData name="Kumar Raju Neela" userId="fa63efd3fd90ca29" providerId="LiveId" clId="{8A3EA604-32F2-44F8-8543-DA5C58CA6EEA}" dt="2024-03-02T06:20:35.115" v="9249" actId="2696"/>
        <pc:sldMkLst>
          <pc:docMk/>
          <pc:sldMk cId="2451831951" sldId="291"/>
        </pc:sldMkLst>
      </pc:sldChg>
      <pc:sldChg chg="del">
        <pc:chgData name="Kumar Raju Neela" userId="fa63efd3fd90ca29" providerId="LiveId" clId="{8A3EA604-32F2-44F8-8543-DA5C58CA6EEA}" dt="2024-03-02T06:20:35.115" v="9249" actId="2696"/>
        <pc:sldMkLst>
          <pc:docMk/>
          <pc:sldMk cId="1084738200" sldId="292"/>
        </pc:sldMkLst>
      </pc:sldChg>
      <pc:sldChg chg="del">
        <pc:chgData name="Kumar Raju Neela" userId="fa63efd3fd90ca29" providerId="LiveId" clId="{8A3EA604-32F2-44F8-8543-DA5C58CA6EEA}" dt="2024-03-02T06:20:35.115" v="9249" actId="2696"/>
        <pc:sldMkLst>
          <pc:docMk/>
          <pc:sldMk cId="2215543786" sldId="293"/>
        </pc:sldMkLst>
      </pc:sldChg>
      <pc:sldChg chg="del">
        <pc:chgData name="Kumar Raju Neela" userId="fa63efd3fd90ca29" providerId="LiveId" clId="{8A3EA604-32F2-44F8-8543-DA5C58CA6EEA}" dt="2024-03-02T06:20:35.115" v="9249" actId="2696"/>
        <pc:sldMkLst>
          <pc:docMk/>
          <pc:sldMk cId="3905711278" sldId="294"/>
        </pc:sldMkLst>
      </pc:sldChg>
      <pc:sldChg chg="del">
        <pc:chgData name="Kumar Raju Neela" userId="fa63efd3fd90ca29" providerId="LiveId" clId="{8A3EA604-32F2-44F8-8543-DA5C58CA6EEA}" dt="2024-03-02T06:20:35.115" v="9249" actId="2696"/>
        <pc:sldMkLst>
          <pc:docMk/>
          <pc:sldMk cId="2342295630" sldId="295"/>
        </pc:sldMkLst>
      </pc:sldChg>
      <pc:sldChg chg="del">
        <pc:chgData name="Kumar Raju Neela" userId="fa63efd3fd90ca29" providerId="LiveId" clId="{8A3EA604-32F2-44F8-8543-DA5C58CA6EEA}" dt="2024-03-02T06:17:36.031" v="9240" actId="2696"/>
        <pc:sldMkLst>
          <pc:docMk/>
          <pc:sldMk cId="3886669499" sldId="297"/>
        </pc:sldMkLst>
      </pc:sldChg>
      <pc:sldChg chg="del">
        <pc:chgData name="Kumar Raju Neela" userId="fa63efd3fd90ca29" providerId="LiveId" clId="{8A3EA604-32F2-44F8-8543-DA5C58CA6EEA}" dt="2024-03-02T06:19:58.827" v="9247" actId="2696"/>
        <pc:sldMkLst>
          <pc:docMk/>
          <pc:sldMk cId="1298926875" sldId="298"/>
        </pc:sldMkLst>
      </pc:sldChg>
      <pc:sldChg chg="del">
        <pc:chgData name="Kumar Raju Neela" userId="fa63efd3fd90ca29" providerId="LiveId" clId="{8A3EA604-32F2-44F8-8543-DA5C58CA6EEA}" dt="2024-03-02T06:19:58.827" v="9247" actId="2696"/>
        <pc:sldMkLst>
          <pc:docMk/>
          <pc:sldMk cId="1569796424" sldId="299"/>
        </pc:sldMkLst>
      </pc:sldChg>
      <pc:sldChg chg="addSp delSp modSp add mod modTransition">
        <pc:chgData name="Kumar Raju Neela" userId="fa63efd3fd90ca29" providerId="LiveId" clId="{8A3EA604-32F2-44F8-8543-DA5C58CA6EEA}" dt="2024-03-02T07:20:40.409" v="9552" actId="20577"/>
        <pc:sldMkLst>
          <pc:docMk/>
          <pc:sldMk cId="2319175303" sldId="300"/>
        </pc:sldMkLst>
        <pc:spChg chg="del">
          <ac:chgData name="Kumar Raju Neela" userId="fa63efd3fd90ca29" providerId="LiveId" clId="{8A3EA604-32F2-44F8-8543-DA5C58CA6EEA}" dt="2024-03-01T21:26:42.260" v="1369" actId="478"/>
          <ac:spMkLst>
            <pc:docMk/>
            <pc:sldMk cId="2319175303" sldId="300"/>
            <ac:spMk id="2" creationId="{68E60331-798A-6B76-F501-9D8D63B5ACD9}"/>
          </ac:spMkLst>
        </pc:spChg>
        <pc:spChg chg="del">
          <ac:chgData name="Kumar Raju Neela" userId="fa63efd3fd90ca29" providerId="LiveId" clId="{8A3EA604-32F2-44F8-8543-DA5C58CA6EEA}" dt="2024-03-01T21:26:42.260" v="1369" actId="478"/>
          <ac:spMkLst>
            <pc:docMk/>
            <pc:sldMk cId="2319175303" sldId="300"/>
            <ac:spMk id="3" creationId="{C8418DD3-1DB4-BABD-DFF4-4AE9711DA8F0}"/>
          </ac:spMkLst>
        </pc:spChg>
        <pc:spChg chg="add mod">
          <ac:chgData name="Kumar Raju Neela" userId="fa63efd3fd90ca29" providerId="LiveId" clId="{8A3EA604-32F2-44F8-8543-DA5C58CA6EEA}" dt="2024-03-02T07:20:40.409" v="9552" actId="20577"/>
          <ac:spMkLst>
            <pc:docMk/>
            <pc:sldMk cId="2319175303" sldId="300"/>
            <ac:spMk id="4" creationId="{72511A42-8164-820E-28A9-F9F456C5E92B}"/>
          </ac:spMkLst>
        </pc:spChg>
        <pc:spChg chg="del">
          <ac:chgData name="Kumar Raju Neela" userId="fa63efd3fd90ca29" providerId="LiveId" clId="{8A3EA604-32F2-44F8-8543-DA5C58CA6EEA}" dt="2024-03-01T21:26:42.260" v="1369" actId="478"/>
          <ac:spMkLst>
            <pc:docMk/>
            <pc:sldMk cId="2319175303" sldId="300"/>
            <ac:spMk id="11" creationId="{3B55C147-CCC1-FE70-651B-671CB8286740}"/>
          </ac:spMkLst>
        </pc:spChg>
        <pc:spChg chg="del">
          <ac:chgData name="Kumar Raju Neela" userId="fa63efd3fd90ca29" providerId="LiveId" clId="{8A3EA604-32F2-44F8-8543-DA5C58CA6EEA}" dt="2024-03-01T21:26:42.260" v="1369" actId="478"/>
          <ac:spMkLst>
            <pc:docMk/>
            <pc:sldMk cId="2319175303" sldId="300"/>
            <ac:spMk id="12" creationId="{C915EA60-9513-E5FA-E35F-EEA2C277C18C}"/>
          </ac:spMkLst>
        </pc:spChg>
        <pc:spChg chg="del">
          <ac:chgData name="Kumar Raju Neela" userId="fa63efd3fd90ca29" providerId="LiveId" clId="{8A3EA604-32F2-44F8-8543-DA5C58CA6EEA}" dt="2024-03-01T21:26:42.260" v="1369" actId="478"/>
          <ac:spMkLst>
            <pc:docMk/>
            <pc:sldMk cId="2319175303" sldId="300"/>
            <ac:spMk id="20" creationId="{1FC421DB-8797-E580-6D31-D02F58AA2763}"/>
          </ac:spMkLst>
        </pc:spChg>
        <pc:spChg chg="del">
          <ac:chgData name="Kumar Raju Neela" userId="fa63efd3fd90ca29" providerId="LiveId" clId="{8A3EA604-32F2-44F8-8543-DA5C58CA6EEA}" dt="2024-03-01T21:26:42.260" v="1369" actId="478"/>
          <ac:spMkLst>
            <pc:docMk/>
            <pc:sldMk cId="2319175303" sldId="300"/>
            <ac:spMk id="21" creationId="{139087D8-2BF4-C3D5-30CC-98EB1EAB2855}"/>
          </ac:spMkLst>
        </pc:spChg>
        <pc:spChg chg="del">
          <ac:chgData name="Kumar Raju Neela" userId="fa63efd3fd90ca29" providerId="LiveId" clId="{8A3EA604-32F2-44F8-8543-DA5C58CA6EEA}" dt="2024-03-01T21:26:42.260" v="1369" actId="478"/>
          <ac:spMkLst>
            <pc:docMk/>
            <pc:sldMk cId="2319175303" sldId="300"/>
            <ac:spMk id="22" creationId="{052F17A2-7658-4AE8-B451-D2B8EC71AD68}"/>
          </ac:spMkLst>
        </pc:spChg>
        <pc:spChg chg="del">
          <ac:chgData name="Kumar Raju Neela" userId="fa63efd3fd90ca29" providerId="LiveId" clId="{8A3EA604-32F2-44F8-8543-DA5C58CA6EEA}" dt="2024-03-01T21:26:42.260" v="1369" actId="478"/>
          <ac:spMkLst>
            <pc:docMk/>
            <pc:sldMk cId="2319175303" sldId="300"/>
            <ac:spMk id="25" creationId="{E9742CC7-9475-8DE9-88C9-FFAC24AC3D90}"/>
          </ac:spMkLst>
        </pc:spChg>
        <pc:spChg chg="del">
          <ac:chgData name="Kumar Raju Neela" userId="fa63efd3fd90ca29" providerId="LiveId" clId="{8A3EA604-32F2-44F8-8543-DA5C58CA6EEA}" dt="2024-03-01T21:26:42.260" v="1369" actId="478"/>
          <ac:spMkLst>
            <pc:docMk/>
            <pc:sldMk cId="2319175303" sldId="300"/>
            <ac:spMk id="28" creationId="{EE6BF0BE-FF51-575F-A673-BEE1A6805463}"/>
          </ac:spMkLst>
        </pc:spChg>
        <pc:spChg chg="del">
          <ac:chgData name="Kumar Raju Neela" userId="fa63efd3fd90ca29" providerId="LiveId" clId="{8A3EA604-32F2-44F8-8543-DA5C58CA6EEA}" dt="2024-03-01T21:26:42.260" v="1369" actId="478"/>
          <ac:spMkLst>
            <pc:docMk/>
            <pc:sldMk cId="2319175303" sldId="300"/>
            <ac:spMk id="29" creationId="{A83D6F19-F59B-E50F-1385-55B3214D8017}"/>
          </ac:spMkLst>
        </pc:spChg>
        <pc:spChg chg="del">
          <ac:chgData name="Kumar Raju Neela" userId="fa63efd3fd90ca29" providerId="LiveId" clId="{8A3EA604-32F2-44F8-8543-DA5C58CA6EEA}" dt="2024-03-01T21:26:36.060" v="1368" actId="478"/>
          <ac:spMkLst>
            <pc:docMk/>
            <pc:sldMk cId="2319175303" sldId="300"/>
            <ac:spMk id="30" creationId="{C90E9E14-515B-7A31-9E1F-B1A8A65CB46E}"/>
          </ac:spMkLst>
        </pc:spChg>
        <pc:spChg chg="del">
          <ac:chgData name="Kumar Raju Neela" userId="fa63efd3fd90ca29" providerId="LiveId" clId="{8A3EA604-32F2-44F8-8543-DA5C58CA6EEA}" dt="2024-03-01T21:26:36.060" v="1368" actId="478"/>
          <ac:spMkLst>
            <pc:docMk/>
            <pc:sldMk cId="2319175303" sldId="300"/>
            <ac:spMk id="31" creationId="{002B1778-B944-5F1C-56C8-0D9A313F8D2F}"/>
          </ac:spMkLst>
        </pc:spChg>
        <pc:spChg chg="del">
          <ac:chgData name="Kumar Raju Neela" userId="fa63efd3fd90ca29" providerId="LiveId" clId="{8A3EA604-32F2-44F8-8543-DA5C58CA6EEA}" dt="2024-03-01T21:26:50.155" v="1372" actId="478"/>
          <ac:spMkLst>
            <pc:docMk/>
            <pc:sldMk cId="2319175303" sldId="300"/>
            <ac:spMk id="32" creationId="{38A0927B-9D70-D1A9-B7CE-211F77CA5E28}"/>
          </ac:spMkLst>
        </pc:spChg>
        <pc:spChg chg="del">
          <ac:chgData name="Kumar Raju Neela" userId="fa63efd3fd90ca29" providerId="LiveId" clId="{8A3EA604-32F2-44F8-8543-DA5C58CA6EEA}" dt="2024-03-01T21:26:50.155" v="1372" actId="478"/>
          <ac:spMkLst>
            <pc:docMk/>
            <pc:sldMk cId="2319175303" sldId="300"/>
            <ac:spMk id="33" creationId="{ABE4C29C-BBF0-C5FC-ED86-C58E63975459}"/>
          </ac:spMkLst>
        </pc:spChg>
        <pc:spChg chg="del">
          <ac:chgData name="Kumar Raju Neela" userId="fa63efd3fd90ca29" providerId="LiveId" clId="{8A3EA604-32F2-44F8-8543-DA5C58CA6EEA}" dt="2024-03-01T21:26:36.060" v="1368" actId="478"/>
          <ac:spMkLst>
            <pc:docMk/>
            <pc:sldMk cId="2319175303" sldId="300"/>
            <ac:spMk id="37" creationId="{8EC317DC-F93F-D616-CF8B-08EF2551EA6B}"/>
          </ac:spMkLst>
        </pc:spChg>
        <pc:spChg chg="del">
          <ac:chgData name="Kumar Raju Neela" userId="fa63efd3fd90ca29" providerId="LiveId" clId="{8A3EA604-32F2-44F8-8543-DA5C58CA6EEA}" dt="2024-03-01T21:26:42.260" v="1369" actId="478"/>
          <ac:spMkLst>
            <pc:docMk/>
            <pc:sldMk cId="2319175303" sldId="300"/>
            <ac:spMk id="38" creationId="{8145B510-8D81-02E5-8924-25CB6B4A6A61}"/>
          </ac:spMkLst>
        </pc:spChg>
        <pc:spChg chg="del">
          <ac:chgData name="Kumar Raju Neela" userId="fa63efd3fd90ca29" providerId="LiveId" clId="{8A3EA604-32F2-44F8-8543-DA5C58CA6EEA}" dt="2024-03-01T21:26:36.060" v="1368" actId="478"/>
          <ac:spMkLst>
            <pc:docMk/>
            <pc:sldMk cId="2319175303" sldId="300"/>
            <ac:spMk id="39" creationId="{B7E072C7-38BB-954A-EA43-6CBC6549FC78}"/>
          </ac:spMkLst>
        </pc:spChg>
        <pc:spChg chg="del">
          <ac:chgData name="Kumar Raju Neela" userId="fa63efd3fd90ca29" providerId="LiveId" clId="{8A3EA604-32F2-44F8-8543-DA5C58CA6EEA}" dt="2024-03-01T21:26:44.836" v="1370" actId="478"/>
          <ac:spMkLst>
            <pc:docMk/>
            <pc:sldMk cId="2319175303" sldId="300"/>
            <ac:spMk id="40" creationId="{AE87BFC8-0B1F-4BAF-886F-81C081072327}"/>
          </ac:spMkLst>
        </pc:spChg>
        <pc:spChg chg="del">
          <ac:chgData name="Kumar Raju Neela" userId="fa63efd3fd90ca29" providerId="LiveId" clId="{8A3EA604-32F2-44F8-8543-DA5C58CA6EEA}" dt="2024-03-01T21:26:47.530" v="1371" actId="478"/>
          <ac:spMkLst>
            <pc:docMk/>
            <pc:sldMk cId="2319175303" sldId="300"/>
            <ac:spMk id="41" creationId="{B1AB62B3-8EDF-13BD-1C8F-1E14C8D88027}"/>
          </ac:spMkLst>
        </pc:spChg>
        <pc:spChg chg="del">
          <ac:chgData name="Kumar Raju Neela" userId="fa63efd3fd90ca29" providerId="LiveId" clId="{8A3EA604-32F2-44F8-8543-DA5C58CA6EEA}" dt="2024-03-01T21:26:42.260" v="1369" actId="478"/>
          <ac:spMkLst>
            <pc:docMk/>
            <pc:sldMk cId="2319175303" sldId="300"/>
            <ac:spMk id="46" creationId="{2F0CE163-75B4-1B5D-8FA4-56FE68146C7C}"/>
          </ac:spMkLst>
        </pc:spChg>
        <pc:spChg chg="del">
          <ac:chgData name="Kumar Raju Neela" userId="fa63efd3fd90ca29" providerId="LiveId" clId="{8A3EA604-32F2-44F8-8543-DA5C58CA6EEA}" dt="2024-03-01T21:26:42.260" v="1369" actId="478"/>
          <ac:spMkLst>
            <pc:docMk/>
            <pc:sldMk cId="2319175303" sldId="300"/>
            <ac:spMk id="47" creationId="{12EB4A88-BB69-D876-0DC6-08046A77F175}"/>
          </ac:spMkLst>
        </pc:spChg>
        <pc:spChg chg="del">
          <ac:chgData name="Kumar Raju Neela" userId="fa63efd3fd90ca29" providerId="LiveId" clId="{8A3EA604-32F2-44F8-8543-DA5C58CA6EEA}" dt="2024-03-01T21:26:42.260" v="1369" actId="478"/>
          <ac:spMkLst>
            <pc:docMk/>
            <pc:sldMk cId="2319175303" sldId="300"/>
            <ac:spMk id="48" creationId="{87EB3E6C-E827-66E0-DFF4-13858179DC5B}"/>
          </ac:spMkLst>
        </pc:spChg>
        <pc:spChg chg="del">
          <ac:chgData name="Kumar Raju Neela" userId="fa63efd3fd90ca29" providerId="LiveId" clId="{8A3EA604-32F2-44F8-8543-DA5C58CA6EEA}" dt="2024-03-01T21:26:42.260" v="1369" actId="478"/>
          <ac:spMkLst>
            <pc:docMk/>
            <pc:sldMk cId="2319175303" sldId="300"/>
            <ac:spMk id="49" creationId="{1EF5484F-88A9-BE74-C5DB-7C1B8F4991FA}"/>
          </ac:spMkLst>
        </pc:spChg>
        <pc:spChg chg="del">
          <ac:chgData name="Kumar Raju Neela" userId="fa63efd3fd90ca29" providerId="LiveId" clId="{8A3EA604-32F2-44F8-8543-DA5C58CA6EEA}" dt="2024-03-01T21:26:42.260" v="1369" actId="478"/>
          <ac:spMkLst>
            <pc:docMk/>
            <pc:sldMk cId="2319175303" sldId="300"/>
            <ac:spMk id="56" creationId="{89F169FE-19EA-EF55-C3CF-B1E7DC86EAC8}"/>
          </ac:spMkLst>
        </pc:spChg>
        <pc:spChg chg="del">
          <ac:chgData name="Kumar Raju Neela" userId="fa63efd3fd90ca29" providerId="LiveId" clId="{8A3EA604-32F2-44F8-8543-DA5C58CA6EEA}" dt="2024-03-01T21:26:42.260" v="1369" actId="478"/>
          <ac:spMkLst>
            <pc:docMk/>
            <pc:sldMk cId="2319175303" sldId="300"/>
            <ac:spMk id="57" creationId="{98CFE142-2FF8-AF9A-7861-174DC6487215}"/>
          </ac:spMkLst>
        </pc:spChg>
        <pc:spChg chg="del">
          <ac:chgData name="Kumar Raju Neela" userId="fa63efd3fd90ca29" providerId="LiveId" clId="{8A3EA604-32F2-44F8-8543-DA5C58CA6EEA}" dt="2024-03-01T21:26:44.836" v="1370" actId="478"/>
          <ac:spMkLst>
            <pc:docMk/>
            <pc:sldMk cId="2319175303" sldId="300"/>
            <ac:spMk id="59" creationId="{84D33F58-05B2-29E8-D404-3920A344FFF0}"/>
          </ac:spMkLst>
        </pc:spChg>
        <pc:spChg chg="del">
          <ac:chgData name="Kumar Raju Neela" userId="fa63efd3fd90ca29" providerId="LiveId" clId="{8A3EA604-32F2-44F8-8543-DA5C58CA6EEA}" dt="2024-03-01T21:26:42.260" v="1369" actId="478"/>
          <ac:spMkLst>
            <pc:docMk/>
            <pc:sldMk cId="2319175303" sldId="300"/>
            <ac:spMk id="61" creationId="{5114DBF1-AC85-8DD9-3B07-0D8C9BAA31E7}"/>
          </ac:spMkLst>
        </pc:spChg>
        <pc:spChg chg="del">
          <ac:chgData name="Kumar Raju Neela" userId="fa63efd3fd90ca29" providerId="LiveId" clId="{8A3EA604-32F2-44F8-8543-DA5C58CA6EEA}" dt="2024-03-01T21:26:36.060" v="1368" actId="478"/>
          <ac:spMkLst>
            <pc:docMk/>
            <pc:sldMk cId="2319175303" sldId="300"/>
            <ac:spMk id="65" creationId="{034468B7-F088-651B-7B3C-0B5648BA9084}"/>
          </ac:spMkLst>
        </pc:spChg>
        <pc:spChg chg="del">
          <ac:chgData name="Kumar Raju Neela" userId="fa63efd3fd90ca29" providerId="LiveId" clId="{8A3EA604-32F2-44F8-8543-DA5C58CA6EEA}" dt="2024-03-01T21:26:36.060" v="1368" actId="478"/>
          <ac:spMkLst>
            <pc:docMk/>
            <pc:sldMk cId="2319175303" sldId="300"/>
            <ac:spMk id="66" creationId="{63F4039A-3BC1-01F3-FBBD-F8E4ED20435A}"/>
          </ac:spMkLst>
        </pc:spChg>
        <pc:spChg chg="del">
          <ac:chgData name="Kumar Raju Neela" userId="fa63efd3fd90ca29" providerId="LiveId" clId="{8A3EA604-32F2-44F8-8543-DA5C58CA6EEA}" dt="2024-03-01T21:26:36.060" v="1368" actId="478"/>
          <ac:spMkLst>
            <pc:docMk/>
            <pc:sldMk cId="2319175303" sldId="300"/>
            <ac:spMk id="67" creationId="{49BB8796-616E-BC20-A528-FABF721C4EBB}"/>
          </ac:spMkLst>
        </pc:spChg>
        <pc:spChg chg="del">
          <ac:chgData name="Kumar Raju Neela" userId="fa63efd3fd90ca29" providerId="LiveId" clId="{8A3EA604-32F2-44F8-8543-DA5C58CA6EEA}" dt="2024-03-01T21:26:42.260" v="1369" actId="478"/>
          <ac:spMkLst>
            <pc:docMk/>
            <pc:sldMk cId="2319175303" sldId="300"/>
            <ac:spMk id="68" creationId="{DA305A86-3C4D-881A-6178-E7B29DFF1A4C}"/>
          </ac:spMkLst>
        </pc:spChg>
      </pc:sldChg>
      <pc:sldChg chg="addSp delSp modSp add mod modTransition modClrScheme chgLayout">
        <pc:chgData name="Kumar Raju Neela" userId="fa63efd3fd90ca29" providerId="LiveId" clId="{8A3EA604-32F2-44F8-8543-DA5C58CA6EEA}" dt="2024-03-02T06:28:32.342" v="9357"/>
        <pc:sldMkLst>
          <pc:docMk/>
          <pc:sldMk cId="3024994384" sldId="301"/>
        </pc:sldMkLst>
        <pc:spChg chg="del">
          <ac:chgData name="Kumar Raju Neela" userId="fa63efd3fd90ca29" providerId="LiveId" clId="{8A3EA604-32F2-44F8-8543-DA5C58CA6EEA}" dt="2024-03-01T21:26:58.606" v="1374" actId="478"/>
          <ac:spMkLst>
            <pc:docMk/>
            <pc:sldMk cId="3024994384" sldId="301"/>
            <ac:spMk id="2" creationId="{A025F2AF-928A-59A7-2C7D-5F8E4312E8A0}"/>
          </ac:spMkLst>
        </pc:spChg>
        <pc:spChg chg="del">
          <ac:chgData name="Kumar Raju Neela" userId="fa63efd3fd90ca29" providerId="LiveId" clId="{8A3EA604-32F2-44F8-8543-DA5C58CA6EEA}" dt="2024-03-01T21:26:58.606" v="1374" actId="478"/>
          <ac:spMkLst>
            <pc:docMk/>
            <pc:sldMk cId="3024994384" sldId="301"/>
            <ac:spMk id="3" creationId="{823702CB-4338-D968-2791-C8F78ADEF4FF}"/>
          </ac:spMkLst>
        </pc:spChg>
        <pc:spChg chg="add del mod">
          <ac:chgData name="Kumar Raju Neela" userId="fa63efd3fd90ca29" providerId="LiveId" clId="{8A3EA604-32F2-44F8-8543-DA5C58CA6EEA}" dt="2024-03-01T22:59:41.384" v="3059" actId="478"/>
          <ac:spMkLst>
            <pc:docMk/>
            <pc:sldMk cId="3024994384" sldId="301"/>
            <ac:spMk id="4" creationId="{19B204B6-8E9D-3FF3-B98A-800B17E72095}"/>
          </ac:spMkLst>
        </pc:spChg>
        <pc:spChg chg="add del mod">
          <ac:chgData name="Kumar Raju Neela" userId="fa63efd3fd90ca29" providerId="LiveId" clId="{8A3EA604-32F2-44F8-8543-DA5C58CA6EEA}" dt="2024-03-01T22:59:41.384" v="3061"/>
          <ac:spMkLst>
            <pc:docMk/>
            <pc:sldMk cId="3024994384" sldId="301"/>
            <ac:spMk id="5" creationId="{4F261F50-469D-E28D-E628-05B3628F5CD7}"/>
          </ac:spMkLst>
        </pc:spChg>
        <pc:spChg chg="add mod ord">
          <ac:chgData name="Kumar Raju Neela" userId="fa63efd3fd90ca29" providerId="LiveId" clId="{8A3EA604-32F2-44F8-8543-DA5C58CA6EEA}" dt="2024-03-02T01:33:22.939" v="4681" actId="113"/>
          <ac:spMkLst>
            <pc:docMk/>
            <pc:sldMk cId="3024994384" sldId="301"/>
            <ac:spMk id="6" creationId="{F93461D6-C980-94AF-4F93-5CD7B2ED474D}"/>
          </ac:spMkLst>
        </pc:spChg>
        <pc:spChg chg="add mod ord">
          <ac:chgData name="Kumar Raju Neela" userId="fa63efd3fd90ca29" providerId="LiveId" clId="{8A3EA604-32F2-44F8-8543-DA5C58CA6EEA}" dt="2024-03-02T01:33:13.347" v="4680" actId="207"/>
          <ac:spMkLst>
            <pc:docMk/>
            <pc:sldMk cId="3024994384" sldId="301"/>
            <ac:spMk id="7" creationId="{8C834F99-6362-CB8A-30D6-0FFA6511E7BE}"/>
          </ac:spMkLst>
        </pc:spChg>
        <pc:spChg chg="del">
          <ac:chgData name="Kumar Raju Neela" userId="fa63efd3fd90ca29" providerId="LiveId" clId="{8A3EA604-32F2-44F8-8543-DA5C58CA6EEA}" dt="2024-03-01T21:26:58.606" v="1374" actId="478"/>
          <ac:spMkLst>
            <pc:docMk/>
            <pc:sldMk cId="3024994384" sldId="301"/>
            <ac:spMk id="11" creationId="{2F9A03B3-4160-EB88-2F08-926A57B64F03}"/>
          </ac:spMkLst>
        </pc:spChg>
        <pc:spChg chg="del">
          <ac:chgData name="Kumar Raju Neela" userId="fa63efd3fd90ca29" providerId="LiveId" clId="{8A3EA604-32F2-44F8-8543-DA5C58CA6EEA}" dt="2024-03-01T21:26:58.606" v="1374" actId="478"/>
          <ac:spMkLst>
            <pc:docMk/>
            <pc:sldMk cId="3024994384" sldId="301"/>
            <ac:spMk id="12" creationId="{8049CA6F-F143-28B4-9494-27AB94468169}"/>
          </ac:spMkLst>
        </pc:spChg>
        <pc:spChg chg="del">
          <ac:chgData name="Kumar Raju Neela" userId="fa63efd3fd90ca29" providerId="LiveId" clId="{8A3EA604-32F2-44F8-8543-DA5C58CA6EEA}" dt="2024-03-01T21:26:58.606" v="1374" actId="478"/>
          <ac:spMkLst>
            <pc:docMk/>
            <pc:sldMk cId="3024994384" sldId="301"/>
            <ac:spMk id="20" creationId="{B51E7B30-6073-2D17-BFA2-74F5F8E73DF2}"/>
          </ac:spMkLst>
        </pc:spChg>
        <pc:spChg chg="del">
          <ac:chgData name="Kumar Raju Neela" userId="fa63efd3fd90ca29" providerId="LiveId" clId="{8A3EA604-32F2-44F8-8543-DA5C58CA6EEA}" dt="2024-03-01T21:26:58.606" v="1374" actId="478"/>
          <ac:spMkLst>
            <pc:docMk/>
            <pc:sldMk cId="3024994384" sldId="301"/>
            <ac:spMk id="21" creationId="{F9DA2944-99BF-5FA4-96DA-B62470770023}"/>
          </ac:spMkLst>
        </pc:spChg>
        <pc:spChg chg="del">
          <ac:chgData name="Kumar Raju Neela" userId="fa63efd3fd90ca29" providerId="LiveId" clId="{8A3EA604-32F2-44F8-8543-DA5C58CA6EEA}" dt="2024-03-01T21:26:58.606" v="1374" actId="478"/>
          <ac:spMkLst>
            <pc:docMk/>
            <pc:sldMk cId="3024994384" sldId="301"/>
            <ac:spMk id="22" creationId="{629D0510-8619-003B-CE64-2DEA7B077E6D}"/>
          </ac:spMkLst>
        </pc:spChg>
        <pc:spChg chg="del">
          <ac:chgData name="Kumar Raju Neela" userId="fa63efd3fd90ca29" providerId="LiveId" clId="{8A3EA604-32F2-44F8-8543-DA5C58CA6EEA}" dt="2024-03-01T21:26:58.606" v="1374" actId="478"/>
          <ac:spMkLst>
            <pc:docMk/>
            <pc:sldMk cId="3024994384" sldId="301"/>
            <ac:spMk id="25" creationId="{285AF6A8-1B35-DD1D-6DE5-FB78273CBEEE}"/>
          </ac:spMkLst>
        </pc:spChg>
        <pc:spChg chg="del">
          <ac:chgData name="Kumar Raju Neela" userId="fa63efd3fd90ca29" providerId="LiveId" clId="{8A3EA604-32F2-44F8-8543-DA5C58CA6EEA}" dt="2024-03-01T21:26:58.606" v="1374" actId="478"/>
          <ac:spMkLst>
            <pc:docMk/>
            <pc:sldMk cId="3024994384" sldId="301"/>
            <ac:spMk id="28" creationId="{C14FFBB0-491C-5987-D311-F597CA6F81EC}"/>
          </ac:spMkLst>
        </pc:spChg>
        <pc:spChg chg="del">
          <ac:chgData name="Kumar Raju Neela" userId="fa63efd3fd90ca29" providerId="LiveId" clId="{8A3EA604-32F2-44F8-8543-DA5C58CA6EEA}" dt="2024-03-01T21:26:58.606" v="1374" actId="478"/>
          <ac:spMkLst>
            <pc:docMk/>
            <pc:sldMk cId="3024994384" sldId="301"/>
            <ac:spMk id="29" creationId="{77E66D70-741E-1375-03D3-E4A962CA5F57}"/>
          </ac:spMkLst>
        </pc:spChg>
        <pc:spChg chg="del">
          <ac:chgData name="Kumar Raju Neela" userId="fa63efd3fd90ca29" providerId="LiveId" clId="{8A3EA604-32F2-44F8-8543-DA5C58CA6EEA}" dt="2024-03-01T21:26:58.606" v="1374" actId="478"/>
          <ac:spMkLst>
            <pc:docMk/>
            <pc:sldMk cId="3024994384" sldId="301"/>
            <ac:spMk id="30" creationId="{7F117459-243A-D693-0686-4B784C20F674}"/>
          </ac:spMkLst>
        </pc:spChg>
        <pc:spChg chg="del">
          <ac:chgData name="Kumar Raju Neela" userId="fa63efd3fd90ca29" providerId="LiveId" clId="{8A3EA604-32F2-44F8-8543-DA5C58CA6EEA}" dt="2024-03-01T21:26:58.606" v="1374" actId="478"/>
          <ac:spMkLst>
            <pc:docMk/>
            <pc:sldMk cId="3024994384" sldId="301"/>
            <ac:spMk id="31" creationId="{7B20A9E3-961E-B2BE-6FEE-2AD894A921E9}"/>
          </ac:spMkLst>
        </pc:spChg>
        <pc:spChg chg="del">
          <ac:chgData name="Kumar Raju Neela" userId="fa63efd3fd90ca29" providerId="LiveId" clId="{8A3EA604-32F2-44F8-8543-DA5C58CA6EEA}" dt="2024-03-01T21:26:58.606" v="1374" actId="478"/>
          <ac:spMkLst>
            <pc:docMk/>
            <pc:sldMk cId="3024994384" sldId="301"/>
            <ac:spMk id="32" creationId="{37C58832-4FA7-7AEF-CCCB-0FB3E065F94A}"/>
          </ac:spMkLst>
        </pc:spChg>
        <pc:spChg chg="del">
          <ac:chgData name="Kumar Raju Neela" userId="fa63efd3fd90ca29" providerId="LiveId" clId="{8A3EA604-32F2-44F8-8543-DA5C58CA6EEA}" dt="2024-03-01T21:26:58.606" v="1374" actId="478"/>
          <ac:spMkLst>
            <pc:docMk/>
            <pc:sldMk cId="3024994384" sldId="301"/>
            <ac:spMk id="33" creationId="{46D53EE9-91F5-34E9-25F6-D0592187C774}"/>
          </ac:spMkLst>
        </pc:spChg>
        <pc:spChg chg="del">
          <ac:chgData name="Kumar Raju Neela" userId="fa63efd3fd90ca29" providerId="LiveId" clId="{8A3EA604-32F2-44F8-8543-DA5C58CA6EEA}" dt="2024-03-01T21:26:58.606" v="1374" actId="478"/>
          <ac:spMkLst>
            <pc:docMk/>
            <pc:sldMk cId="3024994384" sldId="301"/>
            <ac:spMk id="37" creationId="{A5A20587-1DAF-8B5E-F35E-687BBFC1857D}"/>
          </ac:spMkLst>
        </pc:spChg>
        <pc:spChg chg="del">
          <ac:chgData name="Kumar Raju Neela" userId="fa63efd3fd90ca29" providerId="LiveId" clId="{8A3EA604-32F2-44F8-8543-DA5C58CA6EEA}" dt="2024-03-01T21:26:58.606" v="1374" actId="478"/>
          <ac:spMkLst>
            <pc:docMk/>
            <pc:sldMk cId="3024994384" sldId="301"/>
            <ac:spMk id="38" creationId="{404FB3DA-A595-6CA6-CCFA-77DCD9C99B09}"/>
          </ac:spMkLst>
        </pc:spChg>
        <pc:spChg chg="del">
          <ac:chgData name="Kumar Raju Neela" userId="fa63efd3fd90ca29" providerId="LiveId" clId="{8A3EA604-32F2-44F8-8543-DA5C58CA6EEA}" dt="2024-03-01T21:26:58.606" v="1374" actId="478"/>
          <ac:spMkLst>
            <pc:docMk/>
            <pc:sldMk cId="3024994384" sldId="301"/>
            <ac:spMk id="39" creationId="{CA405057-004B-FD1D-BF94-A221B3332C3D}"/>
          </ac:spMkLst>
        </pc:spChg>
        <pc:spChg chg="del">
          <ac:chgData name="Kumar Raju Neela" userId="fa63efd3fd90ca29" providerId="LiveId" clId="{8A3EA604-32F2-44F8-8543-DA5C58CA6EEA}" dt="2024-03-01T21:26:58.606" v="1374" actId="478"/>
          <ac:spMkLst>
            <pc:docMk/>
            <pc:sldMk cId="3024994384" sldId="301"/>
            <ac:spMk id="40" creationId="{0B5A9A5F-54E2-A174-C5AA-9D14B653D416}"/>
          </ac:spMkLst>
        </pc:spChg>
        <pc:spChg chg="del">
          <ac:chgData name="Kumar Raju Neela" userId="fa63efd3fd90ca29" providerId="LiveId" clId="{8A3EA604-32F2-44F8-8543-DA5C58CA6EEA}" dt="2024-03-01T21:26:58.606" v="1374" actId="478"/>
          <ac:spMkLst>
            <pc:docMk/>
            <pc:sldMk cId="3024994384" sldId="301"/>
            <ac:spMk id="41" creationId="{01775D97-5953-0BCA-B099-524F5611E861}"/>
          </ac:spMkLst>
        </pc:spChg>
        <pc:spChg chg="del">
          <ac:chgData name="Kumar Raju Neela" userId="fa63efd3fd90ca29" providerId="LiveId" clId="{8A3EA604-32F2-44F8-8543-DA5C58CA6EEA}" dt="2024-03-01T21:26:58.606" v="1374" actId="478"/>
          <ac:spMkLst>
            <pc:docMk/>
            <pc:sldMk cId="3024994384" sldId="301"/>
            <ac:spMk id="46" creationId="{1D6CD8CF-64C9-DE94-FCBA-AB1F7BF62463}"/>
          </ac:spMkLst>
        </pc:spChg>
        <pc:spChg chg="del">
          <ac:chgData name="Kumar Raju Neela" userId="fa63efd3fd90ca29" providerId="LiveId" clId="{8A3EA604-32F2-44F8-8543-DA5C58CA6EEA}" dt="2024-03-01T21:26:58.606" v="1374" actId="478"/>
          <ac:spMkLst>
            <pc:docMk/>
            <pc:sldMk cId="3024994384" sldId="301"/>
            <ac:spMk id="47" creationId="{448A1077-3C03-2413-0ECE-24F089908D81}"/>
          </ac:spMkLst>
        </pc:spChg>
        <pc:spChg chg="del">
          <ac:chgData name="Kumar Raju Neela" userId="fa63efd3fd90ca29" providerId="LiveId" clId="{8A3EA604-32F2-44F8-8543-DA5C58CA6EEA}" dt="2024-03-01T21:26:58.606" v="1374" actId="478"/>
          <ac:spMkLst>
            <pc:docMk/>
            <pc:sldMk cId="3024994384" sldId="301"/>
            <ac:spMk id="48" creationId="{2F5A0628-E1D5-DE77-7FD0-2C9989E05F12}"/>
          </ac:spMkLst>
        </pc:spChg>
        <pc:spChg chg="del">
          <ac:chgData name="Kumar Raju Neela" userId="fa63efd3fd90ca29" providerId="LiveId" clId="{8A3EA604-32F2-44F8-8543-DA5C58CA6EEA}" dt="2024-03-01T21:26:58.606" v="1374" actId="478"/>
          <ac:spMkLst>
            <pc:docMk/>
            <pc:sldMk cId="3024994384" sldId="301"/>
            <ac:spMk id="49" creationId="{6AD8A8B7-AE5E-AB54-B325-9877CAC11791}"/>
          </ac:spMkLst>
        </pc:spChg>
        <pc:spChg chg="del">
          <ac:chgData name="Kumar Raju Neela" userId="fa63efd3fd90ca29" providerId="LiveId" clId="{8A3EA604-32F2-44F8-8543-DA5C58CA6EEA}" dt="2024-03-01T21:26:58.606" v="1374" actId="478"/>
          <ac:spMkLst>
            <pc:docMk/>
            <pc:sldMk cId="3024994384" sldId="301"/>
            <ac:spMk id="56" creationId="{03890841-F77B-D6AB-3260-7E99C2A6092D}"/>
          </ac:spMkLst>
        </pc:spChg>
        <pc:spChg chg="del">
          <ac:chgData name="Kumar Raju Neela" userId="fa63efd3fd90ca29" providerId="LiveId" clId="{8A3EA604-32F2-44F8-8543-DA5C58CA6EEA}" dt="2024-03-01T21:26:58.606" v="1374" actId="478"/>
          <ac:spMkLst>
            <pc:docMk/>
            <pc:sldMk cId="3024994384" sldId="301"/>
            <ac:spMk id="57" creationId="{47E78FD6-CD98-058E-B0D3-69900F0D90BA}"/>
          </ac:spMkLst>
        </pc:spChg>
        <pc:spChg chg="del">
          <ac:chgData name="Kumar Raju Neela" userId="fa63efd3fd90ca29" providerId="LiveId" clId="{8A3EA604-32F2-44F8-8543-DA5C58CA6EEA}" dt="2024-03-01T21:26:58.606" v="1374" actId="478"/>
          <ac:spMkLst>
            <pc:docMk/>
            <pc:sldMk cId="3024994384" sldId="301"/>
            <ac:spMk id="59" creationId="{A44FDDFD-FC90-6C6B-4C3C-C95613931840}"/>
          </ac:spMkLst>
        </pc:spChg>
        <pc:spChg chg="del">
          <ac:chgData name="Kumar Raju Neela" userId="fa63efd3fd90ca29" providerId="LiveId" clId="{8A3EA604-32F2-44F8-8543-DA5C58CA6EEA}" dt="2024-03-01T21:26:58.606" v="1374" actId="478"/>
          <ac:spMkLst>
            <pc:docMk/>
            <pc:sldMk cId="3024994384" sldId="301"/>
            <ac:spMk id="61" creationId="{30B5DAB6-BFDC-26CA-A8A7-AECA328EEFBE}"/>
          </ac:spMkLst>
        </pc:spChg>
        <pc:spChg chg="del">
          <ac:chgData name="Kumar Raju Neela" userId="fa63efd3fd90ca29" providerId="LiveId" clId="{8A3EA604-32F2-44F8-8543-DA5C58CA6EEA}" dt="2024-03-01T21:26:58.606" v="1374" actId="478"/>
          <ac:spMkLst>
            <pc:docMk/>
            <pc:sldMk cId="3024994384" sldId="301"/>
            <ac:spMk id="65" creationId="{EA5F8001-F59E-7EB1-200C-7623E8D6A380}"/>
          </ac:spMkLst>
        </pc:spChg>
        <pc:spChg chg="del">
          <ac:chgData name="Kumar Raju Neela" userId="fa63efd3fd90ca29" providerId="LiveId" clId="{8A3EA604-32F2-44F8-8543-DA5C58CA6EEA}" dt="2024-03-01T21:26:58.606" v="1374" actId="478"/>
          <ac:spMkLst>
            <pc:docMk/>
            <pc:sldMk cId="3024994384" sldId="301"/>
            <ac:spMk id="66" creationId="{374B84E3-9D20-CBC2-BBD5-DC062EC0A887}"/>
          </ac:spMkLst>
        </pc:spChg>
        <pc:spChg chg="del">
          <ac:chgData name="Kumar Raju Neela" userId="fa63efd3fd90ca29" providerId="LiveId" clId="{8A3EA604-32F2-44F8-8543-DA5C58CA6EEA}" dt="2024-03-01T21:26:58.606" v="1374" actId="478"/>
          <ac:spMkLst>
            <pc:docMk/>
            <pc:sldMk cId="3024994384" sldId="301"/>
            <ac:spMk id="67" creationId="{50F4DCCE-E9C8-D6D1-7AFE-53B22A9BF65A}"/>
          </ac:spMkLst>
        </pc:spChg>
        <pc:spChg chg="del mod">
          <ac:chgData name="Kumar Raju Neela" userId="fa63efd3fd90ca29" providerId="LiveId" clId="{8A3EA604-32F2-44F8-8543-DA5C58CA6EEA}" dt="2024-03-01T21:26:58.606" v="1374" actId="478"/>
          <ac:spMkLst>
            <pc:docMk/>
            <pc:sldMk cId="3024994384" sldId="301"/>
            <ac:spMk id="68" creationId="{1197A28D-C3E6-F156-8455-1F5FAE31BA43}"/>
          </ac:spMkLst>
        </pc:spChg>
        <pc:picChg chg="add mod">
          <ac:chgData name="Kumar Raju Neela" userId="fa63efd3fd90ca29" providerId="LiveId" clId="{8A3EA604-32F2-44F8-8543-DA5C58CA6EEA}" dt="2024-03-01T23:05:37.678" v="3173" actId="1076"/>
          <ac:picMkLst>
            <pc:docMk/>
            <pc:sldMk cId="3024994384" sldId="301"/>
            <ac:picMk id="9" creationId="{8A7BF0B8-77F0-54E0-B1E6-6A0337AC7E76}"/>
          </ac:picMkLst>
        </pc:picChg>
      </pc:sldChg>
      <pc:sldChg chg="addSp delSp modSp add mod modTransition">
        <pc:chgData name="Kumar Raju Neela" userId="fa63efd3fd90ca29" providerId="LiveId" clId="{8A3EA604-32F2-44F8-8543-DA5C58CA6EEA}" dt="2024-03-02T06:28:32.342" v="9357"/>
        <pc:sldMkLst>
          <pc:docMk/>
          <pc:sldMk cId="1536881862" sldId="302"/>
        </pc:sldMkLst>
        <pc:spChg chg="add mod">
          <ac:chgData name="Kumar Raju Neela" userId="fa63efd3fd90ca29" providerId="LiveId" clId="{8A3EA604-32F2-44F8-8543-DA5C58CA6EEA}" dt="2024-03-01T23:14:49.629" v="3241" actId="255"/>
          <ac:spMkLst>
            <pc:docMk/>
            <pc:sldMk cId="1536881862" sldId="302"/>
            <ac:spMk id="6" creationId="{A2C31979-F4FE-F07A-E9BD-F852A3BF5A05}"/>
          </ac:spMkLst>
        </pc:spChg>
        <pc:picChg chg="add del mod">
          <ac:chgData name="Kumar Raju Neela" userId="fa63efd3fd90ca29" providerId="LiveId" clId="{8A3EA604-32F2-44F8-8543-DA5C58CA6EEA}" dt="2024-03-01T23:11:52.518" v="3195" actId="478"/>
          <ac:picMkLst>
            <pc:docMk/>
            <pc:sldMk cId="1536881862" sldId="302"/>
            <ac:picMk id="3" creationId="{713AF84A-4E91-C983-B2AC-C3B0A383A46E}"/>
          </ac:picMkLst>
        </pc:picChg>
        <pc:picChg chg="add mod">
          <ac:chgData name="Kumar Raju Neela" userId="fa63efd3fd90ca29" providerId="LiveId" clId="{8A3EA604-32F2-44F8-8543-DA5C58CA6EEA}" dt="2024-03-01T23:13:08.144" v="3199" actId="14100"/>
          <ac:picMkLst>
            <pc:docMk/>
            <pc:sldMk cId="1536881862" sldId="302"/>
            <ac:picMk id="5" creationId="{30066AD3-2767-AF47-CF02-A507228D1531}"/>
          </ac:picMkLst>
        </pc:picChg>
      </pc:sldChg>
      <pc:sldChg chg="addSp modSp add mod modTransition">
        <pc:chgData name="Kumar Raju Neela" userId="fa63efd3fd90ca29" providerId="LiveId" clId="{8A3EA604-32F2-44F8-8543-DA5C58CA6EEA}" dt="2024-03-02T06:48:46.850" v="9490" actId="1076"/>
        <pc:sldMkLst>
          <pc:docMk/>
          <pc:sldMk cId="2790373113" sldId="303"/>
        </pc:sldMkLst>
        <pc:spChg chg="add mod">
          <ac:chgData name="Kumar Raju Neela" userId="fa63efd3fd90ca29" providerId="LiveId" clId="{8A3EA604-32F2-44F8-8543-DA5C58CA6EEA}" dt="2024-03-02T06:48:46.850" v="9490" actId="1076"/>
          <ac:spMkLst>
            <pc:docMk/>
            <pc:sldMk cId="2790373113" sldId="303"/>
            <ac:spMk id="2" creationId="{C953F264-A3B8-5E99-1267-578C5A8DD533}"/>
          </ac:spMkLst>
        </pc:spChg>
        <pc:spChg chg="add mod">
          <ac:chgData name="Kumar Raju Neela" userId="fa63efd3fd90ca29" providerId="LiveId" clId="{8A3EA604-32F2-44F8-8543-DA5C58CA6EEA}" dt="2024-03-02T01:46:14.004" v="4691" actId="2711"/>
          <ac:spMkLst>
            <pc:docMk/>
            <pc:sldMk cId="2790373113" sldId="303"/>
            <ac:spMk id="3" creationId="{C2006856-8042-FA27-FB92-EC2DD675BB49}"/>
          </ac:spMkLst>
        </pc:spChg>
      </pc:sldChg>
      <pc:sldChg chg="addSp delSp modSp add mod modTransition modClrScheme chgLayout">
        <pc:chgData name="Kumar Raju Neela" userId="fa63efd3fd90ca29" providerId="LiveId" clId="{8A3EA604-32F2-44F8-8543-DA5C58CA6EEA}" dt="2024-03-02T06:48:07.718" v="9486" actId="1076"/>
        <pc:sldMkLst>
          <pc:docMk/>
          <pc:sldMk cId="840971141" sldId="304"/>
        </pc:sldMkLst>
        <pc:spChg chg="add del mod">
          <ac:chgData name="Kumar Raju Neela" userId="fa63efd3fd90ca29" providerId="LiveId" clId="{8A3EA604-32F2-44F8-8543-DA5C58CA6EEA}" dt="2024-03-01T21:55:39.629" v="2197"/>
          <ac:spMkLst>
            <pc:docMk/>
            <pc:sldMk cId="840971141" sldId="304"/>
            <ac:spMk id="2" creationId="{974B9782-794D-5EAE-1AE3-ED02BF69B34C}"/>
          </ac:spMkLst>
        </pc:spChg>
        <pc:spChg chg="add del mod">
          <ac:chgData name="Kumar Raju Neela" userId="fa63efd3fd90ca29" providerId="LiveId" clId="{8A3EA604-32F2-44F8-8543-DA5C58CA6EEA}" dt="2024-03-01T21:57:53.143" v="2200"/>
          <ac:spMkLst>
            <pc:docMk/>
            <pc:sldMk cId="840971141" sldId="304"/>
            <ac:spMk id="3" creationId="{76218CE8-EA22-935F-29BE-173B812940E8}"/>
          </ac:spMkLst>
        </pc:spChg>
        <pc:spChg chg="add del mod">
          <ac:chgData name="Kumar Raju Neela" userId="fa63efd3fd90ca29" providerId="LiveId" clId="{8A3EA604-32F2-44F8-8543-DA5C58CA6EEA}" dt="2024-03-01T22:30:27.075" v="2622"/>
          <ac:spMkLst>
            <pc:docMk/>
            <pc:sldMk cId="840971141" sldId="304"/>
            <ac:spMk id="4" creationId="{0B8A86B3-D77B-B83C-1F32-71B1857C52B0}"/>
          </ac:spMkLst>
        </pc:spChg>
        <pc:spChg chg="add mod ord">
          <ac:chgData name="Kumar Raju Neela" userId="fa63efd3fd90ca29" providerId="LiveId" clId="{8A3EA604-32F2-44F8-8543-DA5C58CA6EEA}" dt="2024-03-02T06:48:07.718" v="9486" actId="1076"/>
          <ac:spMkLst>
            <pc:docMk/>
            <pc:sldMk cId="840971141" sldId="304"/>
            <ac:spMk id="23" creationId="{3D09182D-6D24-8235-4C7D-C0721EE926EE}"/>
          </ac:spMkLst>
        </pc:spChg>
        <pc:spChg chg="add del mod ord">
          <ac:chgData name="Kumar Raju Neela" userId="fa63efd3fd90ca29" providerId="LiveId" clId="{8A3EA604-32F2-44F8-8543-DA5C58CA6EEA}" dt="2024-03-01T22:30:41.965" v="2624" actId="478"/>
          <ac:spMkLst>
            <pc:docMk/>
            <pc:sldMk cId="840971141" sldId="304"/>
            <ac:spMk id="24" creationId="{C8AA77A8-977D-F58A-4A90-E3FDFE63E397}"/>
          </ac:spMkLst>
        </pc:spChg>
        <pc:spChg chg="add del mod ord">
          <ac:chgData name="Kumar Raju Neela" userId="fa63efd3fd90ca29" providerId="LiveId" clId="{8A3EA604-32F2-44F8-8543-DA5C58CA6EEA}" dt="2024-03-01T22:30:27.073" v="2620" actId="478"/>
          <ac:spMkLst>
            <pc:docMk/>
            <pc:sldMk cId="840971141" sldId="304"/>
            <ac:spMk id="25" creationId="{9D4DAF15-D7D5-EDE2-3536-C01EE6C381EF}"/>
          </ac:spMkLst>
        </pc:spChg>
        <pc:spChg chg="add mod">
          <ac:chgData name="Kumar Raju Neela" userId="fa63efd3fd90ca29" providerId="LiveId" clId="{8A3EA604-32F2-44F8-8543-DA5C58CA6EEA}" dt="2024-03-02T01:50:54.990" v="4740" actId="1076"/>
          <ac:spMkLst>
            <pc:docMk/>
            <pc:sldMk cId="840971141" sldId="304"/>
            <ac:spMk id="26" creationId="{BCAF12F1-8575-62CC-B5CE-77A5CBB03487}"/>
          </ac:spMkLst>
        </pc:spChg>
        <pc:spChg chg="add del mod">
          <ac:chgData name="Kumar Raju Neela" userId="fa63efd3fd90ca29" providerId="LiveId" clId="{8A3EA604-32F2-44F8-8543-DA5C58CA6EEA}" dt="2024-03-01T22:37:00.404" v="2770"/>
          <ac:spMkLst>
            <pc:docMk/>
            <pc:sldMk cId="840971141" sldId="304"/>
            <ac:spMk id="27" creationId="{3BB8E651-E4FC-4EC8-DC9D-16FD957871E4}"/>
          </ac:spMkLst>
        </pc:spChg>
        <pc:spChg chg="add mod">
          <ac:chgData name="Kumar Raju Neela" userId="fa63efd3fd90ca29" providerId="LiveId" clId="{8A3EA604-32F2-44F8-8543-DA5C58CA6EEA}" dt="2024-03-02T01:51:02.523" v="4741" actId="1076"/>
          <ac:spMkLst>
            <pc:docMk/>
            <pc:sldMk cId="840971141" sldId="304"/>
            <ac:spMk id="28" creationId="{7A050BAB-D3D5-DA2C-D474-B5EB5F9618C3}"/>
          </ac:spMkLst>
        </pc:spChg>
        <pc:spChg chg="add mod">
          <ac:chgData name="Kumar Raju Neela" userId="fa63efd3fd90ca29" providerId="LiveId" clId="{8A3EA604-32F2-44F8-8543-DA5C58CA6EEA}" dt="2024-03-02T01:51:09.728" v="4742" actId="1076"/>
          <ac:spMkLst>
            <pc:docMk/>
            <pc:sldMk cId="840971141" sldId="304"/>
            <ac:spMk id="29" creationId="{9940CCB8-C6F6-2345-4780-5EB7D12669C6}"/>
          </ac:spMkLst>
        </pc:spChg>
        <pc:spChg chg="add mod">
          <ac:chgData name="Kumar Raju Neela" userId="fa63efd3fd90ca29" providerId="LiveId" clId="{8A3EA604-32F2-44F8-8543-DA5C58CA6EEA}" dt="2024-03-02T01:51:29.810" v="4746" actId="1076"/>
          <ac:spMkLst>
            <pc:docMk/>
            <pc:sldMk cId="840971141" sldId="304"/>
            <ac:spMk id="30" creationId="{E2BA2601-2648-1A0F-92D6-831405CAAFB9}"/>
          </ac:spMkLst>
        </pc:spChg>
        <pc:spChg chg="add mod">
          <ac:chgData name="Kumar Raju Neela" userId="fa63efd3fd90ca29" providerId="LiveId" clId="{8A3EA604-32F2-44F8-8543-DA5C58CA6EEA}" dt="2024-03-02T01:51:24.930" v="4745" actId="1076"/>
          <ac:spMkLst>
            <pc:docMk/>
            <pc:sldMk cId="840971141" sldId="304"/>
            <ac:spMk id="31" creationId="{9819F852-58C2-5D4A-BD7B-207987CE4210}"/>
          </ac:spMkLst>
        </pc:spChg>
        <pc:spChg chg="add mod">
          <ac:chgData name="Kumar Raju Neela" userId="fa63efd3fd90ca29" providerId="LiveId" clId="{8A3EA604-32F2-44F8-8543-DA5C58CA6EEA}" dt="2024-03-02T01:51:20.444" v="4744" actId="1076"/>
          <ac:spMkLst>
            <pc:docMk/>
            <pc:sldMk cId="840971141" sldId="304"/>
            <ac:spMk id="32" creationId="{ECEB518A-3D4F-A6B4-5C55-BCD1F4538143}"/>
          </ac:spMkLst>
        </pc:spChg>
        <pc:spChg chg="add mod">
          <ac:chgData name="Kumar Raju Neela" userId="fa63efd3fd90ca29" providerId="LiveId" clId="{8A3EA604-32F2-44F8-8543-DA5C58CA6EEA}" dt="2024-03-02T01:51:14.785" v="4743" actId="1076"/>
          <ac:spMkLst>
            <pc:docMk/>
            <pc:sldMk cId="840971141" sldId="304"/>
            <ac:spMk id="33" creationId="{69EBE848-B388-25AA-1AF1-81C064430C29}"/>
          </ac:spMkLst>
        </pc:spChg>
        <pc:spChg chg="add del mod">
          <ac:chgData name="Kumar Raju Neela" userId="fa63efd3fd90ca29" providerId="LiveId" clId="{8A3EA604-32F2-44F8-8543-DA5C58CA6EEA}" dt="2024-03-01T22:41:02.496" v="2916"/>
          <ac:spMkLst>
            <pc:docMk/>
            <pc:sldMk cId="840971141" sldId="304"/>
            <ac:spMk id="34" creationId="{3BD13AAC-63EA-9CDF-C1BE-ECC31DD51323}"/>
          </ac:spMkLst>
        </pc:spChg>
        <pc:spChg chg="add mod">
          <ac:chgData name="Kumar Raju Neela" userId="fa63efd3fd90ca29" providerId="LiveId" clId="{8A3EA604-32F2-44F8-8543-DA5C58CA6EEA}" dt="2024-03-02T01:51:35.590" v="4747" actId="1076"/>
          <ac:spMkLst>
            <pc:docMk/>
            <pc:sldMk cId="840971141" sldId="304"/>
            <ac:spMk id="35" creationId="{47B2C66E-AABE-8878-259B-9EE52A9EF294}"/>
          </ac:spMkLst>
        </pc:spChg>
        <pc:spChg chg="add mod">
          <ac:chgData name="Kumar Raju Neela" userId="fa63efd3fd90ca29" providerId="LiveId" clId="{8A3EA604-32F2-44F8-8543-DA5C58CA6EEA}" dt="2024-03-02T01:51:39.107" v="4748" actId="1076"/>
          <ac:spMkLst>
            <pc:docMk/>
            <pc:sldMk cId="840971141" sldId="304"/>
            <ac:spMk id="36" creationId="{42F96D43-0F5B-A005-B555-E66E5A64732D}"/>
          </ac:spMkLst>
        </pc:spChg>
        <pc:picChg chg="add mod">
          <ac:chgData name="Kumar Raju Neela" userId="fa63efd3fd90ca29" providerId="LiveId" clId="{8A3EA604-32F2-44F8-8543-DA5C58CA6EEA}" dt="2024-03-01T22:34:35.606" v="2736" actId="1076"/>
          <ac:picMkLst>
            <pc:docMk/>
            <pc:sldMk cId="840971141" sldId="304"/>
            <ac:picMk id="6" creationId="{488EEA61-B3E9-55E6-12F8-AFE899F105CA}"/>
          </ac:picMkLst>
        </pc:picChg>
        <pc:picChg chg="add mod">
          <ac:chgData name="Kumar Raju Neela" userId="fa63efd3fd90ca29" providerId="LiveId" clId="{8A3EA604-32F2-44F8-8543-DA5C58CA6EEA}" dt="2024-03-01T22:34:10.168" v="2727" actId="1076"/>
          <ac:picMkLst>
            <pc:docMk/>
            <pc:sldMk cId="840971141" sldId="304"/>
            <ac:picMk id="8" creationId="{E4CCF614-E74D-4B12-A3D2-7BD98A49ADFE}"/>
          </ac:picMkLst>
        </pc:picChg>
        <pc:picChg chg="add mod">
          <ac:chgData name="Kumar Raju Neela" userId="fa63efd3fd90ca29" providerId="LiveId" clId="{8A3EA604-32F2-44F8-8543-DA5C58CA6EEA}" dt="2024-03-01T22:34:13.742" v="2728" actId="1076"/>
          <ac:picMkLst>
            <pc:docMk/>
            <pc:sldMk cId="840971141" sldId="304"/>
            <ac:picMk id="10" creationId="{00147216-5444-0A88-9512-80A72A4890EE}"/>
          </ac:picMkLst>
        </pc:picChg>
        <pc:picChg chg="add mod">
          <ac:chgData name="Kumar Raju Neela" userId="fa63efd3fd90ca29" providerId="LiveId" clId="{8A3EA604-32F2-44F8-8543-DA5C58CA6EEA}" dt="2024-03-01T22:34:28.322" v="2733" actId="1076"/>
          <ac:picMkLst>
            <pc:docMk/>
            <pc:sldMk cId="840971141" sldId="304"/>
            <ac:picMk id="12" creationId="{5D3C89F4-96BE-D958-44D9-4C4085CF1FD2}"/>
          </ac:picMkLst>
        </pc:picChg>
        <pc:picChg chg="add mod">
          <ac:chgData name="Kumar Raju Neela" userId="fa63efd3fd90ca29" providerId="LiveId" clId="{8A3EA604-32F2-44F8-8543-DA5C58CA6EEA}" dt="2024-03-01T22:34:25.066" v="2732" actId="1076"/>
          <ac:picMkLst>
            <pc:docMk/>
            <pc:sldMk cId="840971141" sldId="304"/>
            <ac:picMk id="14" creationId="{98A8DBD5-6493-9C5F-FE65-D0F92B1F4EBA}"/>
          </ac:picMkLst>
        </pc:picChg>
        <pc:picChg chg="add mod">
          <ac:chgData name="Kumar Raju Neela" userId="fa63efd3fd90ca29" providerId="LiveId" clId="{8A3EA604-32F2-44F8-8543-DA5C58CA6EEA}" dt="2024-03-01T22:34:49.464" v="2741" actId="14100"/>
          <ac:picMkLst>
            <pc:docMk/>
            <pc:sldMk cId="840971141" sldId="304"/>
            <ac:picMk id="16" creationId="{AB7FF3A0-8423-5424-4D1D-17E9F937C98A}"/>
          </ac:picMkLst>
        </pc:picChg>
        <pc:picChg chg="add mod">
          <ac:chgData name="Kumar Raju Neela" userId="fa63efd3fd90ca29" providerId="LiveId" clId="{8A3EA604-32F2-44F8-8543-DA5C58CA6EEA}" dt="2024-03-01T22:34:17.549" v="2730" actId="1076"/>
          <ac:picMkLst>
            <pc:docMk/>
            <pc:sldMk cId="840971141" sldId="304"/>
            <ac:picMk id="18" creationId="{D9F4D1B7-D5E2-FB34-BF79-53881DD670A0}"/>
          </ac:picMkLst>
        </pc:picChg>
        <pc:picChg chg="add mod">
          <ac:chgData name="Kumar Raju Neela" userId="fa63efd3fd90ca29" providerId="LiveId" clId="{8A3EA604-32F2-44F8-8543-DA5C58CA6EEA}" dt="2024-03-01T22:34:15.433" v="2729" actId="1076"/>
          <ac:picMkLst>
            <pc:docMk/>
            <pc:sldMk cId="840971141" sldId="304"/>
            <ac:picMk id="20" creationId="{A9893CDC-CEF9-D23D-A183-476C030342B7}"/>
          </ac:picMkLst>
        </pc:picChg>
        <pc:picChg chg="add mod">
          <ac:chgData name="Kumar Raju Neela" userId="fa63efd3fd90ca29" providerId="LiveId" clId="{8A3EA604-32F2-44F8-8543-DA5C58CA6EEA}" dt="2024-03-01T22:34:52.216" v="2742" actId="1076"/>
          <ac:picMkLst>
            <pc:docMk/>
            <pc:sldMk cId="840971141" sldId="304"/>
            <ac:picMk id="22" creationId="{A3182CA2-D68F-EC62-BFDB-AC7C9904A05B}"/>
          </ac:picMkLst>
        </pc:picChg>
      </pc:sldChg>
      <pc:sldChg chg="addSp delSp modSp add mod modTransition">
        <pc:chgData name="Kumar Raju Neela" userId="fa63efd3fd90ca29" providerId="LiveId" clId="{8A3EA604-32F2-44F8-8543-DA5C58CA6EEA}" dt="2024-03-08T17:17:38.363" v="10179" actId="255"/>
        <pc:sldMkLst>
          <pc:docMk/>
          <pc:sldMk cId="1005641256" sldId="305"/>
        </pc:sldMkLst>
        <pc:spChg chg="add mod">
          <ac:chgData name="Kumar Raju Neela" userId="fa63efd3fd90ca29" providerId="LiveId" clId="{8A3EA604-32F2-44F8-8543-DA5C58CA6EEA}" dt="2024-03-08T17:17:38.363" v="10179" actId="255"/>
          <ac:spMkLst>
            <pc:docMk/>
            <pc:sldMk cId="1005641256" sldId="305"/>
            <ac:spMk id="2" creationId="{4A224A17-B260-0C42-B8D1-2FEAADF46887}"/>
          </ac:spMkLst>
        </pc:spChg>
        <pc:picChg chg="add del mod">
          <ac:chgData name="Kumar Raju Neela" userId="fa63efd3fd90ca29" providerId="LiveId" clId="{8A3EA604-32F2-44F8-8543-DA5C58CA6EEA}" dt="2024-03-08T17:16:14.667" v="10170" actId="478"/>
          <ac:picMkLst>
            <pc:docMk/>
            <pc:sldMk cId="1005641256" sldId="305"/>
            <ac:picMk id="4" creationId="{8414D256-C81F-4567-3069-ABE78F534003}"/>
          </ac:picMkLst>
        </pc:picChg>
        <pc:picChg chg="add mod">
          <ac:chgData name="Kumar Raju Neela" userId="fa63efd3fd90ca29" providerId="LiveId" clId="{8A3EA604-32F2-44F8-8543-DA5C58CA6EEA}" dt="2024-03-08T17:16:38.121" v="10174" actId="14100"/>
          <ac:picMkLst>
            <pc:docMk/>
            <pc:sldMk cId="1005641256" sldId="305"/>
            <ac:picMk id="5" creationId="{C48F6378-B1EA-0C72-8464-C7EAC167B2CC}"/>
          </ac:picMkLst>
        </pc:picChg>
        <pc:picChg chg="add del mod">
          <ac:chgData name="Kumar Raju Neela" userId="fa63efd3fd90ca29" providerId="LiveId" clId="{8A3EA604-32F2-44F8-8543-DA5C58CA6EEA}" dt="2024-03-08T17:16:16.743" v="10171" actId="478"/>
          <ac:picMkLst>
            <pc:docMk/>
            <pc:sldMk cId="1005641256" sldId="305"/>
            <ac:picMk id="6" creationId="{57FF45A0-B0B1-07EF-0E9C-7A2EE7233DE6}"/>
          </ac:picMkLst>
        </pc:picChg>
        <pc:picChg chg="add mod">
          <ac:chgData name="Kumar Raju Neela" userId="fa63efd3fd90ca29" providerId="LiveId" clId="{8A3EA604-32F2-44F8-8543-DA5C58CA6EEA}" dt="2024-03-08T17:17:09.773" v="10178" actId="1076"/>
          <ac:picMkLst>
            <pc:docMk/>
            <pc:sldMk cId="1005641256" sldId="305"/>
            <ac:picMk id="8" creationId="{54E76470-8406-B43B-1EC7-CBEC8A7943C0}"/>
          </ac:picMkLst>
        </pc:picChg>
      </pc:sldChg>
      <pc:sldChg chg="addSp delSp modSp add mod">
        <pc:chgData name="Kumar Raju Neela" userId="fa63efd3fd90ca29" providerId="LiveId" clId="{8A3EA604-32F2-44F8-8543-DA5C58CA6EEA}" dt="2024-03-08T17:16:01.972" v="10169" actId="14100"/>
        <pc:sldMkLst>
          <pc:docMk/>
          <pc:sldMk cId="669229495" sldId="306"/>
        </pc:sldMkLst>
        <pc:spChg chg="add mod">
          <ac:chgData name="Kumar Raju Neela" userId="fa63efd3fd90ca29" providerId="LiveId" clId="{8A3EA604-32F2-44F8-8543-DA5C58CA6EEA}" dt="2024-03-02T09:08:36.735" v="10081" actId="20577"/>
          <ac:spMkLst>
            <pc:docMk/>
            <pc:sldMk cId="669229495" sldId="306"/>
            <ac:spMk id="2" creationId="{2173EA28-C3B1-31BB-530A-6112E6D6B93F}"/>
          </ac:spMkLst>
        </pc:spChg>
        <pc:spChg chg="add mod">
          <ac:chgData name="Kumar Raju Neela" userId="fa63efd3fd90ca29" providerId="LiveId" clId="{8A3EA604-32F2-44F8-8543-DA5C58CA6EEA}" dt="2024-03-01T23:49:20.575" v="3693" actId="207"/>
          <ac:spMkLst>
            <pc:docMk/>
            <pc:sldMk cId="669229495" sldId="306"/>
            <ac:spMk id="5" creationId="{F3741E9E-5F80-003A-B115-43F8EE2A051B}"/>
          </ac:spMkLst>
        </pc:spChg>
        <pc:picChg chg="add del mod">
          <ac:chgData name="Kumar Raju Neela" userId="fa63efd3fd90ca29" providerId="LiveId" clId="{8A3EA604-32F2-44F8-8543-DA5C58CA6EEA}" dt="2024-03-08T17:15:18.359" v="10164" actId="478"/>
          <ac:picMkLst>
            <pc:docMk/>
            <pc:sldMk cId="669229495" sldId="306"/>
            <ac:picMk id="4" creationId="{0A50F4F0-8BB9-D258-6374-E2B9A4497CFC}"/>
          </ac:picMkLst>
        </pc:picChg>
        <pc:picChg chg="add mod">
          <ac:chgData name="Kumar Raju Neela" userId="fa63efd3fd90ca29" providerId="LiveId" clId="{8A3EA604-32F2-44F8-8543-DA5C58CA6EEA}" dt="2024-03-08T17:16:01.972" v="10169" actId="14100"/>
          <ac:picMkLst>
            <pc:docMk/>
            <pc:sldMk cId="669229495" sldId="306"/>
            <ac:picMk id="6" creationId="{28DA3191-D150-867E-ECE0-4A589BB93D77}"/>
          </ac:picMkLst>
        </pc:picChg>
      </pc:sldChg>
      <pc:sldChg chg="addSp delSp modSp add mod modTransition">
        <pc:chgData name="Kumar Raju Neela" userId="fa63efd3fd90ca29" providerId="LiveId" clId="{8A3EA604-32F2-44F8-8543-DA5C58CA6EEA}" dt="2024-03-08T17:12:26.741" v="10163" actId="1076"/>
        <pc:sldMkLst>
          <pc:docMk/>
          <pc:sldMk cId="3236012097" sldId="307"/>
        </pc:sldMkLst>
        <pc:spChg chg="add del mod">
          <ac:chgData name="Kumar Raju Neela" userId="fa63efd3fd90ca29" providerId="LiveId" clId="{8A3EA604-32F2-44F8-8543-DA5C58CA6EEA}" dt="2024-03-01T23:35:53.395" v="3346" actId="478"/>
          <ac:spMkLst>
            <pc:docMk/>
            <pc:sldMk cId="3236012097" sldId="307"/>
            <ac:spMk id="2" creationId="{7893BB73-6BE9-202C-97F2-A81EDF3CF5B1}"/>
          </ac:spMkLst>
        </pc:spChg>
        <pc:spChg chg="add mod">
          <ac:chgData name="Kumar Raju Neela" userId="fa63efd3fd90ca29" providerId="LiveId" clId="{8A3EA604-32F2-44F8-8543-DA5C58CA6EEA}" dt="2024-03-08T17:12:19.405" v="10162" actId="20577"/>
          <ac:spMkLst>
            <pc:docMk/>
            <pc:sldMk cId="3236012097" sldId="307"/>
            <ac:spMk id="3" creationId="{725B8135-9C70-5EF5-3D01-9114715780BF}"/>
          </ac:spMkLst>
        </pc:spChg>
        <pc:picChg chg="add mod">
          <ac:chgData name="Kumar Raju Neela" userId="fa63efd3fd90ca29" providerId="LiveId" clId="{8A3EA604-32F2-44F8-8543-DA5C58CA6EEA}" dt="2024-03-08T17:12:26.741" v="10163" actId="1076"/>
          <ac:picMkLst>
            <pc:docMk/>
            <pc:sldMk cId="3236012097" sldId="307"/>
            <ac:picMk id="4" creationId="{3A1110A0-28DD-17D6-1413-18CFDFCFECAB}"/>
          </ac:picMkLst>
        </pc:picChg>
        <pc:picChg chg="add del mod">
          <ac:chgData name="Kumar Raju Neela" userId="fa63efd3fd90ca29" providerId="LiveId" clId="{8A3EA604-32F2-44F8-8543-DA5C58CA6EEA}" dt="2024-03-08T17:11:15.235" v="10146" actId="478"/>
          <ac:picMkLst>
            <pc:docMk/>
            <pc:sldMk cId="3236012097" sldId="307"/>
            <ac:picMk id="5" creationId="{8C6EC387-AC4D-B7CE-38C1-0DD80D3A056B}"/>
          </ac:picMkLst>
        </pc:picChg>
        <pc:picChg chg="add del mod">
          <ac:chgData name="Kumar Raju Neela" userId="fa63efd3fd90ca29" providerId="LiveId" clId="{8A3EA604-32F2-44F8-8543-DA5C58CA6EEA}" dt="2024-03-08T17:11:17.283" v="10147" actId="478"/>
          <ac:picMkLst>
            <pc:docMk/>
            <pc:sldMk cId="3236012097" sldId="307"/>
            <ac:picMk id="7" creationId="{FB0F9C92-A76F-6749-8246-A60F45507B77}"/>
          </ac:picMkLst>
        </pc:picChg>
        <pc:picChg chg="add mod">
          <ac:chgData name="Kumar Raju Neela" userId="fa63efd3fd90ca29" providerId="LiveId" clId="{8A3EA604-32F2-44F8-8543-DA5C58CA6EEA}" dt="2024-03-08T17:12:14.331" v="10156" actId="1076"/>
          <ac:picMkLst>
            <pc:docMk/>
            <pc:sldMk cId="3236012097" sldId="307"/>
            <ac:picMk id="8" creationId="{564D2342-62E9-3799-9222-1F652F0331A5}"/>
          </ac:picMkLst>
        </pc:picChg>
      </pc:sldChg>
      <pc:sldChg chg="addSp delSp modSp add mod modTransition">
        <pc:chgData name="Kumar Raju Neela" userId="fa63efd3fd90ca29" providerId="LiveId" clId="{8A3EA604-32F2-44F8-8543-DA5C58CA6EEA}" dt="2024-03-08T17:10:23.373" v="10145" actId="14100"/>
        <pc:sldMkLst>
          <pc:docMk/>
          <pc:sldMk cId="379272009" sldId="308"/>
        </pc:sldMkLst>
        <pc:spChg chg="add mod">
          <ac:chgData name="Kumar Raju Neela" userId="fa63efd3fd90ca29" providerId="LiveId" clId="{8A3EA604-32F2-44F8-8543-DA5C58CA6EEA}" dt="2024-03-01T23:26:50.989" v="3327" actId="113"/>
          <ac:spMkLst>
            <pc:docMk/>
            <pc:sldMk cId="379272009" sldId="308"/>
            <ac:spMk id="2" creationId="{FE296F78-F17F-2068-CA96-BB85CF064F69}"/>
          </ac:spMkLst>
        </pc:spChg>
        <pc:spChg chg="add mod">
          <ac:chgData name="Kumar Raju Neela" userId="fa63efd3fd90ca29" providerId="LiveId" clId="{8A3EA604-32F2-44F8-8543-DA5C58CA6EEA}" dt="2024-03-02T09:09:03.506" v="10100" actId="20577"/>
          <ac:spMkLst>
            <pc:docMk/>
            <pc:sldMk cId="379272009" sldId="308"/>
            <ac:spMk id="3" creationId="{26B8B7BF-BC91-2DF4-D6A4-0B2D97F4759F}"/>
          </ac:spMkLst>
        </pc:spChg>
        <pc:picChg chg="add del mod">
          <ac:chgData name="Kumar Raju Neela" userId="fa63efd3fd90ca29" providerId="LiveId" clId="{8A3EA604-32F2-44F8-8543-DA5C58CA6EEA}" dt="2024-03-08T17:09:33.516" v="10137" actId="478"/>
          <ac:picMkLst>
            <pc:docMk/>
            <pc:sldMk cId="379272009" sldId="308"/>
            <ac:picMk id="5" creationId="{EFECA379-7AF6-B001-8BE2-8AB66CEEECF2}"/>
          </ac:picMkLst>
        </pc:picChg>
        <pc:picChg chg="add mod">
          <ac:chgData name="Kumar Raju Neela" userId="fa63efd3fd90ca29" providerId="LiveId" clId="{8A3EA604-32F2-44F8-8543-DA5C58CA6EEA}" dt="2024-03-08T17:10:23.373" v="10145" actId="14100"/>
          <ac:picMkLst>
            <pc:docMk/>
            <pc:sldMk cId="379272009" sldId="308"/>
            <ac:picMk id="6" creationId="{1A59451D-88A7-1F50-A422-E880A0552423}"/>
          </ac:picMkLst>
        </pc:picChg>
      </pc:sldChg>
      <pc:sldChg chg="addSp modSp add del mod">
        <pc:chgData name="Kumar Raju Neela" userId="fa63efd3fd90ca29" providerId="LiveId" clId="{8A3EA604-32F2-44F8-8543-DA5C58CA6EEA}" dt="2024-03-02T06:00:01.166" v="8556" actId="2696"/>
        <pc:sldMkLst>
          <pc:docMk/>
          <pc:sldMk cId="640588519" sldId="309"/>
        </pc:sldMkLst>
        <pc:spChg chg="add mod">
          <ac:chgData name="Kumar Raju Neela" userId="fa63efd3fd90ca29" providerId="LiveId" clId="{8A3EA604-32F2-44F8-8543-DA5C58CA6EEA}" dt="2024-03-02T00:29:33.368" v="3921" actId="20577"/>
          <ac:spMkLst>
            <pc:docMk/>
            <pc:sldMk cId="640588519" sldId="309"/>
            <ac:spMk id="2" creationId="{12BAB01F-6E52-E078-0D77-AF73DDE4802A}"/>
          </ac:spMkLst>
        </pc:spChg>
        <pc:spChg chg="add mod">
          <ac:chgData name="Kumar Raju Neela" userId="fa63efd3fd90ca29" providerId="LiveId" clId="{8A3EA604-32F2-44F8-8543-DA5C58CA6EEA}" dt="2024-03-02T00:30:39.249" v="3958" actId="20577"/>
          <ac:spMkLst>
            <pc:docMk/>
            <pc:sldMk cId="640588519" sldId="309"/>
            <ac:spMk id="3" creationId="{F9EB173A-6C5D-8F7C-7719-B623A3F0F660}"/>
          </ac:spMkLst>
        </pc:spChg>
      </pc:sldChg>
      <pc:sldChg chg="new del">
        <pc:chgData name="Kumar Raju Neela" userId="fa63efd3fd90ca29" providerId="LiveId" clId="{8A3EA604-32F2-44F8-8543-DA5C58CA6EEA}" dt="2024-03-01T23:06:36.489" v="3182" actId="47"/>
        <pc:sldMkLst>
          <pc:docMk/>
          <pc:sldMk cId="2521626065" sldId="310"/>
        </pc:sldMkLst>
      </pc:sldChg>
      <pc:sldChg chg="new del">
        <pc:chgData name="Kumar Raju Neela" userId="fa63efd3fd90ca29" providerId="LiveId" clId="{8A3EA604-32F2-44F8-8543-DA5C58CA6EEA}" dt="2024-03-02T06:19:58.827" v="9247" actId="2696"/>
        <pc:sldMkLst>
          <pc:docMk/>
          <pc:sldMk cId="2335081262" sldId="311"/>
        </pc:sldMkLst>
      </pc:sldChg>
      <pc:sldChg chg="addSp modSp add del mod modTransition">
        <pc:chgData name="Kumar Raju Neela" userId="fa63efd3fd90ca29" providerId="LiveId" clId="{8A3EA604-32F2-44F8-8543-DA5C58CA6EEA}" dt="2024-03-02T09:07:16.907" v="10064" actId="2696"/>
        <pc:sldMkLst>
          <pc:docMk/>
          <pc:sldMk cId="1974751455" sldId="312"/>
        </pc:sldMkLst>
        <pc:spChg chg="add mod">
          <ac:chgData name="Kumar Raju Neela" userId="fa63efd3fd90ca29" providerId="LiveId" clId="{8A3EA604-32F2-44F8-8543-DA5C58CA6EEA}" dt="2024-03-02T04:32:15.264" v="6840" actId="2085"/>
          <ac:spMkLst>
            <pc:docMk/>
            <pc:sldMk cId="1974751455" sldId="312"/>
            <ac:spMk id="2" creationId="{F1B28D16-EC89-E811-8C0C-D6A8E56BF7A6}"/>
          </ac:spMkLst>
        </pc:spChg>
        <pc:spChg chg="add mod">
          <ac:chgData name="Kumar Raju Neela" userId="fa63efd3fd90ca29" providerId="LiveId" clId="{8A3EA604-32F2-44F8-8543-DA5C58CA6EEA}" dt="2024-03-02T07:15:34.741" v="9518" actId="207"/>
          <ac:spMkLst>
            <pc:docMk/>
            <pc:sldMk cId="1974751455" sldId="312"/>
            <ac:spMk id="4" creationId="{56CB02E3-B37D-C9D7-A9E5-52CFB1F9DC30}"/>
          </ac:spMkLst>
        </pc:spChg>
        <pc:picChg chg="add mod">
          <ac:chgData name="Kumar Raju Neela" userId="fa63efd3fd90ca29" providerId="LiveId" clId="{8A3EA604-32F2-44F8-8543-DA5C58CA6EEA}" dt="2024-03-02T06:34:07.095" v="9387" actId="1076"/>
          <ac:picMkLst>
            <pc:docMk/>
            <pc:sldMk cId="1974751455" sldId="312"/>
            <ac:picMk id="3" creationId="{2F8B8C96-1D9F-9B2D-E61E-DD7F8DD58E15}"/>
          </ac:picMkLst>
        </pc:picChg>
      </pc:sldChg>
      <pc:sldChg chg="addSp delSp modSp add mod modTransition">
        <pc:chgData name="Kumar Raju Neela" userId="fa63efd3fd90ca29" providerId="LiveId" clId="{8A3EA604-32F2-44F8-8543-DA5C58CA6EEA}" dt="2024-03-08T18:47:32.255" v="10284" actId="1076"/>
        <pc:sldMkLst>
          <pc:docMk/>
          <pc:sldMk cId="4099024186" sldId="313"/>
        </pc:sldMkLst>
        <pc:spChg chg="add mod">
          <ac:chgData name="Kumar Raju Neela" userId="fa63efd3fd90ca29" providerId="LiveId" clId="{8A3EA604-32F2-44F8-8543-DA5C58CA6EEA}" dt="2024-03-08T18:47:10.388" v="10280" actId="113"/>
          <ac:spMkLst>
            <pc:docMk/>
            <pc:sldMk cId="4099024186" sldId="313"/>
            <ac:spMk id="2" creationId="{F23E0BE7-9839-2D70-D627-3D47A1B7E6B3}"/>
          </ac:spMkLst>
        </pc:spChg>
        <pc:spChg chg="add mod">
          <ac:chgData name="Kumar Raju Neela" userId="fa63efd3fd90ca29" providerId="LiveId" clId="{8A3EA604-32F2-44F8-8543-DA5C58CA6EEA}" dt="2024-03-02T04:31:15.996" v="6833" actId="2085"/>
          <ac:spMkLst>
            <pc:docMk/>
            <pc:sldMk cId="4099024186" sldId="313"/>
            <ac:spMk id="3" creationId="{13411C0C-E78C-AB8F-77AB-185CE0B250EC}"/>
          </ac:spMkLst>
        </pc:spChg>
        <pc:spChg chg="add mod">
          <ac:chgData name="Kumar Raju Neela" userId="fa63efd3fd90ca29" providerId="LiveId" clId="{8A3EA604-32F2-44F8-8543-DA5C58CA6EEA}" dt="2024-03-08T18:47:32.255" v="10284" actId="1076"/>
          <ac:spMkLst>
            <pc:docMk/>
            <pc:sldMk cId="4099024186" sldId="313"/>
            <ac:spMk id="7" creationId="{066EAD60-92E5-4868-7E50-E918DC665FB2}"/>
          </ac:spMkLst>
        </pc:spChg>
        <pc:spChg chg="add del mod">
          <ac:chgData name="Kumar Raju Neela" userId="fa63efd3fd90ca29" providerId="LiveId" clId="{8A3EA604-32F2-44F8-8543-DA5C58CA6EEA}" dt="2024-03-02T01:23:02.608" v="4560"/>
          <ac:spMkLst>
            <pc:docMk/>
            <pc:sldMk cId="4099024186" sldId="313"/>
            <ac:spMk id="7" creationId="{B99F6D80-3410-6109-41ED-B0A053F2B7E3}"/>
          </ac:spMkLst>
        </pc:spChg>
        <pc:spChg chg="add mod">
          <ac:chgData name="Kumar Raju Neela" userId="fa63efd3fd90ca29" providerId="LiveId" clId="{8A3EA604-32F2-44F8-8543-DA5C58CA6EEA}" dt="2024-03-08T18:47:23.818" v="10282" actId="1076"/>
          <ac:spMkLst>
            <pc:docMk/>
            <pc:sldMk cId="4099024186" sldId="313"/>
            <ac:spMk id="8" creationId="{39A2B50B-B218-C61E-FA99-E31B8C4784DF}"/>
          </ac:spMkLst>
        </pc:spChg>
        <pc:spChg chg="add del mod">
          <ac:chgData name="Kumar Raju Neela" userId="fa63efd3fd90ca29" providerId="LiveId" clId="{8A3EA604-32F2-44F8-8543-DA5C58CA6EEA}" dt="2024-03-08T17:23:02.691" v="10185"/>
          <ac:spMkLst>
            <pc:docMk/>
            <pc:sldMk cId="4099024186" sldId="313"/>
            <ac:spMk id="9" creationId="{3A235738-BE5C-00B9-0E2F-C88E9FF2E939}"/>
          </ac:spMkLst>
        </pc:spChg>
        <pc:picChg chg="add del mod">
          <ac:chgData name="Kumar Raju Neela" userId="fa63efd3fd90ca29" providerId="LiveId" clId="{8A3EA604-32F2-44F8-8543-DA5C58CA6EEA}" dt="2024-03-08T18:41:53.966" v="10248" actId="478"/>
          <ac:picMkLst>
            <pc:docMk/>
            <pc:sldMk cId="4099024186" sldId="313"/>
            <ac:picMk id="4" creationId="{735E65B1-2132-0EDD-B881-C5C9D81F7A10}"/>
          </ac:picMkLst>
        </pc:picChg>
        <pc:picChg chg="add del mod">
          <ac:chgData name="Kumar Raju Neela" userId="fa63efd3fd90ca29" providerId="LiveId" clId="{8A3EA604-32F2-44F8-8543-DA5C58CA6EEA}" dt="2024-03-08T18:41:50.316" v="10246" actId="478"/>
          <ac:picMkLst>
            <pc:docMk/>
            <pc:sldMk cId="4099024186" sldId="313"/>
            <ac:picMk id="5" creationId="{605FAB97-D25D-4A06-0CA2-16C264D79F87}"/>
          </ac:picMkLst>
        </pc:picChg>
        <pc:picChg chg="add del mod">
          <ac:chgData name="Kumar Raju Neela" userId="fa63efd3fd90ca29" providerId="LiveId" clId="{8A3EA604-32F2-44F8-8543-DA5C58CA6EEA}" dt="2024-03-08T18:41:52.284" v="10247" actId="478"/>
          <ac:picMkLst>
            <pc:docMk/>
            <pc:sldMk cId="4099024186" sldId="313"/>
            <ac:picMk id="6" creationId="{B1653851-B108-F92F-2BFD-E995813BEBDC}"/>
          </ac:picMkLst>
        </pc:picChg>
        <pc:picChg chg="add mod">
          <ac:chgData name="Kumar Raju Neela" userId="fa63efd3fd90ca29" providerId="LiveId" clId="{8A3EA604-32F2-44F8-8543-DA5C58CA6EEA}" dt="2024-03-08T18:47:19.504" v="10281" actId="1076"/>
          <ac:picMkLst>
            <pc:docMk/>
            <pc:sldMk cId="4099024186" sldId="313"/>
            <ac:picMk id="11" creationId="{C243A80A-2BE3-91CF-6CE5-A01021041612}"/>
          </ac:picMkLst>
        </pc:picChg>
        <pc:picChg chg="add mod">
          <ac:chgData name="Kumar Raju Neela" userId="fa63efd3fd90ca29" providerId="LiveId" clId="{8A3EA604-32F2-44F8-8543-DA5C58CA6EEA}" dt="2024-03-08T18:47:26.841" v="10283" actId="1076"/>
          <ac:picMkLst>
            <pc:docMk/>
            <pc:sldMk cId="4099024186" sldId="313"/>
            <ac:picMk id="13" creationId="{0353B23E-4EC1-3F10-3A03-52C3CA418C65}"/>
          </ac:picMkLst>
        </pc:picChg>
      </pc:sldChg>
      <pc:sldChg chg="addSp delSp modSp add del mod modTransition">
        <pc:chgData name="Kumar Raju Neela" userId="fa63efd3fd90ca29" providerId="LiveId" clId="{8A3EA604-32F2-44F8-8543-DA5C58CA6EEA}" dt="2024-03-02T09:03:31.582" v="10039" actId="2696"/>
        <pc:sldMkLst>
          <pc:docMk/>
          <pc:sldMk cId="3980813513" sldId="314"/>
        </pc:sldMkLst>
        <pc:spChg chg="add mod">
          <ac:chgData name="Kumar Raju Neela" userId="fa63efd3fd90ca29" providerId="LiveId" clId="{8A3EA604-32F2-44F8-8543-DA5C58CA6EEA}" dt="2024-03-02T04:30:29.361" v="6826" actId="2085"/>
          <ac:spMkLst>
            <pc:docMk/>
            <pc:sldMk cId="3980813513" sldId="314"/>
            <ac:spMk id="2" creationId="{1906DDCF-FE3A-0DF5-5964-D6F69BB57298}"/>
          </ac:spMkLst>
        </pc:spChg>
        <pc:spChg chg="add mod">
          <ac:chgData name="Kumar Raju Neela" userId="fa63efd3fd90ca29" providerId="LiveId" clId="{8A3EA604-32F2-44F8-8543-DA5C58CA6EEA}" dt="2024-03-02T06:32:42.588" v="9381" actId="1076"/>
          <ac:spMkLst>
            <pc:docMk/>
            <pc:sldMk cId="3980813513" sldId="314"/>
            <ac:spMk id="8" creationId="{AED73545-7286-4271-2A68-71BC056F07EC}"/>
          </ac:spMkLst>
        </pc:spChg>
        <pc:picChg chg="add del mod">
          <ac:chgData name="Kumar Raju Neela" userId="fa63efd3fd90ca29" providerId="LiveId" clId="{8A3EA604-32F2-44F8-8543-DA5C58CA6EEA}" dt="2024-03-02T00:59:59.907" v="4247" actId="478"/>
          <ac:picMkLst>
            <pc:docMk/>
            <pc:sldMk cId="3980813513" sldId="314"/>
            <ac:picMk id="3" creationId="{3AFDE6B0-3FB7-4A2A-7197-95ED0FC40B13}"/>
          </ac:picMkLst>
        </pc:picChg>
        <pc:picChg chg="add mod">
          <ac:chgData name="Kumar Raju Neela" userId="fa63efd3fd90ca29" providerId="LiveId" clId="{8A3EA604-32F2-44F8-8543-DA5C58CA6EEA}" dt="2024-03-02T06:31:08.879" v="9374" actId="1076"/>
          <ac:picMkLst>
            <pc:docMk/>
            <pc:sldMk cId="3980813513" sldId="314"/>
            <ac:picMk id="5" creationId="{2E18C1FE-21A8-54EE-FD3A-F3A1839024EA}"/>
          </ac:picMkLst>
        </pc:picChg>
        <pc:picChg chg="add mod">
          <ac:chgData name="Kumar Raju Neela" userId="fa63efd3fd90ca29" providerId="LiveId" clId="{8A3EA604-32F2-44F8-8543-DA5C58CA6EEA}" dt="2024-03-02T06:31:11.306" v="9375" actId="1076"/>
          <ac:picMkLst>
            <pc:docMk/>
            <pc:sldMk cId="3980813513" sldId="314"/>
            <ac:picMk id="7" creationId="{04B4DB78-8B37-880E-0131-BC04C20032BA}"/>
          </ac:picMkLst>
        </pc:picChg>
      </pc:sldChg>
      <pc:sldChg chg="addSp delSp modSp add mod modTransition">
        <pc:chgData name="Kumar Raju Neela" userId="fa63efd3fd90ca29" providerId="LiveId" clId="{8A3EA604-32F2-44F8-8543-DA5C58CA6EEA}" dt="2024-03-08T17:42:37.290" v="10245" actId="1076"/>
        <pc:sldMkLst>
          <pc:docMk/>
          <pc:sldMk cId="696135377" sldId="315"/>
        </pc:sldMkLst>
        <pc:spChg chg="add mod">
          <ac:chgData name="Kumar Raju Neela" userId="fa63efd3fd90ca29" providerId="LiveId" clId="{8A3EA604-32F2-44F8-8543-DA5C58CA6EEA}" dt="2024-03-08T17:41:55.384" v="10237" actId="20577"/>
          <ac:spMkLst>
            <pc:docMk/>
            <pc:sldMk cId="696135377" sldId="315"/>
            <ac:spMk id="2" creationId="{D2E3B906-F572-B072-D06E-D707F3634D3E}"/>
          </ac:spMkLst>
        </pc:spChg>
        <pc:spChg chg="add del mod">
          <ac:chgData name="Kumar Raju Neela" userId="fa63efd3fd90ca29" providerId="LiveId" clId="{8A3EA604-32F2-44F8-8543-DA5C58CA6EEA}" dt="2024-03-02T00:36:39.278" v="4033"/>
          <ac:spMkLst>
            <pc:docMk/>
            <pc:sldMk cId="696135377" sldId="315"/>
            <ac:spMk id="3" creationId="{96F8D857-47A4-6307-3F75-BB25EF2C5C6B}"/>
          </ac:spMkLst>
        </pc:spChg>
        <pc:spChg chg="add mod ord">
          <ac:chgData name="Kumar Raju Neela" userId="fa63efd3fd90ca29" providerId="LiveId" clId="{8A3EA604-32F2-44F8-8543-DA5C58CA6EEA}" dt="2024-03-02T04:29:34.692" v="6819" actId="2085"/>
          <ac:spMkLst>
            <pc:docMk/>
            <pc:sldMk cId="696135377" sldId="315"/>
            <ac:spMk id="3" creationId="{E745B0B8-4480-ADBD-1ADA-E9133420E926}"/>
          </ac:spMkLst>
        </pc:spChg>
        <pc:spChg chg="add mod">
          <ac:chgData name="Kumar Raju Neela" userId="fa63efd3fd90ca29" providerId="LiveId" clId="{8A3EA604-32F2-44F8-8543-DA5C58CA6EEA}" dt="2024-03-08T17:41:01.633" v="10208" actId="1076"/>
          <ac:spMkLst>
            <pc:docMk/>
            <pc:sldMk cId="696135377" sldId="315"/>
            <ac:spMk id="10" creationId="{9C676932-8637-1178-D097-F7ECB50544E9}"/>
          </ac:spMkLst>
        </pc:spChg>
        <pc:spChg chg="add del mod">
          <ac:chgData name="Kumar Raju Neela" userId="fa63efd3fd90ca29" providerId="LiveId" clId="{8A3EA604-32F2-44F8-8543-DA5C58CA6EEA}" dt="2024-03-08T17:22:55.952" v="10182"/>
          <ac:spMkLst>
            <pc:docMk/>
            <pc:sldMk cId="696135377" sldId="315"/>
            <ac:spMk id="11" creationId="{F1621EF3-4A20-7AB6-C504-4C23B7E728E5}"/>
          </ac:spMkLst>
        </pc:spChg>
        <pc:spChg chg="add del mod">
          <ac:chgData name="Kumar Raju Neela" userId="fa63efd3fd90ca29" providerId="LiveId" clId="{8A3EA604-32F2-44F8-8543-DA5C58CA6EEA}" dt="2024-03-02T09:01:03.554" v="9798"/>
          <ac:spMkLst>
            <pc:docMk/>
            <pc:sldMk cId="696135377" sldId="315"/>
            <ac:spMk id="12" creationId="{B4173CB8-8A5C-1C92-4FA1-D98F8C27F3B4}"/>
          </ac:spMkLst>
        </pc:spChg>
        <pc:spChg chg="add mod">
          <ac:chgData name="Kumar Raju Neela" userId="fa63efd3fd90ca29" providerId="LiveId" clId="{8A3EA604-32F2-44F8-8543-DA5C58CA6EEA}" dt="2024-03-08T17:42:37.290" v="10245" actId="1076"/>
          <ac:spMkLst>
            <pc:docMk/>
            <pc:sldMk cId="696135377" sldId="315"/>
            <ac:spMk id="13" creationId="{41D282D7-20D1-0DD3-B094-56FCF1F7EE00}"/>
          </ac:spMkLst>
        </pc:spChg>
        <pc:picChg chg="add del mod">
          <ac:chgData name="Kumar Raju Neela" userId="fa63efd3fd90ca29" providerId="LiveId" clId="{8A3EA604-32F2-44F8-8543-DA5C58CA6EEA}" dt="2024-03-08T17:38:10.493" v="10188" actId="478"/>
          <ac:picMkLst>
            <pc:docMk/>
            <pc:sldMk cId="696135377" sldId="315"/>
            <ac:picMk id="4" creationId="{0FF78997-9DE2-A9BA-82F4-9912108463C1}"/>
          </ac:picMkLst>
        </pc:picChg>
        <pc:picChg chg="add del mod">
          <ac:chgData name="Kumar Raju Neela" userId="fa63efd3fd90ca29" providerId="LiveId" clId="{8A3EA604-32F2-44F8-8543-DA5C58CA6EEA}" dt="2024-03-08T17:38:05.536" v="10186" actId="478"/>
          <ac:picMkLst>
            <pc:docMk/>
            <pc:sldMk cId="696135377" sldId="315"/>
            <ac:picMk id="5" creationId="{6141DD97-4709-1C09-0780-04555B5A6FFE}"/>
          </ac:picMkLst>
        </pc:picChg>
        <pc:picChg chg="add del mod">
          <ac:chgData name="Kumar Raju Neela" userId="fa63efd3fd90ca29" providerId="LiveId" clId="{8A3EA604-32F2-44F8-8543-DA5C58CA6EEA}" dt="2024-03-08T17:38:12.244" v="10189" actId="478"/>
          <ac:picMkLst>
            <pc:docMk/>
            <pc:sldMk cId="696135377" sldId="315"/>
            <ac:picMk id="6" creationId="{47A8CB2F-96D5-F969-169A-A8FB80A1FC78}"/>
          </ac:picMkLst>
        </pc:picChg>
        <pc:picChg chg="add del mod">
          <ac:chgData name="Kumar Raju Neela" userId="fa63efd3fd90ca29" providerId="LiveId" clId="{8A3EA604-32F2-44F8-8543-DA5C58CA6EEA}" dt="2024-03-02T09:00:37.888" v="9795" actId="478"/>
          <ac:picMkLst>
            <pc:docMk/>
            <pc:sldMk cId="696135377" sldId="315"/>
            <ac:picMk id="7" creationId="{2A0EAF18-2D0C-9665-0B11-5BA8BD8DBC20}"/>
          </ac:picMkLst>
        </pc:picChg>
        <pc:picChg chg="add del mod">
          <ac:chgData name="Kumar Raju Neela" userId="fa63efd3fd90ca29" providerId="LiveId" clId="{8A3EA604-32F2-44F8-8543-DA5C58CA6EEA}" dt="2024-03-02T00:52:28.474" v="4040" actId="478"/>
          <ac:picMkLst>
            <pc:docMk/>
            <pc:sldMk cId="696135377" sldId="315"/>
            <ac:picMk id="7" creationId="{5E526047-B5DC-2824-4A40-74B9DE016944}"/>
          </ac:picMkLst>
        </pc:picChg>
        <pc:picChg chg="add del mod">
          <ac:chgData name="Kumar Raju Neela" userId="fa63efd3fd90ca29" providerId="LiveId" clId="{8A3EA604-32F2-44F8-8543-DA5C58CA6EEA}" dt="2024-03-02T09:00:37.888" v="9795" actId="478"/>
          <ac:picMkLst>
            <pc:docMk/>
            <pc:sldMk cId="696135377" sldId="315"/>
            <ac:picMk id="8" creationId="{49785433-53C6-8AE7-6709-040A43E450FC}"/>
          </ac:picMkLst>
        </pc:picChg>
        <pc:picChg chg="add mod">
          <ac:chgData name="Kumar Raju Neela" userId="fa63efd3fd90ca29" providerId="LiveId" clId="{8A3EA604-32F2-44F8-8543-DA5C58CA6EEA}" dt="2024-03-08T17:41:06.785" v="10209" actId="1076"/>
          <ac:picMkLst>
            <pc:docMk/>
            <pc:sldMk cId="696135377" sldId="315"/>
            <ac:picMk id="8" creationId="{5C2556B8-A0D6-94E7-5D7D-600C2A6CAF2D}"/>
          </ac:picMkLst>
        </pc:picChg>
        <pc:picChg chg="add del mod">
          <ac:chgData name="Kumar Raju Neela" userId="fa63efd3fd90ca29" providerId="LiveId" clId="{8A3EA604-32F2-44F8-8543-DA5C58CA6EEA}" dt="2024-03-08T17:38:08.317" v="10187" actId="478"/>
          <ac:picMkLst>
            <pc:docMk/>
            <pc:sldMk cId="696135377" sldId="315"/>
            <ac:picMk id="9" creationId="{D8964BF7-1293-BE6E-CC2A-0812FBB100EE}"/>
          </ac:picMkLst>
        </pc:picChg>
        <pc:picChg chg="add mod">
          <ac:chgData name="Kumar Raju Neela" userId="fa63efd3fd90ca29" providerId="LiveId" clId="{8A3EA604-32F2-44F8-8543-DA5C58CA6EEA}" dt="2024-03-08T17:41:34.222" v="10217" actId="1076"/>
          <ac:picMkLst>
            <pc:docMk/>
            <pc:sldMk cId="696135377" sldId="315"/>
            <ac:picMk id="14" creationId="{80496F6D-3C48-3DBB-55AD-9254D7608064}"/>
          </ac:picMkLst>
        </pc:picChg>
        <pc:picChg chg="add mod">
          <ac:chgData name="Kumar Raju Neela" userId="fa63efd3fd90ca29" providerId="LiveId" clId="{8A3EA604-32F2-44F8-8543-DA5C58CA6EEA}" dt="2024-03-08T17:42:22.836" v="10242" actId="14100"/>
          <ac:picMkLst>
            <pc:docMk/>
            <pc:sldMk cId="696135377" sldId="315"/>
            <ac:picMk id="16" creationId="{624DB636-0FE7-FFF4-A91B-E804F40766BF}"/>
          </ac:picMkLst>
        </pc:picChg>
      </pc:sldChg>
      <pc:sldChg chg="addSp delSp modSp add del mod modTransition">
        <pc:chgData name="Kumar Raju Neela" userId="fa63efd3fd90ca29" providerId="LiveId" clId="{8A3EA604-32F2-44F8-8543-DA5C58CA6EEA}" dt="2024-03-08T18:46:47.117" v="10276" actId="2696"/>
        <pc:sldMkLst>
          <pc:docMk/>
          <pc:sldMk cId="193208628" sldId="316"/>
        </pc:sldMkLst>
        <pc:spChg chg="add mod">
          <ac:chgData name="Kumar Raju Neela" userId="fa63efd3fd90ca29" providerId="LiveId" clId="{8A3EA604-32F2-44F8-8543-DA5C58CA6EEA}" dt="2024-03-02T09:07:27.059" v="10066" actId="20577"/>
          <ac:spMkLst>
            <pc:docMk/>
            <pc:sldMk cId="193208628" sldId="316"/>
            <ac:spMk id="2" creationId="{5BC80317-B6B4-E19E-BB36-BEAD38D0EA25}"/>
          </ac:spMkLst>
        </pc:spChg>
        <pc:spChg chg="add mod">
          <ac:chgData name="Kumar Raju Neela" userId="fa63efd3fd90ca29" providerId="LiveId" clId="{8A3EA604-32F2-44F8-8543-DA5C58CA6EEA}" dt="2024-03-02T04:32:55.343" v="6847" actId="2085"/>
          <ac:spMkLst>
            <pc:docMk/>
            <pc:sldMk cId="193208628" sldId="316"/>
            <ac:spMk id="3" creationId="{6F2A9FA3-4208-6053-CDCA-76EA0E865903}"/>
          </ac:spMkLst>
        </pc:spChg>
        <pc:spChg chg="mod">
          <ac:chgData name="Kumar Raju Neela" userId="fa63efd3fd90ca29" providerId="LiveId" clId="{8A3EA604-32F2-44F8-8543-DA5C58CA6EEA}" dt="2024-03-02T01:28:17.636" v="4670" actId="20577"/>
          <ac:spMkLst>
            <pc:docMk/>
            <pc:sldMk cId="193208628" sldId="316"/>
            <ac:spMk id="4" creationId="{0B391848-D014-B8DB-2A14-C1F48663A5A6}"/>
          </ac:spMkLst>
        </pc:spChg>
        <pc:spChg chg="add mod">
          <ac:chgData name="Kumar Raju Neela" userId="fa63efd3fd90ca29" providerId="LiveId" clId="{8A3EA604-32F2-44F8-8543-DA5C58CA6EEA}" dt="2024-03-02T09:08:00.620" v="10070" actId="1076"/>
          <ac:spMkLst>
            <pc:docMk/>
            <pc:sldMk cId="193208628" sldId="316"/>
            <ac:spMk id="7" creationId="{392CA03B-9CE4-EA8E-36DC-1D984392F02A}"/>
          </ac:spMkLst>
        </pc:spChg>
        <pc:picChg chg="del">
          <ac:chgData name="Kumar Raju Neela" userId="fa63efd3fd90ca29" providerId="LiveId" clId="{8A3EA604-32F2-44F8-8543-DA5C58CA6EEA}" dt="2024-03-02T01:28:09.716" v="4631" actId="478"/>
          <ac:picMkLst>
            <pc:docMk/>
            <pc:sldMk cId="193208628" sldId="316"/>
            <ac:picMk id="3" creationId="{FC6C3CED-549C-F68F-3D2A-E2C2C84E7A26}"/>
          </ac:picMkLst>
        </pc:picChg>
        <pc:picChg chg="add mod">
          <ac:chgData name="Kumar Raju Neela" userId="fa63efd3fd90ca29" providerId="LiveId" clId="{8A3EA604-32F2-44F8-8543-DA5C58CA6EEA}" dt="2024-03-02T09:07:33.413" v="10068" actId="14100"/>
          <ac:picMkLst>
            <pc:docMk/>
            <pc:sldMk cId="193208628" sldId="316"/>
            <ac:picMk id="6" creationId="{3D6C7645-0D31-72B8-30D4-FA6FB706DA85}"/>
          </ac:picMkLst>
        </pc:picChg>
      </pc:sldChg>
      <pc:sldChg chg="new del">
        <pc:chgData name="Kumar Raju Neela" userId="fa63efd3fd90ca29" providerId="LiveId" clId="{8A3EA604-32F2-44F8-8543-DA5C58CA6EEA}" dt="2024-03-02T00:29:40.869" v="3923" actId="2696"/>
        <pc:sldMkLst>
          <pc:docMk/>
          <pc:sldMk cId="1095466142" sldId="316"/>
        </pc:sldMkLst>
      </pc:sldChg>
      <pc:sldChg chg="addSp delSp modSp add mod modTransition">
        <pc:chgData name="Kumar Raju Neela" userId="fa63efd3fd90ca29" providerId="LiveId" clId="{8A3EA604-32F2-44F8-8543-DA5C58CA6EEA}" dt="2024-03-08T20:14:43.075" v="10339" actId="1076"/>
        <pc:sldMkLst>
          <pc:docMk/>
          <pc:sldMk cId="3391640607" sldId="317"/>
        </pc:sldMkLst>
        <pc:spChg chg="add mod">
          <ac:chgData name="Kumar Raju Neela" userId="fa63efd3fd90ca29" providerId="LiveId" clId="{8A3EA604-32F2-44F8-8543-DA5C58CA6EEA}" dt="2024-03-02T05:46:59.551" v="8179" actId="113"/>
          <ac:spMkLst>
            <pc:docMk/>
            <pc:sldMk cId="3391640607" sldId="317"/>
            <ac:spMk id="2" creationId="{D2E338ED-F0E3-02E4-C3CA-11EDF1E9C9EB}"/>
          </ac:spMkLst>
        </pc:spChg>
        <pc:spChg chg="add mod">
          <ac:chgData name="Kumar Raju Neela" userId="fa63efd3fd90ca29" providerId="LiveId" clId="{8A3EA604-32F2-44F8-8543-DA5C58CA6EEA}" dt="2024-03-02T04:37:58.899" v="6883" actId="2085"/>
          <ac:spMkLst>
            <pc:docMk/>
            <pc:sldMk cId="3391640607" sldId="317"/>
            <ac:spMk id="3" creationId="{233FD50F-1764-6DAD-5330-13F918CDFD78}"/>
          </ac:spMkLst>
        </pc:spChg>
        <pc:spChg chg="add del mod">
          <ac:chgData name="Kumar Raju Neela" userId="fa63efd3fd90ca29" providerId="LiveId" clId="{8A3EA604-32F2-44F8-8543-DA5C58CA6EEA}" dt="2024-03-02T02:28:37.013" v="5851"/>
          <ac:spMkLst>
            <pc:docMk/>
            <pc:sldMk cId="3391640607" sldId="317"/>
            <ac:spMk id="3" creationId="{F268FB52-5ECB-A758-E6D6-B7BE43788DC1}"/>
          </ac:spMkLst>
        </pc:spChg>
        <pc:spChg chg="mod">
          <ac:chgData name="Kumar Raju Neela" userId="fa63efd3fd90ca29" providerId="LiveId" clId="{8A3EA604-32F2-44F8-8543-DA5C58CA6EEA}" dt="2024-03-02T02:34:19.931" v="6146" actId="1076"/>
          <ac:spMkLst>
            <pc:docMk/>
            <pc:sldMk cId="3391640607" sldId="317"/>
            <ac:spMk id="4" creationId="{D8CE1422-6F42-43F9-0596-7B496150B815}"/>
          </ac:spMkLst>
        </pc:spChg>
        <pc:spChg chg="add mod">
          <ac:chgData name="Kumar Raju Neela" userId="fa63efd3fd90ca29" providerId="LiveId" clId="{8A3EA604-32F2-44F8-8543-DA5C58CA6EEA}" dt="2024-03-08T20:14:43.075" v="10339" actId="1076"/>
          <ac:spMkLst>
            <pc:docMk/>
            <pc:sldMk cId="3391640607" sldId="317"/>
            <ac:spMk id="7" creationId="{26F72BDB-9DDD-C1F0-2B4F-60FA8B05A728}"/>
          </ac:spMkLst>
        </pc:spChg>
        <pc:picChg chg="add del mod">
          <ac:chgData name="Kumar Raju Neela" userId="fa63efd3fd90ca29" providerId="LiveId" clId="{8A3EA604-32F2-44F8-8543-DA5C58CA6EEA}" dt="2024-03-08T19:12:16.907" v="10291" actId="478"/>
          <ac:picMkLst>
            <pc:docMk/>
            <pc:sldMk cId="3391640607" sldId="317"/>
            <ac:picMk id="6" creationId="{FF91C64F-89ED-5867-BD7C-382933AAEE58}"/>
          </ac:picMkLst>
        </pc:picChg>
        <pc:picChg chg="add mod">
          <ac:chgData name="Kumar Raju Neela" userId="fa63efd3fd90ca29" providerId="LiveId" clId="{8A3EA604-32F2-44F8-8543-DA5C58CA6EEA}" dt="2024-03-08T20:14:34.255" v="10338" actId="14100"/>
          <ac:picMkLst>
            <pc:docMk/>
            <pc:sldMk cId="3391640607" sldId="317"/>
            <ac:picMk id="8" creationId="{1E1C8438-278B-12F4-7511-6F73B2E4110C}"/>
          </ac:picMkLst>
        </pc:picChg>
      </pc:sldChg>
      <pc:sldChg chg="addSp delSp modSp add mod modTransition">
        <pc:chgData name="Kumar Raju Neela" userId="fa63efd3fd90ca29" providerId="LiveId" clId="{8A3EA604-32F2-44F8-8543-DA5C58CA6EEA}" dt="2024-03-08T20:14:15.413" v="10335" actId="1076"/>
        <pc:sldMkLst>
          <pc:docMk/>
          <pc:sldMk cId="2645289256" sldId="318"/>
        </pc:sldMkLst>
        <pc:spChg chg="add mod">
          <ac:chgData name="Kumar Raju Neela" userId="fa63efd3fd90ca29" providerId="LiveId" clId="{8A3EA604-32F2-44F8-8543-DA5C58CA6EEA}" dt="2024-03-02T05:26:24.704" v="7551" actId="113"/>
          <ac:spMkLst>
            <pc:docMk/>
            <pc:sldMk cId="2645289256" sldId="318"/>
            <ac:spMk id="2" creationId="{59ED64E7-A1DA-21A1-D160-BF0996A5ED69}"/>
          </ac:spMkLst>
        </pc:spChg>
        <pc:spChg chg="add mod">
          <ac:chgData name="Kumar Raju Neela" userId="fa63efd3fd90ca29" providerId="LiveId" clId="{8A3EA604-32F2-44F8-8543-DA5C58CA6EEA}" dt="2024-03-02T04:37:51.481" v="6882" actId="2085"/>
          <ac:spMkLst>
            <pc:docMk/>
            <pc:sldMk cId="2645289256" sldId="318"/>
            <ac:spMk id="3" creationId="{B180047C-FFE8-CF04-197D-6E6A2E9F0803}"/>
          </ac:spMkLst>
        </pc:spChg>
        <pc:spChg chg="add mod">
          <ac:chgData name="Kumar Raju Neela" userId="fa63efd3fd90ca29" providerId="LiveId" clId="{8A3EA604-32F2-44F8-8543-DA5C58CA6EEA}" dt="2024-03-02T10:05:13.336" v="10136" actId="20577"/>
          <ac:spMkLst>
            <pc:docMk/>
            <pc:sldMk cId="2645289256" sldId="318"/>
            <ac:spMk id="8" creationId="{89C8B01B-42C6-E54B-7665-AB74818E126F}"/>
          </ac:spMkLst>
        </pc:spChg>
        <pc:picChg chg="add del mod">
          <ac:chgData name="Kumar Raju Neela" userId="fa63efd3fd90ca29" providerId="LiveId" clId="{8A3EA604-32F2-44F8-8543-DA5C58CA6EEA}" dt="2024-03-08T18:53:30.374" v="10287" actId="478"/>
          <ac:picMkLst>
            <pc:docMk/>
            <pc:sldMk cId="2645289256" sldId="318"/>
            <ac:picMk id="5" creationId="{183E593B-F268-5ABB-4B31-4BCE4A8D8354}"/>
          </ac:picMkLst>
        </pc:picChg>
        <pc:picChg chg="add del mod">
          <ac:chgData name="Kumar Raju Neela" userId="fa63efd3fd90ca29" providerId="LiveId" clId="{8A3EA604-32F2-44F8-8543-DA5C58CA6EEA}" dt="2024-03-08T18:53:29.304" v="10286" actId="478"/>
          <ac:picMkLst>
            <pc:docMk/>
            <pc:sldMk cId="2645289256" sldId="318"/>
            <ac:picMk id="7" creationId="{15EC5393-7677-6313-57B5-D10C35733288}"/>
          </ac:picMkLst>
        </pc:picChg>
        <pc:picChg chg="add mod">
          <ac:chgData name="Kumar Raju Neela" userId="fa63efd3fd90ca29" providerId="LiveId" clId="{8A3EA604-32F2-44F8-8543-DA5C58CA6EEA}" dt="2024-03-08T20:14:15.413" v="10335" actId="1076"/>
          <ac:picMkLst>
            <pc:docMk/>
            <pc:sldMk cId="2645289256" sldId="318"/>
            <ac:picMk id="9" creationId="{89E1FA63-4DBF-DC42-B851-27CBA167F642}"/>
          </ac:picMkLst>
        </pc:picChg>
        <pc:picChg chg="add mod">
          <ac:chgData name="Kumar Raju Neela" userId="fa63efd3fd90ca29" providerId="LiveId" clId="{8A3EA604-32F2-44F8-8543-DA5C58CA6EEA}" dt="2024-03-08T20:14:04.695" v="10332" actId="14100"/>
          <ac:picMkLst>
            <pc:docMk/>
            <pc:sldMk cId="2645289256" sldId="318"/>
            <ac:picMk id="11" creationId="{CF220D7F-DA20-DACC-4955-45D018F11D82}"/>
          </ac:picMkLst>
        </pc:picChg>
      </pc:sldChg>
      <pc:sldChg chg="addSp delSp modSp add mod modTransition">
        <pc:chgData name="Kumar Raju Neela" userId="fa63efd3fd90ca29" providerId="LiveId" clId="{8A3EA604-32F2-44F8-8543-DA5C58CA6EEA}" dt="2024-03-08T21:45:31.950" v="10369" actId="5793"/>
        <pc:sldMkLst>
          <pc:docMk/>
          <pc:sldMk cId="4245731750" sldId="319"/>
        </pc:sldMkLst>
        <pc:spChg chg="add del mod">
          <ac:chgData name="Kumar Raju Neela" userId="fa63efd3fd90ca29" providerId="LiveId" clId="{8A3EA604-32F2-44F8-8543-DA5C58CA6EEA}" dt="2024-03-02T08:50:15.735" v="9619"/>
          <ac:spMkLst>
            <pc:docMk/>
            <pc:sldMk cId="4245731750" sldId="319"/>
            <ac:spMk id="2" creationId="{532D3F5B-6695-21A5-AD98-FC103233E7D9}"/>
          </ac:spMkLst>
        </pc:spChg>
        <pc:spChg chg="add mod">
          <ac:chgData name="Kumar Raju Neela" userId="fa63efd3fd90ca29" providerId="LiveId" clId="{8A3EA604-32F2-44F8-8543-DA5C58CA6EEA}" dt="2024-03-02T08:50:39.988" v="9634" actId="20577"/>
          <ac:spMkLst>
            <pc:docMk/>
            <pc:sldMk cId="4245731750" sldId="319"/>
            <ac:spMk id="3" creationId="{18335BC1-E6DB-E377-6CD9-E8AE31427D7F}"/>
          </ac:spMkLst>
        </pc:spChg>
        <pc:spChg chg="add mod">
          <ac:chgData name="Kumar Raju Neela" userId="fa63efd3fd90ca29" providerId="LiveId" clId="{8A3EA604-32F2-44F8-8543-DA5C58CA6EEA}" dt="2024-03-02T04:35:09.354" v="6855" actId="207"/>
          <ac:spMkLst>
            <pc:docMk/>
            <pc:sldMk cId="4245731750" sldId="319"/>
            <ac:spMk id="5" creationId="{535758B6-48FB-8701-2645-9089DB7F97C0}"/>
          </ac:spMkLst>
        </pc:spChg>
        <pc:spChg chg="add mod">
          <ac:chgData name="Kumar Raju Neela" userId="fa63efd3fd90ca29" providerId="LiveId" clId="{8A3EA604-32F2-44F8-8543-DA5C58CA6EEA}" dt="2024-03-08T21:45:31.950" v="10369" actId="5793"/>
          <ac:spMkLst>
            <pc:docMk/>
            <pc:sldMk cId="4245731750" sldId="319"/>
            <ac:spMk id="7" creationId="{AC6F33C5-760F-0127-C316-825D487CFA7B}"/>
          </ac:spMkLst>
        </pc:spChg>
        <pc:picChg chg="add del mod">
          <ac:chgData name="Kumar Raju Neela" userId="fa63efd3fd90ca29" providerId="LiveId" clId="{8A3EA604-32F2-44F8-8543-DA5C58CA6EEA}" dt="2024-03-08T18:51:00.752" v="10285" actId="478"/>
          <ac:picMkLst>
            <pc:docMk/>
            <pc:sldMk cId="4245731750" sldId="319"/>
            <ac:picMk id="6" creationId="{5FBCC3D8-9523-0670-04AA-7A07B6CD3DC9}"/>
          </ac:picMkLst>
        </pc:picChg>
        <pc:picChg chg="add mod">
          <ac:chgData name="Kumar Raju Neela" userId="fa63efd3fd90ca29" providerId="LiveId" clId="{8A3EA604-32F2-44F8-8543-DA5C58CA6EEA}" dt="2024-03-08T20:09:51.191" v="10326" actId="1076"/>
          <ac:picMkLst>
            <pc:docMk/>
            <pc:sldMk cId="4245731750" sldId="319"/>
            <ac:picMk id="8" creationId="{427EEE9A-0A72-3F68-B1F6-35C1E356E221}"/>
          </ac:picMkLst>
        </pc:picChg>
      </pc:sldChg>
      <pc:sldChg chg="addSp delSp modSp add mod modTransition">
        <pc:chgData name="Kumar Raju Neela" userId="fa63efd3fd90ca29" providerId="LiveId" clId="{8A3EA604-32F2-44F8-8543-DA5C58CA6EEA}" dt="2024-03-15T18:47:37.562" v="10426" actId="1076"/>
        <pc:sldMkLst>
          <pc:docMk/>
          <pc:sldMk cId="414625132" sldId="320"/>
        </pc:sldMkLst>
        <pc:spChg chg="mod">
          <ac:chgData name="Kumar Raju Neela" userId="fa63efd3fd90ca29" providerId="LiveId" clId="{8A3EA604-32F2-44F8-8543-DA5C58CA6EEA}" dt="2024-03-02T08:55:29.053" v="9703" actId="207"/>
          <ac:spMkLst>
            <pc:docMk/>
            <pc:sldMk cId="414625132" sldId="320"/>
            <ac:spMk id="4" creationId="{4BA4764B-F91E-4766-018B-12AC55FEFB21}"/>
          </ac:spMkLst>
        </pc:spChg>
        <pc:spChg chg="add mod">
          <ac:chgData name="Kumar Raju Neela" userId="fa63efd3fd90ca29" providerId="LiveId" clId="{8A3EA604-32F2-44F8-8543-DA5C58CA6EEA}" dt="2024-03-15T18:47:29.530" v="10425" actId="20577"/>
          <ac:spMkLst>
            <pc:docMk/>
            <pc:sldMk cId="414625132" sldId="320"/>
            <ac:spMk id="6" creationId="{0304A2FF-51FC-0826-9687-9B44923957E6}"/>
          </ac:spMkLst>
        </pc:spChg>
        <pc:spChg chg="add mod">
          <ac:chgData name="Kumar Raju Neela" userId="fa63efd3fd90ca29" providerId="LiveId" clId="{8A3EA604-32F2-44F8-8543-DA5C58CA6EEA}" dt="2024-03-15T18:47:37.562" v="10426" actId="1076"/>
          <ac:spMkLst>
            <pc:docMk/>
            <pc:sldMk cId="414625132" sldId="320"/>
            <ac:spMk id="8" creationId="{1C6C8963-3DE9-A38F-218E-CB42BF3CA69A}"/>
          </ac:spMkLst>
        </pc:spChg>
        <pc:picChg chg="del">
          <ac:chgData name="Kumar Raju Neela" userId="fa63efd3fd90ca29" providerId="LiveId" clId="{8A3EA604-32F2-44F8-8543-DA5C58CA6EEA}" dt="2024-03-08T19:28:45.269" v="10308" actId="478"/>
          <ac:picMkLst>
            <pc:docMk/>
            <pc:sldMk cId="414625132" sldId="320"/>
            <ac:picMk id="2" creationId="{9D503133-0300-9B5D-72D0-879DA645A1ED}"/>
          </ac:picMkLst>
        </pc:picChg>
        <pc:picChg chg="add mod">
          <ac:chgData name="Kumar Raju Neela" userId="fa63efd3fd90ca29" providerId="LiveId" clId="{8A3EA604-32F2-44F8-8543-DA5C58CA6EEA}" dt="2024-03-08T19:31:28.695" v="10318" actId="1076"/>
          <ac:picMkLst>
            <pc:docMk/>
            <pc:sldMk cId="414625132" sldId="320"/>
            <ac:picMk id="5" creationId="{7EED8B08-A8E7-BFFC-AF07-64ECF53617CC}"/>
          </ac:picMkLst>
        </pc:picChg>
      </pc:sldChg>
      <pc:sldChg chg="addSp delSp modSp add mod modTransition">
        <pc:chgData name="Kumar Raju Neela" userId="fa63efd3fd90ca29" providerId="LiveId" clId="{8A3EA604-32F2-44F8-8543-DA5C58CA6EEA}" dt="2024-03-08T19:32:50.158" v="10323" actId="14100"/>
        <pc:sldMkLst>
          <pc:docMk/>
          <pc:sldMk cId="3156167957" sldId="321"/>
        </pc:sldMkLst>
        <pc:spChg chg="add mod">
          <ac:chgData name="Kumar Raju Neela" userId="fa63efd3fd90ca29" providerId="LiveId" clId="{8A3EA604-32F2-44F8-8543-DA5C58CA6EEA}" dt="2024-03-02T04:39:30.621" v="6904" actId="2085"/>
          <ac:spMkLst>
            <pc:docMk/>
            <pc:sldMk cId="3156167957" sldId="321"/>
            <ac:spMk id="2" creationId="{BD84B1B0-BD34-295B-6CF5-484225872DAA}"/>
          </ac:spMkLst>
        </pc:spChg>
        <pc:spChg chg="add mod">
          <ac:chgData name="Kumar Raju Neela" userId="fa63efd3fd90ca29" providerId="LiveId" clId="{8A3EA604-32F2-44F8-8543-DA5C58CA6EEA}" dt="2024-03-08T19:32:45.972" v="10322" actId="1076"/>
          <ac:spMkLst>
            <pc:docMk/>
            <pc:sldMk cId="3156167957" sldId="321"/>
            <ac:spMk id="5" creationId="{F5493AAC-9B0A-9095-A0F3-B56327F085ED}"/>
          </ac:spMkLst>
        </pc:spChg>
        <pc:spChg chg="mod">
          <ac:chgData name="Kumar Raju Neela" userId="fa63efd3fd90ca29" providerId="LiveId" clId="{8A3EA604-32F2-44F8-8543-DA5C58CA6EEA}" dt="2024-03-02T05:46:15.368" v="8175" actId="113"/>
          <ac:spMkLst>
            <pc:docMk/>
            <pc:sldMk cId="3156167957" sldId="321"/>
            <ac:spMk id="6" creationId="{7993A8AF-5919-B866-5A1B-B2A039AA12F2}"/>
          </ac:spMkLst>
        </pc:spChg>
        <pc:picChg chg="del mod">
          <ac:chgData name="Kumar Raju Neela" userId="fa63efd3fd90ca29" providerId="LiveId" clId="{8A3EA604-32F2-44F8-8543-DA5C58CA6EEA}" dt="2024-03-08T19:25:18.023" v="10304" actId="478"/>
          <ac:picMkLst>
            <pc:docMk/>
            <pc:sldMk cId="3156167957" sldId="321"/>
            <ac:picMk id="3" creationId="{AE26A134-3B6C-56C3-ECAD-E35560BF1514}"/>
          </ac:picMkLst>
        </pc:picChg>
        <pc:picChg chg="add mod">
          <ac:chgData name="Kumar Raju Neela" userId="fa63efd3fd90ca29" providerId="LiveId" clId="{8A3EA604-32F2-44F8-8543-DA5C58CA6EEA}" dt="2024-03-08T19:32:50.158" v="10323" actId="14100"/>
          <ac:picMkLst>
            <pc:docMk/>
            <pc:sldMk cId="3156167957" sldId="321"/>
            <ac:picMk id="7" creationId="{771157AD-600C-42FE-4595-405A19323195}"/>
          </ac:picMkLst>
        </pc:picChg>
      </pc:sldChg>
      <pc:sldChg chg="addSp delSp modSp add mod modTransition setBg">
        <pc:chgData name="Kumar Raju Neela" userId="fa63efd3fd90ca29" providerId="LiveId" clId="{8A3EA604-32F2-44F8-8543-DA5C58CA6EEA}" dt="2024-03-08T22:13:33.549" v="10379" actId="1076"/>
        <pc:sldMkLst>
          <pc:docMk/>
          <pc:sldMk cId="2972804381" sldId="322"/>
        </pc:sldMkLst>
        <pc:spChg chg="add mod">
          <ac:chgData name="Kumar Raju Neela" userId="fa63efd3fd90ca29" providerId="LiveId" clId="{8A3EA604-32F2-44F8-8543-DA5C58CA6EEA}" dt="2024-03-02T04:39:37.482" v="6905" actId="2085"/>
          <ac:spMkLst>
            <pc:docMk/>
            <pc:sldMk cId="2972804381" sldId="322"/>
            <ac:spMk id="2" creationId="{7BC7B59F-A527-21F2-F270-89E5CF57AFD1}"/>
          </ac:spMkLst>
        </pc:spChg>
        <pc:spChg chg="mod">
          <ac:chgData name="Kumar Raju Neela" userId="fa63efd3fd90ca29" providerId="LiveId" clId="{8A3EA604-32F2-44F8-8543-DA5C58CA6EEA}" dt="2024-03-02T05:46:32.189" v="8176" actId="113"/>
          <ac:spMkLst>
            <pc:docMk/>
            <pc:sldMk cId="2972804381" sldId="322"/>
            <ac:spMk id="4" creationId="{476672EC-BF14-F549-3CA0-3DEA7356DF4C}"/>
          </ac:spMkLst>
        </pc:spChg>
        <pc:spChg chg="add mod">
          <ac:chgData name="Kumar Raju Neela" userId="fa63efd3fd90ca29" providerId="LiveId" clId="{8A3EA604-32F2-44F8-8543-DA5C58CA6EEA}" dt="2024-03-08T22:13:33.549" v="10379" actId="1076"/>
          <ac:spMkLst>
            <pc:docMk/>
            <pc:sldMk cId="2972804381" sldId="322"/>
            <ac:spMk id="5" creationId="{2D676DF1-B1D1-28A9-6D09-4558725C1FFF}"/>
          </ac:spMkLst>
        </pc:spChg>
        <pc:picChg chg="del mod">
          <ac:chgData name="Kumar Raju Neela" userId="fa63efd3fd90ca29" providerId="LiveId" clId="{8A3EA604-32F2-44F8-8543-DA5C58CA6EEA}" dt="2024-03-08T19:19:54.634" v="10302" actId="478"/>
          <ac:picMkLst>
            <pc:docMk/>
            <pc:sldMk cId="2972804381" sldId="322"/>
            <ac:picMk id="3" creationId="{C7A30A7F-A040-6523-95F5-16F5EEF9BB4F}"/>
          </ac:picMkLst>
        </pc:picChg>
        <pc:picChg chg="add mod">
          <ac:chgData name="Kumar Raju Neela" userId="fa63efd3fd90ca29" providerId="LiveId" clId="{8A3EA604-32F2-44F8-8543-DA5C58CA6EEA}" dt="2024-03-08T19:19:57.342" v="10303" actId="1076"/>
          <ac:picMkLst>
            <pc:docMk/>
            <pc:sldMk cId="2972804381" sldId="322"/>
            <ac:picMk id="7" creationId="{70572431-21A7-A7A1-19DD-1A89787BDD3B}"/>
          </ac:picMkLst>
        </pc:picChg>
      </pc:sldChg>
      <pc:sldChg chg="addSp delSp modSp add mod modTransition">
        <pc:chgData name="Kumar Raju Neela" userId="fa63efd3fd90ca29" providerId="LiveId" clId="{8A3EA604-32F2-44F8-8543-DA5C58CA6EEA}" dt="2024-03-08T22:07:20.049" v="10378" actId="12"/>
        <pc:sldMkLst>
          <pc:docMk/>
          <pc:sldMk cId="2708494702" sldId="323"/>
        </pc:sldMkLst>
        <pc:spChg chg="add mod">
          <ac:chgData name="Kumar Raju Neela" userId="fa63efd3fd90ca29" providerId="LiveId" clId="{8A3EA604-32F2-44F8-8543-DA5C58CA6EEA}" dt="2024-03-02T04:38:11.719" v="6886" actId="2085"/>
          <ac:spMkLst>
            <pc:docMk/>
            <pc:sldMk cId="2708494702" sldId="323"/>
            <ac:spMk id="2" creationId="{23DD5F6D-F42C-CE7B-B387-E5788E49CB40}"/>
          </ac:spMkLst>
        </pc:spChg>
        <pc:spChg chg="add mod">
          <ac:chgData name="Kumar Raju Neela" userId="fa63efd3fd90ca29" providerId="LiveId" clId="{8A3EA604-32F2-44F8-8543-DA5C58CA6EEA}" dt="2024-03-02T05:46:42.058" v="8177" actId="113"/>
          <ac:spMkLst>
            <pc:docMk/>
            <pc:sldMk cId="2708494702" sldId="323"/>
            <ac:spMk id="3" creationId="{D0665F6C-4948-3278-65B2-4037500898E1}"/>
          </ac:spMkLst>
        </pc:spChg>
        <pc:spChg chg="add mod">
          <ac:chgData name="Kumar Raju Neela" userId="fa63efd3fd90ca29" providerId="LiveId" clId="{8A3EA604-32F2-44F8-8543-DA5C58CA6EEA}" dt="2024-03-08T22:07:20.049" v="10378" actId="12"/>
          <ac:spMkLst>
            <pc:docMk/>
            <pc:sldMk cId="2708494702" sldId="323"/>
            <ac:spMk id="7" creationId="{6B7880A8-2975-EC9E-1C90-FD74B82B4FF2}"/>
          </ac:spMkLst>
        </pc:spChg>
        <pc:picChg chg="add del mod">
          <ac:chgData name="Kumar Raju Neela" userId="fa63efd3fd90ca29" providerId="LiveId" clId="{8A3EA604-32F2-44F8-8543-DA5C58CA6EEA}" dt="2024-03-08T19:19:32.448" v="10299" actId="478"/>
          <ac:picMkLst>
            <pc:docMk/>
            <pc:sldMk cId="2708494702" sldId="323"/>
            <ac:picMk id="6" creationId="{57CB502F-C02B-ED0F-DEB5-7417A318D80D}"/>
          </ac:picMkLst>
        </pc:picChg>
        <pc:picChg chg="add mod">
          <ac:chgData name="Kumar Raju Neela" userId="fa63efd3fd90ca29" providerId="LiveId" clId="{8A3EA604-32F2-44F8-8543-DA5C58CA6EEA}" dt="2024-03-08T20:15:42.833" v="10352" actId="1076"/>
          <ac:picMkLst>
            <pc:docMk/>
            <pc:sldMk cId="2708494702" sldId="323"/>
            <ac:picMk id="8" creationId="{81736657-FA43-0DC1-C4F9-AC76F046389E}"/>
          </ac:picMkLst>
        </pc:picChg>
      </pc:sldChg>
      <pc:sldChg chg="addSp delSp modSp add mod modTransition">
        <pc:chgData name="Kumar Raju Neela" userId="fa63efd3fd90ca29" providerId="LiveId" clId="{8A3EA604-32F2-44F8-8543-DA5C58CA6EEA}" dt="2024-03-15T18:43:52.408" v="10396" actId="20577"/>
        <pc:sldMkLst>
          <pc:docMk/>
          <pc:sldMk cId="2278869810" sldId="324"/>
        </pc:sldMkLst>
        <pc:spChg chg="add mod">
          <ac:chgData name="Kumar Raju Neela" userId="fa63efd3fd90ca29" providerId="LiveId" clId="{8A3EA604-32F2-44F8-8543-DA5C58CA6EEA}" dt="2024-03-02T05:46:50.314" v="8178" actId="113"/>
          <ac:spMkLst>
            <pc:docMk/>
            <pc:sldMk cId="2278869810" sldId="324"/>
            <ac:spMk id="2" creationId="{3CF9DF26-C3CF-68FF-976B-55A1A91005AE}"/>
          </ac:spMkLst>
        </pc:spChg>
        <pc:spChg chg="add mod">
          <ac:chgData name="Kumar Raju Neela" userId="fa63efd3fd90ca29" providerId="LiveId" clId="{8A3EA604-32F2-44F8-8543-DA5C58CA6EEA}" dt="2024-03-02T04:38:03.817" v="6884" actId="2085"/>
          <ac:spMkLst>
            <pc:docMk/>
            <pc:sldMk cId="2278869810" sldId="324"/>
            <ac:spMk id="3" creationId="{DDC6C1CC-B83A-2850-7B22-EB8346C7C48B}"/>
          </ac:spMkLst>
        </pc:spChg>
        <pc:spChg chg="add mod">
          <ac:chgData name="Kumar Raju Neela" userId="fa63efd3fd90ca29" providerId="LiveId" clId="{8A3EA604-32F2-44F8-8543-DA5C58CA6EEA}" dt="2024-03-15T18:43:52.408" v="10396" actId="20577"/>
          <ac:spMkLst>
            <pc:docMk/>
            <pc:sldMk cId="2278869810" sldId="324"/>
            <ac:spMk id="6" creationId="{F6D2DCFF-2A6F-DFB3-E233-A97BCE78ABB8}"/>
          </ac:spMkLst>
        </pc:spChg>
        <pc:picChg chg="add del mod">
          <ac:chgData name="Kumar Raju Neela" userId="fa63efd3fd90ca29" providerId="LiveId" clId="{8A3EA604-32F2-44F8-8543-DA5C58CA6EEA}" dt="2024-03-08T19:13:04.840" v="10297" actId="478"/>
          <ac:picMkLst>
            <pc:docMk/>
            <pc:sldMk cId="2278869810" sldId="324"/>
            <ac:picMk id="5" creationId="{77E0036F-40AF-F58E-BD55-CD9602F01EEB}"/>
          </ac:picMkLst>
        </pc:picChg>
        <pc:picChg chg="add mod">
          <ac:chgData name="Kumar Raju Neela" userId="fa63efd3fd90ca29" providerId="LiveId" clId="{8A3EA604-32F2-44F8-8543-DA5C58CA6EEA}" dt="2024-03-08T20:15:14.502" v="10345" actId="14100"/>
          <ac:picMkLst>
            <pc:docMk/>
            <pc:sldMk cId="2278869810" sldId="324"/>
            <ac:picMk id="7" creationId="{A16FC76A-86EB-3B2E-A060-D474BAE0F1AD}"/>
          </ac:picMkLst>
        </pc:picChg>
      </pc:sldChg>
      <pc:sldChg chg="addSp delSp modSp add mod ord modTransition">
        <pc:chgData name="Kumar Raju Neela" userId="fa63efd3fd90ca29" providerId="LiveId" clId="{8A3EA604-32F2-44F8-8543-DA5C58CA6EEA}" dt="2024-03-02T09:19:03.634" v="10126" actId="255"/>
        <pc:sldMkLst>
          <pc:docMk/>
          <pc:sldMk cId="643424980" sldId="325"/>
        </pc:sldMkLst>
        <pc:spChg chg="add del mod">
          <ac:chgData name="Kumar Raju Neela" userId="fa63efd3fd90ca29" providerId="LiveId" clId="{8A3EA604-32F2-44F8-8543-DA5C58CA6EEA}" dt="2024-03-02T06:00:58.086" v="8565"/>
          <ac:spMkLst>
            <pc:docMk/>
            <pc:sldMk cId="643424980" sldId="325"/>
            <ac:spMk id="2" creationId="{5D6840A7-F3E8-3A2F-C4D7-66192CA98F76}"/>
          </ac:spMkLst>
        </pc:spChg>
        <pc:spChg chg="add mod">
          <ac:chgData name="Kumar Raju Neela" userId="fa63efd3fd90ca29" providerId="LiveId" clId="{8A3EA604-32F2-44F8-8543-DA5C58CA6EEA}" dt="2024-03-02T06:02:05.602" v="8605" actId="207"/>
          <ac:spMkLst>
            <pc:docMk/>
            <pc:sldMk cId="643424980" sldId="325"/>
            <ac:spMk id="3" creationId="{68EBF2BE-4644-B7FF-F655-2D96FC8C7516}"/>
          </ac:spMkLst>
        </pc:spChg>
        <pc:spChg chg="add del mod">
          <ac:chgData name="Kumar Raju Neela" userId="fa63efd3fd90ca29" providerId="LiveId" clId="{8A3EA604-32F2-44F8-8543-DA5C58CA6EEA}" dt="2024-03-02T06:03:17.137" v="8610"/>
          <ac:spMkLst>
            <pc:docMk/>
            <pc:sldMk cId="643424980" sldId="325"/>
            <ac:spMk id="5" creationId="{AC9B3385-A76C-5C1F-FD73-6FA665A9D562}"/>
          </ac:spMkLst>
        </pc:spChg>
        <pc:spChg chg="add mod">
          <ac:chgData name="Kumar Raju Neela" userId="fa63efd3fd90ca29" providerId="LiveId" clId="{8A3EA604-32F2-44F8-8543-DA5C58CA6EEA}" dt="2024-03-02T09:19:03.634" v="10126" actId="255"/>
          <ac:spMkLst>
            <pc:docMk/>
            <pc:sldMk cId="643424980" sldId="325"/>
            <ac:spMk id="6" creationId="{D2B709A6-77A0-04A0-CDA0-EA85C8B9F8F6}"/>
          </ac:spMkLst>
        </pc:spChg>
      </pc:sldChg>
      <pc:sldChg chg="addSp delSp modSp add mod modTransition">
        <pc:chgData name="Kumar Raju Neela" userId="fa63efd3fd90ca29" providerId="LiveId" clId="{8A3EA604-32F2-44F8-8543-DA5C58CA6EEA}" dt="2024-03-08T22:15:22.734" v="10387" actId="20577"/>
        <pc:sldMkLst>
          <pc:docMk/>
          <pc:sldMk cId="1224245832" sldId="326"/>
        </pc:sldMkLst>
        <pc:spChg chg="add mod">
          <ac:chgData name="Kumar Raju Neela" userId="fa63efd3fd90ca29" providerId="LiveId" clId="{8A3EA604-32F2-44F8-8543-DA5C58CA6EEA}" dt="2024-03-02T04:41:23.828" v="6912" actId="2085"/>
          <ac:spMkLst>
            <pc:docMk/>
            <pc:sldMk cId="1224245832" sldId="326"/>
            <ac:spMk id="2" creationId="{89C1FA9D-AC13-BE6A-2B35-CA85F7A839C9}"/>
          </ac:spMkLst>
        </pc:spChg>
        <pc:spChg chg="mod">
          <ac:chgData name="Kumar Raju Neela" userId="fa63efd3fd90ca29" providerId="LiveId" clId="{8A3EA604-32F2-44F8-8543-DA5C58CA6EEA}" dt="2024-03-02T05:46:06.514" v="8174" actId="113"/>
          <ac:spMkLst>
            <pc:docMk/>
            <pc:sldMk cId="1224245832" sldId="326"/>
            <ac:spMk id="4" creationId="{CE4B6A3E-645F-7A8A-074E-CEEAF004C228}"/>
          </ac:spMkLst>
        </pc:spChg>
        <pc:spChg chg="add mod">
          <ac:chgData name="Kumar Raju Neela" userId="fa63efd3fd90ca29" providerId="LiveId" clId="{8A3EA604-32F2-44F8-8543-DA5C58CA6EEA}" dt="2024-03-08T22:15:22.734" v="10387" actId="20577"/>
          <ac:spMkLst>
            <pc:docMk/>
            <pc:sldMk cId="1224245832" sldId="326"/>
            <ac:spMk id="5" creationId="{3C6F4477-B789-C84B-B8D9-AA4CE2939FC6}"/>
          </ac:spMkLst>
        </pc:spChg>
        <pc:picChg chg="del">
          <ac:chgData name="Kumar Raju Neela" userId="fa63efd3fd90ca29" providerId="LiveId" clId="{8A3EA604-32F2-44F8-8543-DA5C58CA6EEA}" dt="2024-03-08T19:25:47.675" v="10306" actId="478"/>
          <ac:picMkLst>
            <pc:docMk/>
            <pc:sldMk cId="1224245832" sldId="326"/>
            <ac:picMk id="3" creationId="{88C672BE-4B79-ABFA-E4FD-647937501D24}"/>
          </ac:picMkLst>
        </pc:picChg>
        <pc:picChg chg="add mod">
          <ac:chgData name="Kumar Raju Neela" userId="fa63efd3fd90ca29" providerId="LiveId" clId="{8A3EA604-32F2-44F8-8543-DA5C58CA6EEA}" dt="2024-03-08T19:32:18.004" v="10320" actId="14100"/>
          <ac:picMkLst>
            <pc:docMk/>
            <pc:sldMk cId="1224245832" sldId="326"/>
            <ac:picMk id="7" creationId="{CA1B8F91-9DA4-9C30-A5FB-AAAB92954074}"/>
          </ac:picMkLst>
        </pc:picChg>
      </pc:sldChg>
      <pc:sldChg chg="addSp modSp add mod modTransition">
        <pc:chgData name="Kumar Raju Neela" userId="fa63efd3fd90ca29" providerId="LiveId" clId="{8A3EA604-32F2-44F8-8543-DA5C58CA6EEA}" dt="2024-03-02T06:27:30.481" v="9352"/>
        <pc:sldMkLst>
          <pc:docMk/>
          <pc:sldMk cId="54015916" sldId="327"/>
        </pc:sldMkLst>
        <pc:spChg chg="add mod">
          <ac:chgData name="Kumar Raju Neela" userId="fa63efd3fd90ca29" providerId="LiveId" clId="{8A3EA604-32F2-44F8-8543-DA5C58CA6EEA}" dt="2024-03-02T06:22:05.253" v="9300" actId="207"/>
          <ac:spMkLst>
            <pc:docMk/>
            <pc:sldMk cId="54015916" sldId="327"/>
            <ac:spMk id="3" creationId="{F0E5BEFE-411D-C0A7-B09C-A1713386D400}"/>
          </ac:spMkLst>
        </pc:spChg>
        <pc:picChg chg="add mod">
          <ac:chgData name="Kumar Raju Neela" userId="fa63efd3fd90ca29" providerId="LiveId" clId="{8A3EA604-32F2-44F8-8543-DA5C58CA6EEA}" dt="2024-03-02T06:21:17.844" v="9275" actId="14100"/>
          <ac:picMkLst>
            <pc:docMk/>
            <pc:sldMk cId="54015916" sldId="327"/>
            <ac:picMk id="2" creationId="{DB9124A4-A237-6ADC-12B4-D545D580CB68}"/>
          </ac:picMkLst>
        </pc:picChg>
      </pc:sldChg>
      <pc:sldChg chg="new del">
        <pc:chgData name="Kumar Raju Neela" userId="fa63efd3fd90ca29" providerId="LiveId" clId="{8A3EA604-32F2-44F8-8543-DA5C58CA6EEA}" dt="2024-03-02T05:22:22.282" v="7542" actId="2696"/>
        <pc:sldMkLst>
          <pc:docMk/>
          <pc:sldMk cId="1313794404" sldId="327"/>
        </pc:sldMkLst>
      </pc:sldChg>
      <pc:sldChg chg="addSp delSp modSp add mod modTransition">
        <pc:chgData name="Kumar Raju Neela" userId="fa63efd3fd90ca29" providerId="LiveId" clId="{8A3EA604-32F2-44F8-8543-DA5C58CA6EEA}" dt="2024-03-08T22:15:59.179" v="10390" actId="14100"/>
        <pc:sldMkLst>
          <pc:docMk/>
          <pc:sldMk cId="764753090" sldId="328"/>
        </pc:sldMkLst>
        <pc:spChg chg="add mod">
          <ac:chgData name="Kumar Raju Neela" userId="fa63efd3fd90ca29" providerId="LiveId" clId="{8A3EA604-32F2-44F8-8543-DA5C58CA6EEA}" dt="2024-03-02T08:56:33.315" v="9752" actId="255"/>
          <ac:spMkLst>
            <pc:docMk/>
            <pc:sldMk cId="764753090" sldId="328"/>
            <ac:spMk id="2" creationId="{BB849A0A-C3E6-8292-5A7F-1D5CEB42A0AA}"/>
          </ac:spMkLst>
        </pc:spChg>
        <pc:spChg chg="add mod">
          <ac:chgData name="Kumar Raju Neela" userId="fa63efd3fd90ca29" providerId="LiveId" clId="{8A3EA604-32F2-44F8-8543-DA5C58CA6EEA}" dt="2024-03-02T07:02:08.642" v="9502" actId="2085"/>
          <ac:spMkLst>
            <pc:docMk/>
            <pc:sldMk cId="764753090" sldId="328"/>
            <ac:spMk id="5" creationId="{ECC6D467-DCA9-54E1-F425-69C965945284}"/>
          </ac:spMkLst>
        </pc:spChg>
        <pc:picChg chg="add del mod">
          <ac:chgData name="Kumar Raju Neela" userId="fa63efd3fd90ca29" providerId="LiveId" clId="{8A3EA604-32F2-44F8-8543-DA5C58CA6EEA}" dt="2024-03-08T19:29:03.552" v="10310" actId="478"/>
          <ac:picMkLst>
            <pc:docMk/>
            <pc:sldMk cId="764753090" sldId="328"/>
            <ac:picMk id="3" creationId="{9BA3A218-09CF-6B4D-305C-2F5D23AAE9FC}"/>
          </ac:picMkLst>
        </pc:picChg>
        <pc:picChg chg="add mod">
          <ac:chgData name="Kumar Raju Neela" userId="fa63efd3fd90ca29" providerId="LiveId" clId="{8A3EA604-32F2-44F8-8543-DA5C58CA6EEA}" dt="2024-03-08T22:15:59.179" v="10390" actId="14100"/>
          <ac:picMkLst>
            <pc:docMk/>
            <pc:sldMk cId="764753090" sldId="328"/>
            <ac:picMk id="7" creationId="{D0F133F5-067F-DF09-9794-40497B0DB238}"/>
          </ac:picMkLst>
        </pc:picChg>
      </pc:sldChg>
      <pc:sldMasterChg chg="delSldLayout">
        <pc:chgData name="Kumar Raju Neela" userId="fa63efd3fd90ca29" providerId="LiveId" clId="{8A3EA604-32F2-44F8-8543-DA5C58CA6EEA}" dt="2024-03-02T06:20:35.115" v="9249" actId="2696"/>
        <pc:sldMasterMkLst>
          <pc:docMk/>
          <pc:sldMasterMk cId="0" sldId="2147483648"/>
        </pc:sldMasterMkLst>
        <pc:sldLayoutChg chg="del">
          <pc:chgData name="Kumar Raju Neela" userId="fa63efd3fd90ca29" providerId="LiveId" clId="{8A3EA604-32F2-44F8-8543-DA5C58CA6EEA}" dt="2024-03-02T06:20:35.115" v="9249" actId="2696"/>
          <pc:sldLayoutMkLst>
            <pc:docMk/>
            <pc:sldMasterMk cId="0" sldId="2147483648"/>
            <pc:sldLayoutMk cId="0" sldId="2147483654"/>
          </pc:sldLayoutMkLst>
        </pc:sldLayoutChg>
        <pc:sldLayoutChg chg="del">
          <pc:chgData name="Kumar Raju Neela" userId="fa63efd3fd90ca29" providerId="LiveId" clId="{8A3EA604-32F2-44F8-8543-DA5C58CA6EEA}" dt="2024-03-02T06:20:35.115" v="9249" actId="2696"/>
          <pc:sldLayoutMkLst>
            <pc:docMk/>
            <pc:sldMasterMk cId="0" sldId="2147483648"/>
            <pc:sldLayoutMk cId="0" sldId="2147483656"/>
          </pc:sldLayoutMkLst>
        </pc:sldLayoutChg>
      </pc:sldMasterChg>
    </pc:docChg>
  </pc:docChgLst>
  <pc:docChgLst>
    <pc:chgData name="Gundrathi Deepika" userId="faaa6b6c2270b8e5" providerId="LiveId" clId="{3F0910A1-A890-4167-AE42-AF6B74F68526}"/>
    <pc:docChg chg="undo custSel modSld">
      <pc:chgData name="Gundrathi Deepika" userId="faaa6b6c2270b8e5" providerId="LiveId" clId="{3F0910A1-A890-4167-AE42-AF6B74F68526}" dt="2024-03-01T18:37:59.924" v="133" actId="255"/>
      <pc:docMkLst>
        <pc:docMk/>
      </pc:docMkLst>
      <pc:sldChg chg="delSp mod">
        <pc:chgData name="Gundrathi Deepika" userId="faaa6b6c2270b8e5" providerId="LiveId" clId="{3F0910A1-A890-4167-AE42-AF6B74F68526}" dt="2024-03-01T18:09:50.904" v="10" actId="478"/>
        <pc:sldMkLst>
          <pc:docMk/>
          <pc:sldMk cId="1243635050" sldId="261"/>
        </pc:sldMkLst>
        <pc:spChg chg="del">
          <ac:chgData name="Gundrathi Deepika" userId="faaa6b6c2270b8e5" providerId="LiveId" clId="{3F0910A1-A890-4167-AE42-AF6B74F68526}" dt="2024-03-01T18:09:50.904" v="10" actId="478"/>
          <ac:spMkLst>
            <pc:docMk/>
            <pc:sldMk cId="1243635050" sldId="261"/>
            <ac:spMk id="3" creationId="{22980B40-FC10-26A1-E137-A394A97BBAC2}"/>
          </ac:spMkLst>
        </pc:spChg>
      </pc:sldChg>
      <pc:sldChg chg="modSp mod">
        <pc:chgData name="Gundrathi Deepika" userId="faaa6b6c2270b8e5" providerId="LiveId" clId="{3F0910A1-A890-4167-AE42-AF6B74F68526}" dt="2024-03-01T18:12:49.529" v="41" actId="5793"/>
        <pc:sldMkLst>
          <pc:docMk/>
          <pc:sldMk cId="2337069636" sldId="262"/>
        </pc:sldMkLst>
        <pc:spChg chg="mod">
          <ac:chgData name="Gundrathi Deepika" userId="faaa6b6c2270b8e5" providerId="LiveId" clId="{3F0910A1-A890-4167-AE42-AF6B74F68526}" dt="2024-03-01T18:12:49.529" v="41" actId="5793"/>
          <ac:spMkLst>
            <pc:docMk/>
            <pc:sldMk cId="2337069636" sldId="262"/>
            <ac:spMk id="3" creationId="{7E39BF6C-121B-26FD-B80F-85F15782B4E8}"/>
          </ac:spMkLst>
        </pc:spChg>
      </pc:sldChg>
      <pc:sldChg chg="addSp delSp modSp mod">
        <pc:chgData name="Gundrathi Deepika" userId="faaa6b6c2270b8e5" providerId="LiveId" clId="{3F0910A1-A890-4167-AE42-AF6B74F68526}" dt="2024-03-01T18:10:28.644" v="23" actId="1076"/>
        <pc:sldMkLst>
          <pc:docMk/>
          <pc:sldMk cId="1725080086" sldId="264"/>
        </pc:sldMkLst>
        <pc:spChg chg="del">
          <ac:chgData name="Gundrathi Deepika" userId="faaa6b6c2270b8e5" providerId="LiveId" clId="{3F0910A1-A890-4167-AE42-AF6B74F68526}" dt="2024-03-01T18:09:44.034" v="9" actId="478"/>
          <ac:spMkLst>
            <pc:docMk/>
            <pc:sldMk cId="1725080086" sldId="264"/>
            <ac:spMk id="3" creationId="{996007DB-05E1-8708-8CA4-65D7B227459E}"/>
          </ac:spMkLst>
        </pc:spChg>
        <pc:spChg chg="add mod">
          <ac:chgData name="Gundrathi Deepika" userId="faaa6b6c2270b8e5" providerId="LiveId" clId="{3F0910A1-A890-4167-AE42-AF6B74F68526}" dt="2024-03-01T18:10:03.641" v="20" actId="20577"/>
          <ac:spMkLst>
            <pc:docMk/>
            <pc:sldMk cId="1725080086" sldId="264"/>
            <ac:spMk id="11" creationId="{CF1067CE-B311-6BB1-9CC8-75256D6B7EC3}"/>
          </ac:spMkLst>
        </pc:spChg>
        <pc:picChg chg="del">
          <ac:chgData name="Gundrathi Deepika" userId="faaa6b6c2270b8e5" providerId="LiveId" clId="{3F0910A1-A890-4167-AE42-AF6B74F68526}" dt="2024-03-01T18:07:27.710" v="1" actId="478"/>
          <ac:picMkLst>
            <pc:docMk/>
            <pc:sldMk cId="1725080086" sldId="264"/>
            <ac:picMk id="6" creationId="{D12FD847-5EFC-20FF-FB55-C422A906FC87}"/>
          </ac:picMkLst>
        </pc:picChg>
        <pc:picChg chg="del">
          <ac:chgData name="Gundrathi Deepika" userId="faaa6b6c2270b8e5" providerId="LiveId" clId="{3F0910A1-A890-4167-AE42-AF6B74F68526}" dt="2024-03-01T18:07:23.690" v="0" actId="478"/>
          <ac:picMkLst>
            <pc:docMk/>
            <pc:sldMk cId="1725080086" sldId="264"/>
            <ac:picMk id="7" creationId="{2D396503-66F8-2A64-4DB1-196370E76815}"/>
          </ac:picMkLst>
        </pc:picChg>
        <pc:picChg chg="add del mod">
          <ac:chgData name="Gundrathi Deepika" userId="faaa6b6c2270b8e5" providerId="LiveId" clId="{3F0910A1-A890-4167-AE42-AF6B74F68526}" dt="2024-03-01T18:08:26.433" v="5" actId="478"/>
          <ac:picMkLst>
            <pc:docMk/>
            <pc:sldMk cId="1725080086" sldId="264"/>
            <ac:picMk id="8" creationId="{C32F87BE-FCD8-5E3E-65E0-0153EFE1B8C4}"/>
          </ac:picMkLst>
        </pc:picChg>
        <pc:picChg chg="add mod">
          <ac:chgData name="Gundrathi Deepika" userId="faaa6b6c2270b8e5" providerId="LiveId" clId="{3F0910A1-A890-4167-AE42-AF6B74F68526}" dt="2024-03-01T18:10:28.644" v="23" actId="1076"/>
          <ac:picMkLst>
            <pc:docMk/>
            <pc:sldMk cId="1725080086" sldId="264"/>
            <ac:picMk id="10" creationId="{3758450C-B1EC-B789-E0DE-2BFA14F7FAFB}"/>
          </ac:picMkLst>
        </pc:picChg>
      </pc:sldChg>
      <pc:sldChg chg="modSp mod">
        <pc:chgData name="Gundrathi Deepika" userId="faaa6b6c2270b8e5" providerId="LiveId" clId="{3F0910A1-A890-4167-AE42-AF6B74F68526}" dt="2024-03-01T18:37:59.924" v="133" actId="255"/>
        <pc:sldMkLst>
          <pc:docMk/>
          <pc:sldMk cId="2374220007" sldId="266"/>
        </pc:sldMkLst>
        <pc:spChg chg="mod">
          <ac:chgData name="Gundrathi Deepika" userId="faaa6b6c2270b8e5" providerId="LiveId" clId="{3F0910A1-A890-4167-AE42-AF6B74F68526}" dt="2024-03-01T18:37:59.924" v="133" actId="255"/>
          <ac:spMkLst>
            <pc:docMk/>
            <pc:sldMk cId="2374220007" sldId="266"/>
            <ac:spMk id="3" creationId="{A6BE6C7F-6DE7-9C9E-BC67-25B60EAA1D04}"/>
          </ac:spMkLst>
        </pc:spChg>
      </pc:sldChg>
      <pc:sldChg chg="addSp delSp modSp mod">
        <pc:chgData name="Gundrathi Deepika" userId="faaa6b6c2270b8e5" providerId="LiveId" clId="{3F0910A1-A890-4167-AE42-AF6B74F68526}" dt="2024-03-01T18:17:41.021" v="54" actId="1076"/>
        <pc:sldMkLst>
          <pc:docMk/>
          <pc:sldMk cId="726965270" sldId="268"/>
        </pc:sldMkLst>
        <pc:spChg chg="del">
          <ac:chgData name="Gundrathi Deepika" userId="faaa6b6c2270b8e5" providerId="LiveId" clId="{3F0910A1-A890-4167-AE42-AF6B74F68526}" dt="2024-03-01T18:11:03.954" v="26" actId="478"/>
          <ac:spMkLst>
            <pc:docMk/>
            <pc:sldMk cId="726965270" sldId="268"/>
            <ac:spMk id="2" creationId="{B3ADAB7B-8523-8E9A-C944-43E9CB778CF5}"/>
          </ac:spMkLst>
        </pc:spChg>
        <pc:spChg chg="add mod">
          <ac:chgData name="Gundrathi Deepika" userId="faaa6b6c2270b8e5" providerId="LiveId" clId="{3F0910A1-A890-4167-AE42-AF6B74F68526}" dt="2024-03-01T18:17:41.021" v="54" actId="1076"/>
          <ac:spMkLst>
            <pc:docMk/>
            <pc:sldMk cId="726965270" sldId="268"/>
            <ac:spMk id="3" creationId="{CE58FF21-9070-26F3-C5A5-19C8EF98229F}"/>
          </ac:spMkLst>
        </pc:spChg>
        <pc:spChg chg="add del mod">
          <ac:chgData name="Gundrathi Deepika" userId="faaa6b6c2270b8e5" providerId="LiveId" clId="{3F0910A1-A890-4167-AE42-AF6B74F68526}" dt="2024-03-01T18:17:32.840" v="53" actId="478"/>
          <ac:spMkLst>
            <pc:docMk/>
            <pc:sldMk cId="726965270" sldId="268"/>
            <ac:spMk id="9" creationId="{2F8CD0EA-1FDD-471A-D294-54CB1662784B}"/>
          </ac:spMkLst>
        </pc:spChg>
        <pc:picChg chg="del">
          <ac:chgData name="Gundrathi Deepika" userId="faaa6b6c2270b8e5" providerId="LiveId" clId="{3F0910A1-A890-4167-AE42-AF6B74F68526}" dt="2024-03-01T18:11:00.203" v="25" actId="478"/>
          <ac:picMkLst>
            <pc:docMk/>
            <pc:sldMk cId="726965270" sldId="268"/>
            <ac:picMk id="5" creationId="{4FE2BAD4-8C6D-1B2A-7814-5309C662F20E}"/>
          </ac:picMkLst>
        </pc:picChg>
        <pc:picChg chg="del">
          <ac:chgData name="Gundrathi Deepika" userId="faaa6b6c2270b8e5" providerId="LiveId" clId="{3F0910A1-A890-4167-AE42-AF6B74F68526}" dt="2024-03-01T18:10:58.832" v="24" actId="478"/>
          <ac:picMkLst>
            <pc:docMk/>
            <pc:sldMk cId="726965270" sldId="268"/>
            <ac:picMk id="6" creationId="{111BFFF8-DEA9-7CE6-8C35-C50331ECE75B}"/>
          </ac:picMkLst>
        </pc:picChg>
        <pc:picChg chg="add mod">
          <ac:chgData name="Gundrathi Deepika" userId="faaa6b6c2270b8e5" providerId="LiveId" clId="{3F0910A1-A890-4167-AE42-AF6B74F68526}" dt="2024-03-01T18:17:03.533" v="50" actId="14100"/>
          <ac:picMkLst>
            <pc:docMk/>
            <pc:sldMk cId="726965270" sldId="268"/>
            <ac:picMk id="8" creationId="{9A14A66E-9D9C-F709-64DF-0D533E446F7E}"/>
          </ac:picMkLst>
        </pc:picChg>
      </pc:sldChg>
      <pc:sldChg chg="addSp delSp modSp mod">
        <pc:chgData name="Gundrathi Deepika" userId="faaa6b6c2270b8e5" providerId="LiveId" clId="{3F0910A1-A890-4167-AE42-AF6B74F68526}" dt="2024-03-01T18:37:38.420" v="132" actId="1076"/>
        <pc:sldMkLst>
          <pc:docMk/>
          <pc:sldMk cId="2311419578" sldId="285"/>
        </pc:sldMkLst>
        <pc:spChg chg="mod">
          <ac:chgData name="Gundrathi Deepika" userId="faaa6b6c2270b8e5" providerId="LiveId" clId="{3F0910A1-A890-4167-AE42-AF6B74F68526}" dt="2024-03-01T18:37:38.420" v="132" actId="1076"/>
          <ac:spMkLst>
            <pc:docMk/>
            <pc:sldMk cId="2311419578" sldId="285"/>
            <ac:spMk id="2" creationId="{89FC2652-27B6-51F5-C730-C8772774AD56}"/>
          </ac:spMkLst>
        </pc:spChg>
        <pc:spChg chg="del">
          <ac:chgData name="Gundrathi Deepika" userId="faaa6b6c2270b8e5" providerId="LiveId" clId="{3F0910A1-A890-4167-AE42-AF6B74F68526}" dt="2024-03-01T18:18:28.255" v="62" actId="478"/>
          <ac:spMkLst>
            <pc:docMk/>
            <pc:sldMk cId="2311419578" sldId="285"/>
            <ac:spMk id="3" creationId="{AE18E74A-7B96-C7E4-B973-91A8E3924471}"/>
          </ac:spMkLst>
        </pc:spChg>
        <pc:spChg chg="del">
          <ac:chgData name="Gundrathi Deepika" userId="faaa6b6c2270b8e5" providerId="LiveId" clId="{3F0910A1-A890-4167-AE42-AF6B74F68526}" dt="2024-03-01T18:30:38.187" v="83" actId="478"/>
          <ac:spMkLst>
            <pc:docMk/>
            <pc:sldMk cId="2311419578" sldId="285"/>
            <ac:spMk id="4" creationId="{99A7211E-F622-859C-B9A7-30AB9895FBC3}"/>
          </ac:spMkLst>
        </pc:spChg>
        <pc:picChg chg="add mod">
          <ac:chgData name="Gundrathi Deepika" userId="faaa6b6c2270b8e5" providerId="LiveId" clId="{3F0910A1-A890-4167-AE42-AF6B74F68526}" dt="2024-03-01T18:18:32.928" v="63" actId="1076"/>
          <ac:picMkLst>
            <pc:docMk/>
            <pc:sldMk cId="2311419578" sldId="285"/>
            <ac:picMk id="6" creationId="{B70319A0-E551-24CC-458E-F2C1C1F05686}"/>
          </ac:picMkLst>
        </pc:picChg>
        <pc:picChg chg="del">
          <ac:chgData name="Gundrathi Deepika" userId="faaa6b6c2270b8e5" providerId="LiveId" clId="{3F0910A1-A890-4167-AE42-AF6B74F68526}" dt="2024-03-01T18:30:32.492" v="81" actId="478"/>
          <ac:picMkLst>
            <pc:docMk/>
            <pc:sldMk cId="2311419578" sldId="285"/>
            <ac:picMk id="7" creationId="{1B54F87B-049C-EAB8-ABBD-CA84213D0DCB}"/>
          </ac:picMkLst>
        </pc:picChg>
        <pc:picChg chg="add mod">
          <ac:chgData name="Gundrathi Deepika" userId="faaa6b6c2270b8e5" providerId="LiveId" clId="{3F0910A1-A890-4167-AE42-AF6B74F68526}" dt="2024-03-01T18:31:33.864" v="85" actId="14100"/>
          <ac:picMkLst>
            <pc:docMk/>
            <pc:sldMk cId="2311419578" sldId="285"/>
            <ac:picMk id="9" creationId="{4ED485B4-E611-0EAE-624F-14BA19916D14}"/>
          </ac:picMkLst>
        </pc:picChg>
        <pc:picChg chg="del">
          <ac:chgData name="Gundrathi Deepika" userId="faaa6b6c2270b8e5" providerId="LiveId" clId="{3F0910A1-A890-4167-AE42-AF6B74F68526}" dt="2024-03-01T18:30:00.188" v="75" actId="478"/>
          <ac:picMkLst>
            <pc:docMk/>
            <pc:sldMk cId="2311419578" sldId="285"/>
            <ac:picMk id="10" creationId="{C468A05A-59D7-0B77-87CD-2E07CCD2F608}"/>
          </ac:picMkLst>
        </pc:picChg>
        <pc:picChg chg="del">
          <ac:chgData name="Gundrathi Deepika" userId="faaa6b6c2270b8e5" providerId="LiveId" clId="{3F0910A1-A890-4167-AE42-AF6B74F68526}" dt="2024-03-01T18:17:51.313" v="55" actId="478"/>
          <ac:picMkLst>
            <pc:docMk/>
            <pc:sldMk cId="2311419578" sldId="285"/>
            <ac:picMk id="12" creationId="{6F7DE524-A12B-8F63-B33B-BC09F47AC460}"/>
          </ac:picMkLst>
        </pc:picChg>
        <pc:picChg chg="add mod">
          <ac:chgData name="Gundrathi Deepika" userId="faaa6b6c2270b8e5" providerId="LiveId" clId="{3F0910A1-A890-4167-AE42-AF6B74F68526}" dt="2024-03-01T18:30:09.115" v="76" actId="1076"/>
          <ac:picMkLst>
            <pc:docMk/>
            <pc:sldMk cId="2311419578" sldId="285"/>
            <ac:picMk id="13" creationId="{AE48B1E0-5627-4FF9-7AFD-A071A28383F6}"/>
          </ac:picMkLst>
        </pc:picChg>
      </pc:sldChg>
      <pc:sldChg chg="modSp mod">
        <pc:chgData name="Gundrathi Deepika" userId="faaa6b6c2270b8e5" providerId="LiveId" clId="{3F0910A1-A890-4167-AE42-AF6B74F68526}" dt="2024-03-01T18:33:33.870" v="131" actId="20577"/>
        <pc:sldMkLst>
          <pc:docMk/>
          <pc:sldMk cId="1298926875" sldId="298"/>
        </pc:sldMkLst>
        <pc:spChg chg="mod">
          <ac:chgData name="Gundrathi Deepika" userId="faaa6b6c2270b8e5" providerId="LiveId" clId="{3F0910A1-A890-4167-AE42-AF6B74F68526}" dt="2024-03-01T18:33:33.870" v="131" actId="20577"/>
          <ac:spMkLst>
            <pc:docMk/>
            <pc:sldMk cId="1298926875" sldId="298"/>
            <ac:spMk id="7" creationId="{FDA04A54-9D83-C095-83BB-677B67D81BEA}"/>
          </ac:spMkLst>
        </pc:spChg>
      </pc:sldChg>
    </pc:docChg>
  </pc:docChgLst>
  <pc:docChgLst>
    <pc:chgData name="Kumar Raju Neela" userId="fa63efd3fd90ca29" providerId="LiveId" clId="{C7F3D2FE-D2AA-4262-862D-A97995BDE838}"/>
    <pc:docChg chg="undo custSel addSld delSld modSld sldOrd">
      <pc:chgData name="Kumar Raju Neela" userId="fa63efd3fd90ca29" providerId="LiveId" clId="{C7F3D2FE-D2AA-4262-862D-A97995BDE838}" dt="2024-05-02T00:28:36.649" v="1592" actId="12"/>
      <pc:docMkLst>
        <pc:docMk/>
      </pc:docMkLst>
      <pc:sldChg chg="modSp mod">
        <pc:chgData name="Kumar Raju Neela" userId="fa63efd3fd90ca29" providerId="LiveId" clId="{C7F3D2FE-D2AA-4262-862D-A97995BDE838}" dt="2024-05-01T19:07:33.277" v="145" actId="20577"/>
        <pc:sldMkLst>
          <pc:docMk/>
          <pc:sldMk cId="0" sldId="256"/>
        </pc:sldMkLst>
        <pc:spChg chg="mod">
          <ac:chgData name="Kumar Raju Neela" userId="fa63efd3fd90ca29" providerId="LiveId" clId="{C7F3D2FE-D2AA-4262-862D-A97995BDE838}" dt="2024-05-01T19:07:33.277" v="145" actId="20577"/>
          <ac:spMkLst>
            <pc:docMk/>
            <pc:sldMk cId="0" sldId="256"/>
            <ac:spMk id="99" creationId="{00000000-0000-0000-0000-000000000000}"/>
          </ac:spMkLst>
        </pc:spChg>
      </pc:sldChg>
      <pc:sldChg chg="addSp delSp modSp mod">
        <pc:chgData name="Kumar Raju Neela" userId="fa63efd3fd90ca29" providerId="LiveId" clId="{C7F3D2FE-D2AA-4262-862D-A97995BDE838}" dt="2024-05-01T20:00:07.757" v="601" actId="1076"/>
        <pc:sldMkLst>
          <pc:docMk/>
          <pc:sldMk cId="0" sldId="257"/>
        </pc:sldMkLst>
        <pc:spChg chg="del">
          <ac:chgData name="Kumar Raju Neela" userId="fa63efd3fd90ca29" providerId="LiveId" clId="{C7F3D2FE-D2AA-4262-862D-A97995BDE838}" dt="2024-05-01T19:08:56.665" v="149" actId="478"/>
          <ac:spMkLst>
            <pc:docMk/>
            <pc:sldMk cId="0" sldId="257"/>
            <ac:spMk id="2" creationId="{094146EA-0CAE-5B59-EE80-6018599E1304}"/>
          </ac:spMkLst>
        </pc:spChg>
        <pc:spChg chg="del">
          <ac:chgData name="Kumar Raju Neela" userId="fa63efd3fd90ca29" providerId="LiveId" clId="{C7F3D2FE-D2AA-4262-862D-A97995BDE838}" dt="2024-05-01T19:08:59.219" v="150" actId="478"/>
          <ac:spMkLst>
            <pc:docMk/>
            <pc:sldMk cId="0" sldId="257"/>
            <ac:spMk id="3" creationId="{FBB1F83D-B142-418A-CF39-D5C54E757BC5}"/>
          </ac:spMkLst>
        </pc:spChg>
        <pc:spChg chg="del">
          <ac:chgData name="Kumar Raju Neela" userId="fa63efd3fd90ca29" providerId="LiveId" clId="{C7F3D2FE-D2AA-4262-862D-A97995BDE838}" dt="2024-05-01T19:08:51.182" v="147" actId="478"/>
          <ac:spMkLst>
            <pc:docMk/>
            <pc:sldMk cId="0" sldId="257"/>
            <ac:spMk id="4" creationId="{15FAA556-3281-067B-5577-6F25A39022C0}"/>
          </ac:spMkLst>
        </pc:spChg>
        <pc:spChg chg="add mod">
          <ac:chgData name="Kumar Raju Neela" userId="fa63efd3fd90ca29" providerId="LiveId" clId="{C7F3D2FE-D2AA-4262-862D-A97995BDE838}" dt="2024-05-01T20:00:00.815" v="599" actId="1076"/>
          <ac:spMkLst>
            <pc:docMk/>
            <pc:sldMk cId="0" sldId="257"/>
            <ac:spMk id="5" creationId="{E42680AB-65B8-D1F6-839B-DDBFEC90DBAF}"/>
          </ac:spMkLst>
        </pc:spChg>
        <pc:spChg chg="del">
          <ac:chgData name="Kumar Raju Neela" userId="fa63efd3fd90ca29" providerId="LiveId" clId="{C7F3D2FE-D2AA-4262-862D-A97995BDE838}" dt="2024-05-01T19:08:51.182" v="147" actId="478"/>
          <ac:spMkLst>
            <pc:docMk/>
            <pc:sldMk cId="0" sldId="257"/>
            <ac:spMk id="11" creationId="{FF503D53-ED22-5508-E98F-C23ACDE2DCC6}"/>
          </ac:spMkLst>
        </pc:spChg>
        <pc:spChg chg="del">
          <ac:chgData name="Kumar Raju Neela" userId="fa63efd3fd90ca29" providerId="LiveId" clId="{C7F3D2FE-D2AA-4262-862D-A97995BDE838}" dt="2024-05-01T19:08:51.182" v="147" actId="478"/>
          <ac:spMkLst>
            <pc:docMk/>
            <pc:sldMk cId="0" sldId="257"/>
            <ac:spMk id="12" creationId="{379A64A1-8069-8833-C5E5-91540FBEA078}"/>
          </ac:spMkLst>
        </pc:spChg>
        <pc:spChg chg="del">
          <ac:chgData name="Kumar Raju Neela" userId="fa63efd3fd90ca29" providerId="LiveId" clId="{C7F3D2FE-D2AA-4262-862D-A97995BDE838}" dt="2024-05-01T19:08:51.182" v="147" actId="478"/>
          <ac:spMkLst>
            <pc:docMk/>
            <pc:sldMk cId="0" sldId="257"/>
            <ac:spMk id="20" creationId="{3BB2A712-C440-ABA8-D699-BF2F9E9361C6}"/>
          </ac:spMkLst>
        </pc:spChg>
        <pc:spChg chg="del">
          <ac:chgData name="Kumar Raju Neela" userId="fa63efd3fd90ca29" providerId="LiveId" clId="{C7F3D2FE-D2AA-4262-862D-A97995BDE838}" dt="2024-05-01T19:08:51.182" v="147" actId="478"/>
          <ac:spMkLst>
            <pc:docMk/>
            <pc:sldMk cId="0" sldId="257"/>
            <ac:spMk id="21" creationId="{8A90A964-DF4B-4118-A1E8-9FE5094EAE46}"/>
          </ac:spMkLst>
        </pc:spChg>
        <pc:spChg chg="del">
          <ac:chgData name="Kumar Raju Neela" userId="fa63efd3fd90ca29" providerId="LiveId" clId="{C7F3D2FE-D2AA-4262-862D-A97995BDE838}" dt="2024-05-01T19:08:51.182" v="147" actId="478"/>
          <ac:spMkLst>
            <pc:docMk/>
            <pc:sldMk cId="0" sldId="257"/>
            <ac:spMk id="22" creationId="{270E2410-4013-82E4-70BC-FF4BE1CBD05B}"/>
          </ac:spMkLst>
        </pc:spChg>
        <pc:spChg chg="del">
          <ac:chgData name="Kumar Raju Neela" userId="fa63efd3fd90ca29" providerId="LiveId" clId="{C7F3D2FE-D2AA-4262-862D-A97995BDE838}" dt="2024-05-01T19:08:51.182" v="147" actId="478"/>
          <ac:spMkLst>
            <pc:docMk/>
            <pc:sldMk cId="0" sldId="257"/>
            <ac:spMk id="25" creationId="{C5804C1A-1B63-A0FD-FB55-37816EE7BEC5}"/>
          </ac:spMkLst>
        </pc:spChg>
        <pc:spChg chg="del">
          <ac:chgData name="Kumar Raju Neela" userId="fa63efd3fd90ca29" providerId="LiveId" clId="{C7F3D2FE-D2AA-4262-862D-A97995BDE838}" dt="2024-05-01T19:08:51.182" v="147" actId="478"/>
          <ac:spMkLst>
            <pc:docMk/>
            <pc:sldMk cId="0" sldId="257"/>
            <ac:spMk id="28" creationId="{C2BCB8C1-F34B-D28D-6B0B-5C42DC16B61F}"/>
          </ac:spMkLst>
        </pc:spChg>
        <pc:spChg chg="del">
          <ac:chgData name="Kumar Raju Neela" userId="fa63efd3fd90ca29" providerId="LiveId" clId="{C7F3D2FE-D2AA-4262-862D-A97995BDE838}" dt="2024-05-01T19:08:51.182" v="147" actId="478"/>
          <ac:spMkLst>
            <pc:docMk/>
            <pc:sldMk cId="0" sldId="257"/>
            <ac:spMk id="29" creationId="{2FF4B904-4874-7CD8-9B14-EFB114E7308F}"/>
          </ac:spMkLst>
        </pc:spChg>
        <pc:spChg chg="mod">
          <ac:chgData name="Kumar Raju Neela" userId="fa63efd3fd90ca29" providerId="LiveId" clId="{C7F3D2FE-D2AA-4262-862D-A97995BDE838}" dt="2024-05-01T19:09:24.482" v="151" actId="1076"/>
          <ac:spMkLst>
            <pc:docMk/>
            <pc:sldMk cId="0" sldId="257"/>
            <ac:spMk id="30" creationId="{3D582E71-579B-7DF6-33F4-F4DE25EC794B}"/>
          </ac:spMkLst>
        </pc:spChg>
        <pc:spChg chg="mod">
          <ac:chgData name="Kumar Raju Neela" userId="fa63efd3fd90ca29" providerId="LiveId" clId="{C7F3D2FE-D2AA-4262-862D-A97995BDE838}" dt="2024-05-01T19:09:24.482" v="151" actId="1076"/>
          <ac:spMkLst>
            <pc:docMk/>
            <pc:sldMk cId="0" sldId="257"/>
            <ac:spMk id="31" creationId="{D590A24B-5EA1-B40B-48AE-B53F3643E915}"/>
          </ac:spMkLst>
        </pc:spChg>
        <pc:spChg chg="mod">
          <ac:chgData name="Kumar Raju Neela" userId="fa63efd3fd90ca29" providerId="LiveId" clId="{C7F3D2FE-D2AA-4262-862D-A97995BDE838}" dt="2024-05-01T19:09:24.482" v="151" actId="1076"/>
          <ac:spMkLst>
            <pc:docMk/>
            <pc:sldMk cId="0" sldId="257"/>
            <ac:spMk id="32" creationId="{386A71DA-FCD4-461D-E6D3-C57D770FDC5E}"/>
          </ac:spMkLst>
        </pc:spChg>
        <pc:spChg chg="mod">
          <ac:chgData name="Kumar Raju Neela" userId="fa63efd3fd90ca29" providerId="LiveId" clId="{C7F3D2FE-D2AA-4262-862D-A97995BDE838}" dt="2024-05-01T19:09:24.482" v="151" actId="1076"/>
          <ac:spMkLst>
            <pc:docMk/>
            <pc:sldMk cId="0" sldId="257"/>
            <ac:spMk id="33" creationId="{2B977792-9DC2-3E5C-6C8C-CC5E8C89613E}"/>
          </ac:spMkLst>
        </pc:spChg>
        <pc:spChg chg="mod">
          <ac:chgData name="Kumar Raju Neela" userId="fa63efd3fd90ca29" providerId="LiveId" clId="{C7F3D2FE-D2AA-4262-862D-A97995BDE838}" dt="2024-05-01T19:09:24.482" v="151" actId="1076"/>
          <ac:spMkLst>
            <pc:docMk/>
            <pc:sldMk cId="0" sldId="257"/>
            <ac:spMk id="37" creationId="{0737751B-7DAA-EB3B-1371-0C5DAF75DC70}"/>
          </ac:spMkLst>
        </pc:spChg>
        <pc:spChg chg="mod">
          <ac:chgData name="Kumar Raju Neela" userId="fa63efd3fd90ca29" providerId="LiveId" clId="{C7F3D2FE-D2AA-4262-862D-A97995BDE838}" dt="2024-05-01T19:09:24.482" v="151" actId="1076"/>
          <ac:spMkLst>
            <pc:docMk/>
            <pc:sldMk cId="0" sldId="257"/>
            <ac:spMk id="38" creationId="{0D860069-D28C-D038-6799-862E76C55B35}"/>
          </ac:spMkLst>
        </pc:spChg>
        <pc:spChg chg="mod">
          <ac:chgData name="Kumar Raju Neela" userId="fa63efd3fd90ca29" providerId="LiveId" clId="{C7F3D2FE-D2AA-4262-862D-A97995BDE838}" dt="2024-05-01T20:00:07.757" v="601" actId="1076"/>
          <ac:spMkLst>
            <pc:docMk/>
            <pc:sldMk cId="0" sldId="257"/>
            <ac:spMk id="39" creationId="{51E81981-640E-BF16-E2BA-5111CEACBB2C}"/>
          </ac:spMkLst>
        </pc:spChg>
        <pc:spChg chg="del">
          <ac:chgData name="Kumar Raju Neela" userId="fa63efd3fd90ca29" providerId="LiveId" clId="{C7F3D2FE-D2AA-4262-862D-A97995BDE838}" dt="2024-05-01T19:08:51.182" v="147" actId="478"/>
          <ac:spMkLst>
            <pc:docMk/>
            <pc:sldMk cId="0" sldId="257"/>
            <ac:spMk id="40" creationId="{DC30914B-0274-AFFA-8758-744B7C7760CF}"/>
          </ac:spMkLst>
        </pc:spChg>
        <pc:spChg chg="del">
          <ac:chgData name="Kumar Raju Neela" userId="fa63efd3fd90ca29" providerId="LiveId" clId="{C7F3D2FE-D2AA-4262-862D-A97995BDE838}" dt="2024-05-01T19:08:51.182" v="147" actId="478"/>
          <ac:spMkLst>
            <pc:docMk/>
            <pc:sldMk cId="0" sldId="257"/>
            <ac:spMk id="41" creationId="{F51291A9-611E-3096-5785-F3EC4D7A6974}"/>
          </ac:spMkLst>
        </pc:spChg>
        <pc:spChg chg="del">
          <ac:chgData name="Kumar Raju Neela" userId="fa63efd3fd90ca29" providerId="LiveId" clId="{C7F3D2FE-D2AA-4262-862D-A97995BDE838}" dt="2024-05-01T19:08:53.951" v="148" actId="478"/>
          <ac:spMkLst>
            <pc:docMk/>
            <pc:sldMk cId="0" sldId="257"/>
            <ac:spMk id="46" creationId="{5100A27B-D364-1DF6-0272-7913DA35EE91}"/>
          </ac:spMkLst>
        </pc:spChg>
        <pc:spChg chg="del">
          <ac:chgData name="Kumar Raju Neela" userId="fa63efd3fd90ca29" providerId="LiveId" clId="{C7F3D2FE-D2AA-4262-862D-A97995BDE838}" dt="2024-05-01T19:08:51.182" v="147" actId="478"/>
          <ac:spMkLst>
            <pc:docMk/>
            <pc:sldMk cId="0" sldId="257"/>
            <ac:spMk id="47" creationId="{71138151-16C9-5F10-4526-3F9450779E9D}"/>
          </ac:spMkLst>
        </pc:spChg>
        <pc:spChg chg="del">
          <ac:chgData name="Kumar Raju Neela" userId="fa63efd3fd90ca29" providerId="LiveId" clId="{C7F3D2FE-D2AA-4262-862D-A97995BDE838}" dt="2024-05-01T19:08:51.182" v="147" actId="478"/>
          <ac:spMkLst>
            <pc:docMk/>
            <pc:sldMk cId="0" sldId="257"/>
            <ac:spMk id="48" creationId="{2458BB95-9C77-FA57-2E37-0206121C31FA}"/>
          </ac:spMkLst>
        </pc:spChg>
        <pc:spChg chg="del">
          <ac:chgData name="Kumar Raju Neela" userId="fa63efd3fd90ca29" providerId="LiveId" clId="{C7F3D2FE-D2AA-4262-862D-A97995BDE838}" dt="2024-05-01T19:08:51.182" v="147" actId="478"/>
          <ac:spMkLst>
            <pc:docMk/>
            <pc:sldMk cId="0" sldId="257"/>
            <ac:spMk id="49" creationId="{C4DA3E84-B6B5-9937-1945-4DF5CEE217D0}"/>
          </ac:spMkLst>
        </pc:spChg>
        <pc:spChg chg="del">
          <ac:chgData name="Kumar Raju Neela" userId="fa63efd3fd90ca29" providerId="LiveId" clId="{C7F3D2FE-D2AA-4262-862D-A97995BDE838}" dt="2024-05-01T19:08:51.182" v="147" actId="478"/>
          <ac:spMkLst>
            <pc:docMk/>
            <pc:sldMk cId="0" sldId="257"/>
            <ac:spMk id="56" creationId="{2916F1FC-FB60-AB63-4508-8F34E394BAAA}"/>
          </ac:spMkLst>
        </pc:spChg>
        <pc:spChg chg="del">
          <ac:chgData name="Kumar Raju Neela" userId="fa63efd3fd90ca29" providerId="LiveId" clId="{C7F3D2FE-D2AA-4262-862D-A97995BDE838}" dt="2024-05-01T19:08:51.182" v="147" actId="478"/>
          <ac:spMkLst>
            <pc:docMk/>
            <pc:sldMk cId="0" sldId="257"/>
            <ac:spMk id="57" creationId="{0D26B3DD-7949-0FA2-30BD-D5C1EE35DD71}"/>
          </ac:spMkLst>
        </pc:spChg>
        <pc:spChg chg="del">
          <ac:chgData name="Kumar Raju Neela" userId="fa63efd3fd90ca29" providerId="LiveId" clId="{C7F3D2FE-D2AA-4262-862D-A97995BDE838}" dt="2024-05-01T19:08:51.182" v="147" actId="478"/>
          <ac:spMkLst>
            <pc:docMk/>
            <pc:sldMk cId="0" sldId="257"/>
            <ac:spMk id="61" creationId="{164C0CB1-58CA-89D7-FED5-8362CD3DBFF2}"/>
          </ac:spMkLst>
        </pc:spChg>
        <pc:spChg chg="mod">
          <ac:chgData name="Kumar Raju Neela" userId="fa63efd3fd90ca29" providerId="LiveId" clId="{C7F3D2FE-D2AA-4262-862D-A97995BDE838}" dt="2024-05-01T19:09:28.443" v="153" actId="20577"/>
          <ac:spMkLst>
            <pc:docMk/>
            <pc:sldMk cId="0" sldId="257"/>
            <ac:spMk id="65" creationId="{73283D95-1CFE-990D-8FDC-4AB81936CFD1}"/>
          </ac:spMkLst>
        </pc:spChg>
        <pc:spChg chg="mod">
          <ac:chgData name="Kumar Raju Neela" userId="fa63efd3fd90ca29" providerId="LiveId" clId="{C7F3D2FE-D2AA-4262-862D-A97995BDE838}" dt="2024-05-01T19:09:24.482" v="151" actId="1076"/>
          <ac:spMkLst>
            <pc:docMk/>
            <pc:sldMk cId="0" sldId="257"/>
            <ac:spMk id="66" creationId="{B8415D43-3258-A6EF-E3E0-28ED6FBB22DE}"/>
          </ac:spMkLst>
        </pc:spChg>
        <pc:spChg chg="mod">
          <ac:chgData name="Kumar Raju Neela" userId="fa63efd3fd90ca29" providerId="LiveId" clId="{C7F3D2FE-D2AA-4262-862D-A97995BDE838}" dt="2024-05-01T19:09:24.482" v="151" actId="1076"/>
          <ac:spMkLst>
            <pc:docMk/>
            <pc:sldMk cId="0" sldId="257"/>
            <ac:spMk id="67" creationId="{F69AC624-1A18-27AB-2C6A-D6B474F1258C}"/>
          </ac:spMkLst>
        </pc:spChg>
        <pc:spChg chg="mod">
          <ac:chgData name="Kumar Raju Neela" userId="fa63efd3fd90ca29" providerId="LiveId" clId="{C7F3D2FE-D2AA-4262-862D-A97995BDE838}" dt="2024-05-01T19:13:56.995" v="162" actId="20577"/>
          <ac:spMkLst>
            <pc:docMk/>
            <pc:sldMk cId="0" sldId="257"/>
            <ac:spMk id="68" creationId="{63264C84-BD2A-B30E-8A89-AD1C412DBAF4}"/>
          </ac:spMkLst>
        </pc:spChg>
      </pc:sldChg>
      <pc:sldChg chg="addSp modSp mod">
        <pc:chgData name="Kumar Raju Neela" userId="fa63efd3fd90ca29" providerId="LiveId" clId="{C7F3D2FE-D2AA-4262-862D-A97995BDE838}" dt="2024-05-02T00:28:36.649" v="1592" actId="12"/>
        <pc:sldMkLst>
          <pc:docMk/>
          <pc:sldMk cId="2319175303" sldId="300"/>
        </pc:sldMkLst>
        <pc:spChg chg="add mod">
          <ac:chgData name="Kumar Raju Neela" userId="fa63efd3fd90ca29" providerId="LiveId" clId="{C7F3D2FE-D2AA-4262-862D-A97995BDE838}" dt="2024-05-02T00:28:36.649" v="1592" actId="12"/>
          <ac:spMkLst>
            <pc:docMk/>
            <pc:sldMk cId="2319175303" sldId="300"/>
            <ac:spMk id="2" creationId="{41D48C36-6B42-A880-228A-2C30B376DD2B}"/>
          </ac:spMkLst>
        </pc:spChg>
        <pc:spChg chg="mod">
          <ac:chgData name="Kumar Raju Neela" userId="fa63efd3fd90ca29" providerId="LiveId" clId="{C7F3D2FE-D2AA-4262-862D-A97995BDE838}" dt="2024-05-01T18:50:28.652" v="0" actId="20577"/>
          <ac:spMkLst>
            <pc:docMk/>
            <pc:sldMk cId="2319175303" sldId="300"/>
            <ac:spMk id="4" creationId="{72511A42-8164-820E-28A9-F9F456C5E92B}"/>
          </ac:spMkLst>
        </pc:spChg>
      </pc:sldChg>
      <pc:sldChg chg="addSp delSp modSp mod">
        <pc:chgData name="Kumar Raju Neela" userId="fa63efd3fd90ca29" providerId="LiveId" clId="{C7F3D2FE-D2AA-4262-862D-A97995BDE838}" dt="2024-05-01T23:39:39.109" v="992" actId="255"/>
        <pc:sldMkLst>
          <pc:docMk/>
          <pc:sldMk cId="3024994384" sldId="301"/>
        </pc:sldMkLst>
        <pc:spChg chg="mod">
          <ac:chgData name="Kumar Raju Neela" userId="fa63efd3fd90ca29" providerId="LiveId" clId="{C7F3D2FE-D2AA-4262-862D-A97995BDE838}" dt="2024-05-01T23:10:19.036" v="778" actId="20577"/>
          <ac:spMkLst>
            <pc:docMk/>
            <pc:sldMk cId="3024994384" sldId="301"/>
            <ac:spMk id="6" creationId="{F93461D6-C980-94AF-4F93-5CD7B2ED474D}"/>
          </ac:spMkLst>
        </pc:spChg>
        <pc:spChg chg="del mod">
          <ac:chgData name="Kumar Raju Neela" userId="fa63efd3fd90ca29" providerId="LiveId" clId="{C7F3D2FE-D2AA-4262-862D-A97995BDE838}" dt="2024-05-01T23:25:29.562" v="816" actId="478"/>
          <ac:spMkLst>
            <pc:docMk/>
            <pc:sldMk cId="3024994384" sldId="301"/>
            <ac:spMk id="7" creationId="{8C834F99-6362-CB8A-30D6-0FFA6511E7BE}"/>
          </ac:spMkLst>
        </pc:spChg>
        <pc:spChg chg="add mod">
          <ac:chgData name="Kumar Raju Neela" userId="fa63efd3fd90ca29" providerId="LiveId" clId="{C7F3D2FE-D2AA-4262-862D-A97995BDE838}" dt="2024-05-01T23:32:21.020" v="917" actId="113"/>
          <ac:spMkLst>
            <pc:docMk/>
            <pc:sldMk cId="3024994384" sldId="301"/>
            <ac:spMk id="12" creationId="{D20B296D-F320-F813-B384-125B7A8F8E8B}"/>
          </ac:spMkLst>
        </pc:spChg>
        <pc:spChg chg="add del mod">
          <ac:chgData name="Kumar Raju Neela" userId="fa63efd3fd90ca29" providerId="LiveId" clId="{C7F3D2FE-D2AA-4262-862D-A97995BDE838}" dt="2024-05-01T23:38:56.510" v="953"/>
          <ac:spMkLst>
            <pc:docMk/>
            <pc:sldMk cId="3024994384" sldId="301"/>
            <ac:spMk id="13" creationId="{2C0FD2D7-CCBE-0A03-6846-768DCA62F3CD}"/>
          </ac:spMkLst>
        </pc:spChg>
        <pc:spChg chg="add mod">
          <ac:chgData name="Kumar Raju Neela" userId="fa63efd3fd90ca29" providerId="LiveId" clId="{C7F3D2FE-D2AA-4262-862D-A97995BDE838}" dt="2024-05-01T23:39:39.109" v="992" actId="255"/>
          <ac:spMkLst>
            <pc:docMk/>
            <pc:sldMk cId="3024994384" sldId="301"/>
            <ac:spMk id="14" creationId="{FE847F04-DAC0-47C2-39B8-21B2F745B729}"/>
          </ac:spMkLst>
        </pc:spChg>
        <pc:picChg chg="add del mod">
          <ac:chgData name="Kumar Raju Neela" userId="fa63efd3fd90ca29" providerId="LiveId" clId="{C7F3D2FE-D2AA-4262-862D-A97995BDE838}" dt="2024-05-01T23:26:43.156" v="844" actId="478"/>
          <ac:picMkLst>
            <pc:docMk/>
            <pc:sldMk cId="3024994384" sldId="301"/>
            <ac:picMk id="3" creationId="{DC821E70-14F6-E566-103B-8A09879ED5DE}"/>
          </ac:picMkLst>
        </pc:picChg>
        <pc:picChg chg="add mod">
          <ac:chgData name="Kumar Raju Neela" userId="fa63efd3fd90ca29" providerId="LiveId" clId="{C7F3D2FE-D2AA-4262-862D-A97995BDE838}" dt="2024-05-01T23:29:30.093" v="899" actId="14100"/>
          <ac:picMkLst>
            <pc:docMk/>
            <pc:sldMk cId="3024994384" sldId="301"/>
            <ac:picMk id="5" creationId="{C0CAA315-E8E5-322E-50FD-4D285CDF1E3F}"/>
          </ac:picMkLst>
        </pc:picChg>
        <pc:picChg chg="add mod">
          <ac:chgData name="Kumar Raju Neela" userId="fa63efd3fd90ca29" providerId="LiveId" clId="{C7F3D2FE-D2AA-4262-862D-A97995BDE838}" dt="2024-05-01T23:38:53.275" v="950" actId="1076"/>
          <ac:picMkLst>
            <pc:docMk/>
            <pc:sldMk cId="3024994384" sldId="301"/>
            <ac:picMk id="9" creationId="{6453CCB9-0425-3E3F-4CE1-9C676D23B136}"/>
          </ac:picMkLst>
        </pc:picChg>
        <pc:picChg chg="del">
          <ac:chgData name="Kumar Raju Neela" userId="fa63efd3fd90ca29" providerId="LiveId" clId="{C7F3D2FE-D2AA-4262-862D-A97995BDE838}" dt="2024-05-01T18:50:58.548" v="31" actId="478"/>
          <ac:picMkLst>
            <pc:docMk/>
            <pc:sldMk cId="3024994384" sldId="301"/>
            <ac:picMk id="9" creationId="{8A7BF0B8-77F0-54E0-B1E6-6A0337AC7E76}"/>
          </ac:picMkLst>
        </pc:picChg>
        <pc:picChg chg="add mod">
          <ac:chgData name="Kumar Raju Neela" userId="fa63efd3fd90ca29" providerId="LiveId" clId="{C7F3D2FE-D2AA-4262-862D-A97995BDE838}" dt="2024-05-01T23:38:55.595" v="951" actId="1076"/>
          <ac:picMkLst>
            <pc:docMk/>
            <pc:sldMk cId="3024994384" sldId="301"/>
            <ac:picMk id="11" creationId="{EDFEEBE1-6D01-22DC-C789-EADE64C7D65C}"/>
          </ac:picMkLst>
        </pc:picChg>
      </pc:sldChg>
      <pc:sldChg chg="addSp delSp modSp mod">
        <pc:chgData name="Kumar Raju Neela" userId="fa63efd3fd90ca29" providerId="LiveId" clId="{C7F3D2FE-D2AA-4262-862D-A97995BDE838}" dt="2024-05-01T23:58:04.848" v="1264" actId="255"/>
        <pc:sldMkLst>
          <pc:docMk/>
          <pc:sldMk cId="1536881862" sldId="302"/>
        </pc:sldMkLst>
        <pc:spChg chg="add mod">
          <ac:chgData name="Kumar Raju Neela" userId="fa63efd3fd90ca29" providerId="LiveId" clId="{C7F3D2FE-D2AA-4262-862D-A97995BDE838}" dt="2024-05-01T23:38:27.320" v="948" actId="1076"/>
          <ac:spMkLst>
            <pc:docMk/>
            <pc:sldMk cId="1536881862" sldId="302"/>
            <ac:spMk id="4" creationId="{4BC995CB-603B-1356-F03C-51F98CD84E3C}"/>
          </ac:spMkLst>
        </pc:spChg>
        <pc:spChg chg="add mod">
          <ac:chgData name="Kumar Raju Neela" userId="fa63efd3fd90ca29" providerId="LiveId" clId="{C7F3D2FE-D2AA-4262-862D-A97995BDE838}" dt="2024-05-01T23:58:04.848" v="1264" actId="255"/>
          <ac:spMkLst>
            <pc:docMk/>
            <pc:sldMk cId="1536881862" sldId="302"/>
            <ac:spMk id="5" creationId="{A1FC2993-591F-C989-556C-26CB77463D59}"/>
          </ac:spMkLst>
        </pc:spChg>
        <pc:spChg chg="del mod">
          <ac:chgData name="Kumar Raju Neela" userId="fa63efd3fd90ca29" providerId="LiveId" clId="{C7F3D2FE-D2AA-4262-862D-A97995BDE838}" dt="2024-05-01T23:36:52.835" v="923"/>
          <ac:spMkLst>
            <pc:docMk/>
            <pc:sldMk cId="1536881862" sldId="302"/>
            <ac:spMk id="6" creationId="{A2C31979-F4FE-F07A-E9BD-F852A3BF5A05}"/>
          </ac:spMkLst>
        </pc:spChg>
        <pc:picChg chg="add mod">
          <ac:chgData name="Kumar Raju Neela" userId="fa63efd3fd90ca29" providerId="LiveId" clId="{C7F3D2FE-D2AA-4262-862D-A97995BDE838}" dt="2024-05-01T23:37:08.929" v="926" actId="14100"/>
          <ac:picMkLst>
            <pc:docMk/>
            <pc:sldMk cId="1536881862" sldId="302"/>
            <ac:picMk id="3" creationId="{6CA36523-F544-3813-6CA8-F60F8821C0A1}"/>
          </ac:picMkLst>
        </pc:picChg>
        <pc:picChg chg="del">
          <ac:chgData name="Kumar Raju Neela" userId="fa63efd3fd90ca29" providerId="LiveId" clId="{C7F3D2FE-D2AA-4262-862D-A97995BDE838}" dt="2024-05-01T18:51:06.406" v="32" actId="478"/>
          <ac:picMkLst>
            <pc:docMk/>
            <pc:sldMk cId="1536881862" sldId="302"/>
            <ac:picMk id="5" creationId="{30066AD3-2767-AF47-CF02-A507228D1531}"/>
          </ac:picMkLst>
        </pc:picChg>
      </pc:sldChg>
      <pc:sldChg chg="addSp delSp modSp mod ord">
        <pc:chgData name="Kumar Raju Neela" userId="fa63efd3fd90ca29" providerId="LiveId" clId="{C7F3D2FE-D2AA-4262-862D-A97995BDE838}" dt="2024-05-01T22:30:05.658" v="682" actId="20577"/>
        <pc:sldMkLst>
          <pc:docMk/>
          <pc:sldMk cId="2790373113" sldId="303"/>
        </pc:sldMkLst>
        <pc:spChg chg="add mod">
          <ac:chgData name="Kumar Raju Neela" userId="fa63efd3fd90ca29" providerId="LiveId" clId="{C7F3D2FE-D2AA-4262-862D-A97995BDE838}" dt="2024-05-01T22:30:05.658" v="682" actId="20577"/>
          <ac:spMkLst>
            <pc:docMk/>
            <pc:sldMk cId="2790373113" sldId="303"/>
            <ac:spMk id="2" creationId="{39CDE625-6E80-143F-FED2-6BAE9131BB66}"/>
          </ac:spMkLst>
        </pc:spChg>
        <pc:spChg chg="del mod">
          <ac:chgData name="Kumar Raju Neela" userId="fa63efd3fd90ca29" providerId="LiveId" clId="{C7F3D2FE-D2AA-4262-862D-A97995BDE838}" dt="2024-05-01T18:50:48.658" v="29"/>
          <ac:spMkLst>
            <pc:docMk/>
            <pc:sldMk cId="2790373113" sldId="303"/>
            <ac:spMk id="2" creationId="{C953F264-A3B8-5E99-1267-578C5A8DD533}"/>
          </ac:spMkLst>
        </pc:spChg>
        <pc:spChg chg="del mod">
          <ac:chgData name="Kumar Raju Neela" userId="fa63efd3fd90ca29" providerId="LiveId" clId="{C7F3D2FE-D2AA-4262-862D-A97995BDE838}" dt="2024-05-01T18:50:48.657" v="27"/>
          <ac:spMkLst>
            <pc:docMk/>
            <pc:sldMk cId="2790373113" sldId="303"/>
            <ac:spMk id="3" creationId="{C2006856-8042-FA27-FB92-EC2DD675BB49}"/>
          </ac:spMkLst>
        </pc:spChg>
      </pc:sldChg>
      <pc:sldChg chg="addSp delSp modSp mod">
        <pc:chgData name="Kumar Raju Neela" userId="fa63efd3fd90ca29" providerId="LiveId" clId="{C7F3D2FE-D2AA-4262-862D-A97995BDE838}" dt="2024-05-01T23:06:49.378" v="777" actId="1076"/>
        <pc:sldMkLst>
          <pc:docMk/>
          <pc:sldMk cId="840971141" sldId="304"/>
        </pc:sldMkLst>
        <pc:spChg chg="add">
          <ac:chgData name="Kumar Raju Neela" userId="fa63efd3fd90ca29" providerId="LiveId" clId="{C7F3D2FE-D2AA-4262-862D-A97995BDE838}" dt="2024-05-01T23:00:53.597" v="699"/>
          <ac:spMkLst>
            <pc:docMk/>
            <pc:sldMk cId="840971141" sldId="304"/>
            <ac:spMk id="2" creationId="{210C275B-2D81-72A9-8E30-4DFDD4E26CE7}"/>
          </ac:spMkLst>
        </pc:spChg>
        <pc:spChg chg="add del mod">
          <ac:chgData name="Kumar Raju Neela" userId="fa63efd3fd90ca29" providerId="LiveId" clId="{C7F3D2FE-D2AA-4262-862D-A97995BDE838}" dt="2024-05-01T23:01:55.528" v="716"/>
          <ac:spMkLst>
            <pc:docMk/>
            <pc:sldMk cId="840971141" sldId="304"/>
            <ac:spMk id="3" creationId="{DBC99F18-16D0-257A-37ED-E590458E5254}"/>
          </ac:spMkLst>
        </pc:spChg>
        <pc:spChg chg="add mod">
          <ac:chgData name="Kumar Raju Neela" userId="fa63efd3fd90ca29" providerId="LiveId" clId="{C7F3D2FE-D2AA-4262-862D-A97995BDE838}" dt="2024-05-01T23:06:06.577" v="775" actId="20577"/>
          <ac:spMkLst>
            <pc:docMk/>
            <pc:sldMk cId="840971141" sldId="304"/>
            <ac:spMk id="4" creationId="{7C722A2B-44D8-0C0D-9F65-C46434C3B8BE}"/>
          </ac:spMkLst>
        </pc:spChg>
        <pc:spChg chg="mod">
          <ac:chgData name="Kumar Raju Neela" userId="fa63efd3fd90ca29" providerId="LiveId" clId="{C7F3D2FE-D2AA-4262-862D-A97995BDE838}" dt="2024-05-01T23:03:12.901" v="742" actId="1076"/>
          <ac:spMkLst>
            <pc:docMk/>
            <pc:sldMk cId="840971141" sldId="304"/>
            <ac:spMk id="23" creationId="{3D09182D-6D24-8235-4C7D-C0721EE926EE}"/>
          </ac:spMkLst>
        </pc:spChg>
        <pc:spChg chg="del mod">
          <ac:chgData name="Kumar Raju Neela" userId="fa63efd3fd90ca29" providerId="LiveId" clId="{C7F3D2FE-D2AA-4262-862D-A97995BDE838}" dt="2024-05-01T23:01:00.411" v="706"/>
          <ac:spMkLst>
            <pc:docMk/>
            <pc:sldMk cId="840971141" sldId="304"/>
            <ac:spMk id="26" creationId="{BCAF12F1-8575-62CC-B5CE-77A5CBB03487}"/>
          </ac:spMkLst>
        </pc:spChg>
        <pc:spChg chg="del mod">
          <ac:chgData name="Kumar Raju Neela" userId="fa63efd3fd90ca29" providerId="LiveId" clId="{C7F3D2FE-D2AA-4262-862D-A97995BDE838}" dt="2024-05-01T23:01:00.411" v="704"/>
          <ac:spMkLst>
            <pc:docMk/>
            <pc:sldMk cId="840971141" sldId="304"/>
            <ac:spMk id="28" creationId="{7A050BAB-D3D5-DA2C-D474-B5EB5F9618C3}"/>
          </ac:spMkLst>
        </pc:spChg>
        <pc:spChg chg="del">
          <ac:chgData name="Kumar Raju Neela" userId="fa63efd3fd90ca29" providerId="LiveId" clId="{C7F3D2FE-D2AA-4262-862D-A97995BDE838}" dt="2024-05-01T19:56:51.657" v="440" actId="478"/>
          <ac:spMkLst>
            <pc:docMk/>
            <pc:sldMk cId="840971141" sldId="304"/>
            <ac:spMk id="29" creationId="{9940CCB8-C6F6-2345-4780-5EB7D12669C6}"/>
          </ac:spMkLst>
        </pc:spChg>
        <pc:spChg chg="del mod">
          <ac:chgData name="Kumar Raju Neela" userId="fa63efd3fd90ca29" providerId="LiveId" clId="{C7F3D2FE-D2AA-4262-862D-A97995BDE838}" dt="2024-05-01T23:01:00.411" v="700" actId="478"/>
          <ac:spMkLst>
            <pc:docMk/>
            <pc:sldMk cId="840971141" sldId="304"/>
            <ac:spMk id="30" creationId="{E2BA2601-2648-1A0F-92D6-831405CAAFB9}"/>
          </ac:spMkLst>
        </pc:spChg>
        <pc:spChg chg="del mod">
          <ac:chgData name="Kumar Raju Neela" userId="fa63efd3fd90ca29" providerId="LiveId" clId="{C7F3D2FE-D2AA-4262-862D-A97995BDE838}" dt="2024-05-01T19:57:20.065" v="487" actId="478"/>
          <ac:spMkLst>
            <pc:docMk/>
            <pc:sldMk cId="840971141" sldId="304"/>
            <ac:spMk id="31" creationId="{9819F852-58C2-5D4A-BD7B-207987CE4210}"/>
          </ac:spMkLst>
        </pc:spChg>
        <pc:spChg chg="del mod">
          <ac:chgData name="Kumar Raju Neela" userId="fa63efd3fd90ca29" providerId="LiveId" clId="{C7F3D2FE-D2AA-4262-862D-A97995BDE838}" dt="2024-05-01T23:01:00.411" v="702"/>
          <ac:spMkLst>
            <pc:docMk/>
            <pc:sldMk cId="840971141" sldId="304"/>
            <ac:spMk id="32" creationId="{ECEB518A-3D4F-A6B4-5C55-BCD1F4538143}"/>
          </ac:spMkLst>
        </pc:spChg>
        <pc:spChg chg="del mod">
          <ac:chgData name="Kumar Raju Neela" userId="fa63efd3fd90ca29" providerId="LiveId" clId="{C7F3D2FE-D2AA-4262-862D-A97995BDE838}" dt="2024-05-01T19:56:59.219" v="444" actId="478"/>
          <ac:spMkLst>
            <pc:docMk/>
            <pc:sldMk cId="840971141" sldId="304"/>
            <ac:spMk id="33" creationId="{69EBE848-B388-25AA-1AF1-81C064430C29}"/>
          </ac:spMkLst>
        </pc:spChg>
        <pc:spChg chg="del mod">
          <ac:chgData name="Kumar Raju Neela" userId="fa63efd3fd90ca29" providerId="LiveId" clId="{C7F3D2FE-D2AA-4262-862D-A97995BDE838}" dt="2024-05-01T19:57:16.041" v="485"/>
          <ac:spMkLst>
            <pc:docMk/>
            <pc:sldMk cId="840971141" sldId="304"/>
            <ac:spMk id="35" creationId="{47B2C66E-AABE-8878-259B-9EE52A9EF294}"/>
          </ac:spMkLst>
        </pc:spChg>
        <pc:spChg chg="del mod">
          <ac:chgData name="Kumar Raju Neela" userId="fa63efd3fd90ca29" providerId="LiveId" clId="{C7F3D2FE-D2AA-4262-862D-A97995BDE838}" dt="2024-05-01T19:57:08.172" v="461"/>
          <ac:spMkLst>
            <pc:docMk/>
            <pc:sldMk cId="840971141" sldId="304"/>
            <ac:spMk id="36" creationId="{42F96D43-0F5B-A005-B555-E66E5A64732D}"/>
          </ac:spMkLst>
        </pc:spChg>
        <pc:picChg chg="del">
          <ac:chgData name="Kumar Raju Neela" userId="fa63efd3fd90ca29" providerId="LiveId" clId="{C7F3D2FE-D2AA-4262-862D-A97995BDE838}" dt="2024-05-01T19:56:49.470" v="439" actId="478"/>
          <ac:picMkLst>
            <pc:docMk/>
            <pc:sldMk cId="840971141" sldId="304"/>
            <ac:picMk id="6" creationId="{488EEA61-B3E9-55E6-12F8-AFE899F105CA}"/>
          </ac:picMkLst>
        </pc:picChg>
        <pc:picChg chg="mod">
          <ac:chgData name="Kumar Raju Neela" userId="fa63efd3fd90ca29" providerId="LiveId" clId="{C7F3D2FE-D2AA-4262-862D-A97995BDE838}" dt="2024-05-01T23:00:22.827" v="690" actId="1076"/>
          <ac:picMkLst>
            <pc:docMk/>
            <pc:sldMk cId="840971141" sldId="304"/>
            <ac:picMk id="8" creationId="{E4CCF614-E74D-4B12-A3D2-7BD98A49ADFE}"/>
          </ac:picMkLst>
        </pc:picChg>
        <pc:picChg chg="del">
          <ac:chgData name="Kumar Raju Neela" userId="fa63efd3fd90ca29" providerId="LiveId" clId="{C7F3D2FE-D2AA-4262-862D-A97995BDE838}" dt="2024-05-01T19:57:16.036" v="483" actId="478"/>
          <ac:picMkLst>
            <pc:docMk/>
            <pc:sldMk cId="840971141" sldId="304"/>
            <ac:picMk id="10" creationId="{00147216-5444-0A88-9512-80A72A4890EE}"/>
          </ac:picMkLst>
        </pc:picChg>
        <pc:picChg chg="mod">
          <ac:chgData name="Kumar Raju Neela" userId="fa63efd3fd90ca29" providerId="LiveId" clId="{C7F3D2FE-D2AA-4262-862D-A97995BDE838}" dt="2024-05-01T23:06:42.799" v="776" actId="1076"/>
          <ac:picMkLst>
            <pc:docMk/>
            <pc:sldMk cId="840971141" sldId="304"/>
            <ac:picMk id="12" creationId="{5D3C89F4-96BE-D958-44D9-4C4085CF1FD2}"/>
          </ac:picMkLst>
        </pc:picChg>
        <pc:picChg chg="mod">
          <ac:chgData name="Kumar Raju Neela" userId="fa63efd3fd90ca29" providerId="LiveId" clId="{C7F3D2FE-D2AA-4262-862D-A97995BDE838}" dt="2024-05-01T23:00:18.601" v="689" actId="1076"/>
          <ac:picMkLst>
            <pc:docMk/>
            <pc:sldMk cId="840971141" sldId="304"/>
            <ac:picMk id="14" creationId="{98A8DBD5-6493-9C5F-FE65-D0F92B1F4EBA}"/>
          </ac:picMkLst>
        </pc:picChg>
        <pc:picChg chg="del">
          <ac:chgData name="Kumar Raju Neela" userId="fa63efd3fd90ca29" providerId="LiveId" clId="{C7F3D2FE-D2AA-4262-862D-A97995BDE838}" dt="2024-05-01T19:57:01.049" v="445" actId="478"/>
          <ac:picMkLst>
            <pc:docMk/>
            <pc:sldMk cId="840971141" sldId="304"/>
            <ac:picMk id="16" creationId="{AB7FF3A0-8423-5424-4D1D-17E9F937C98A}"/>
          </ac:picMkLst>
        </pc:picChg>
        <pc:picChg chg="mod">
          <ac:chgData name="Kumar Raju Neela" userId="fa63efd3fd90ca29" providerId="LiveId" clId="{C7F3D2FE-D2AA-4262-862D-A97995BDE838}" dt="2024-05-01T23:06:49.378" v="777" actId="1076"/>
          <ac:picMkLst>
            <pc:docMk/>
            <pc:sldMk cId="840971141" sldId="304"/>
            <ac:picMk id="18" creationId="{D9F4D1B7-D5E2-FB34-BF79-53881DD670A0}"/>
          </ac:picMkLst>
        </pc:picChg>
        <pc:picChg chg="del">
          <ac:chgData name="Kumar Raju Neela" userId="fa63efd3fd90ca29" providerId="LiveId" clId="{C7F3D2FE-D2AA-4262-862D-A97995BDE838}" dt="2024-05-01T19:56:53.330" v="441" actId="478"/>
          <ac:picMkLst>
            <pc:docMk/>
            <pc:sldMk cId="840971141" sldId="304"/>
            <ac:picMk id="20" creationId="{A9893CDC-CEF9-D23D-A183-476C030342B7}"/>
          </ac:picMkLst>
        </pc:picChg>
        <pc:picChg chg="add del">
          <ac:chgData name="Kumar Raju Neela" userId="fa63efd3fd90ca29" providerId="LiveId" clId="{C7F3D2FE-D2AA-4262-862D-A97995BDE838}" dt="2024-05-01T19:57:08.167" v="459" actId="478"/>
          <ac:picMkLst>
            <pc:docMk/>
            <pc:sldMk cId="840971141" sldId="304"/>
            <ac:picMk id="22" creationId="{A3182CA2-D68F-EC62-BFDB-AC7C9904A05B}"/>
          </ac:picMkLst>
        </pc:picChg>
      </pc:sldChg>
      <pc:sldChg chg="addSp delSp modSp mod">
        <pc:chgData name="Kumar Raju Neela" userId="fa63efd3fd90ca29" providerId="LiveId" clId="{C7F3D2FE-D2AA-4262-862D-A97995BDE838}" dt="2024-05-02T00:11:17.403" v="1412" actId="20577"/>
        <pc:sldMkLst>
          <pc:docMk/>
          <pc:sldMk cId="1005641256" sldId="305"/>
        </pc:sldMkLst>
        <pc:spChg chg="del mod">
          <ac:chgData name="Kumar Raju Neela" userId="fa63efd3fd90ca29" providerId="LiveId" clId="{C7F3D2FE-D2AA-4262-862D-A97995BDE838}" dt="2024-05-02T00:08:16.066" v="1346"/>
          <ac:spMkLst>
            <pc:docMk/>
            <pc:sldMk cId="1005641256" sldId="305"/>
            <ac:spMk id="2" creationId="{4A224A17-B260-0C42-B8D1-2FEAADF46887}"/>
          </ac:spMkLst>
        </pc:spChg>
        <pc:spChg chg="add mod">
          <ac:chgData name="Kumar Raju Neela" userId="fa63efd3fd90ca29" providerId="LiveId" clId="{C7F3D2FE-D2AA-4262-862D-A97995BDE838}" dt="2024-05-02T00:08:59.717" v="1380" actId="2711"/>
          <ac:spMkLst>
            <pc:docMk/>
            <pc:sldMk cId="1005641256" sldId="305"/>
            <ac:spMk id="5" creationId="{3285E929-DFBB-AE13-F264-8A635BC2EA66}"/>
          </ac:spMkLst>
        </pc:spChg>
        <pc:spChg chg="add mod">
          <ac:chgData name="Kumar Raju Neela" userId="fa63efd3fd90ca29" providerId="LiveId" clId="{C7F3D2FE-D2AA-4262-862D-A97995BDE838}" dt="2024-05-02T00:11:17.403" v="1412" actId="20577"/>
          <ac:spMkLst>
            <pc:docMk/>
            <pc:sldMk cId="1005641256" sldId="305"/>
            <ac:spMk id="6" creationId="{6CFE9AA3-5C3A-D1B3-57B7-879E34BE93D8}"/>
          </ac:spMkLst>
        </pc:spChg>
        <pc:picChg chg="add mod">
          <ac:chgData name="Kumar Raju Neela" userId="fa63efd3fd90ca29" providerId="LiveId" clId="{C7F3D2FE-D2AA-4262-862D-A97995BDE838}" dt="2024-05-02T00:09:02.742" v="1381" actId="1076"/>
          <ac:picMkLst>
            <pc:docMk/>
            <pc:sldMk cId="1005641256" sldId="305"/>
            <ac:picMk id="4" creationId="{884401D0-B226-F9C3-C2B1-1628A6FCB489}"/>
          </ac:picMkLst>
        </pc:picChg>
        <pc:picChg chg="del">
          <ac:chgData name="Kumar Raju Neela" userId="fa63efd3fd90ca29" providerId="LiveId" clId="{C7F3D2FE-D2AA-4262-862D-A97995BDE838}" dt="2024-05-01T18:52:08.049" v="49" actId="478"/>
          <ac:picMkLst>
            <pc:docMk/>
            <pc:sldMk cId="1005641256" sldId="305"/>
            <ac:picMk id="5" creationId="{C48F6378-B1EA-0C72-8464-C7EAC167B2CC}"/>
          </ac:picMkLst>
        </pc:picChg>
        <pc:picChg chg="del">
          <ac:chgData name="Kumar Raju Neela" userId="fa63efd3fd90ca29" providerId="LiveId" clId="{C7F3D2FE-D2AA-4262-862D-A97995BDE838}" dt="2024-05-01T18:52:10.113" v="50" actId="478"/>
          <ac:picMkLst>
            <pc:docMk/>
            <pc:sldMk cId="1005641256" sldId="305"/>
            <ac:picMk id="8" creationId="{54E76470-8406-B43B-1EC7-CBEC8A7943C0}"/>
          </ac:picMkLst>
        </pc:picChg>
      </pc:sldChg>
      <pc:sldChg chg="addSp delSp modSp mod">
        <pc:chgData name="Kumar Raju Neela" userId="fa63efd3fd90ca29" providerId="LiveId" clId="{C7F3D2FE-D2AA-4262-862D-A97995BDE838}" dt="2024-05-02T00:06:37.148" v="1329" actId="1076"/>
        <pc:sldMkLst>
          <pc:docMk/>
          <pc:sldMk cId="669229495" sldId="306"/>
        </pc:sldMkLst>
        <pc:spChg chg="del mod">
          <ac:chgData name="Kumar Raju Neela" userId="fa63efd3fd90ca29" providerId="LiveId" clId="{C7F3D2FE-D2AA-4262-862D-A97995BDE838}" dt="2024-05-01T23:59:45.975" v="1288"/>
          <ac:spMkLst>
            <pc:docMk/>
            <pc:sldMk cId="669229495" sldId="306"/>
            <ac:spMk id="2" creationId="{2173EA28-C3B1-31BB-530A-6112E6D6B93F}"/>
          </ac:spMkLst>
        </pc:spChg>
        <pc:spChg chg="del mod">
          <ac:chgData name="Kumar Raju Neela" userId="fa63efd3fd90ca29" providerId="LiveId" clId="{C7F3D2FE-D2AA-4262-862D-A97995BDE838}" dt="2024-05-01T18:52:06.005" v="48"/>
          <ac:spMkLst>
            <pc:docMk/>
            <pc:sldMk cId="669229495" sldId="306"/>
            <ac:spMk id="5" creationId="{F3741E9E-5F80-003A-B115-43F8EE2A051B}"/>
          </ac:spMkLst>
        </pc:spChg>
        <pc:spChg chg="add mod">
          <ac:chgData name="Kumar Raju Neela" userId="fa63efd3fd90ca29" providerId="LiveId" clId="{C7F3D2FE-D2AA-4262-862D-A97995BDE838}" dt="2024-05-02T00:03:46.819" v="1300" actId="113"/>
          <ac:spMkLst>
            <pc:docMk/>
            <pc:sldMk cId="669229495" sldId="306"/>
            <ac:spMk id="5" creationId="{FF91E316-71C7-4ECA-F967-B84050D25862}"/>
          </ac:spMkLst>
        </pc:spChg>
        <pc:spChg chg="add mod">
          <ac:chgData name="Kumar Raju Neela" userId="fa63efd3fd90ca29" providerId="LiveId" clId="{C7F3D2FE-D2AA-4262-862D-A97995BDE838}" dt="2024-05-02T00:06:37.148" v="1329" actId="1076"/>
          <ac:spMkLst>
            <pc:docMk/>
            <pc:sldMk cId="669229495" sldId="306"/>
            <ac:spMk id="6" creationId="{504DA5E0-BA0A-4123-A1EA-6B4BA2639D56}"/>
          </ac:spMkLst>
        </pc:spChg>
        <pc:picChg chg="add mod">
          <ac:chgData name="Kumar Raju Neela" userId="fa63efd3fd90ca29" providerId="LiveId" clId="{C7F3D2FE-D2AA-4262-862D-A97995BDE838}" dt="2024-05-02T00:02:40.919" v="1292" actId="1076"/>
          <ac:picMkLst>
            <pc:docMk/>
            <pc:sldMk cId="669229495" sldId="306"/>
            <ac:picMk id="4" creationId="{DBF55E5E-16C4-2685-CABB-A9F6D7C8333A}"/>
          </ac:picMkLst>
        </pc:picChg>
        <pc:picChg chg="del">
          <ac:chgData name="Kumar Raju Neela" userId="fa63efd3fd90ca29" providerId="LiveId" clId="{C7F3D2FE-D2AA-4262-862D-A97995BDE838}" dt="2024-05-01T18:51:46.642" v="43" actId="478"/>
          <ac:picMkLst>
            <pc:docMk/>
            <pc:sldMk cId="669229495" sldId="306"/>
            <ac:picMk id="6" creationId="{28DA3191-D150-867E-ECE0-4A589BB93D77}"/>
          </ac:picMkLst>
        </pc:picChg>
      </pc:sldChg>
      <pc:sldChg chg="addSp delSp modSp mod">
        <pc:chgData name="Kumar Raju Neela" userId="fa63efd3fd90ca29" providerId="LiveId" clId="{C7F3D2FE-D2AA-4262-862D-A97995BDE838}" dt="2024-05-01T23:59:01.689" v="1285" actId="1076"/>
        <pc:sldMkLst>
          <pc:docMk/>
          <pc:sldMk cId="3236012097" sldId="307"/>
        </pc:sldMkLst>
        <pc:spChg chg="del mod">
          <ac:chgData name="Kumar Raju Neela" userId="fa63efd3fd90ca29" providerId="LiveId" clId="{C7F3D2FE-D2AA-4262-862D-A97995BDE838}" dt="2024-05-01T23:51:35.924" v="1189"/>
          <ac:spMkLst>
            <pc:docMk/>
            <pc:sldMk cId="3236012097" sldId="307"/>
            <ac:spMk id="3" creationId="{725B8135-9C70-5EF5-3D01-9114715780BF}"/>
          </ac:spMkLst>
        </pc:spChg>
        <pc:spChg chg="add mod">
          <ac:chgData name="Kumar Raju Neela" userId="fa63efd3fd90ca29" providerId="LiveId" clId="{C7F3D2FE-D2AA-4262-862D-A97995BDE838}" dt="2024-05-01T23:57:05.052" v="1218" actId="20577"/>
          <ac:spMkLst>
            <pc:docMk/>
            <pc:sldMk cId="3236012097" sldId="307"/>
            <ac:spMk id="5" creationId="{2B23AF54-F26F-7F99-27B9-05BECF76BC73}"/>
          </ac:spMkLst>
        </pc:spChg>
        <pc:spChg chg="add mod">
          <ac:chgData name="Kumar Raju Neela" userId="fa63efd3fd90ca29" providerId="LiveId" clId="{C7F3D2FE-D2AA-4262-862D-A97995BDE838}" dt="2024-05-01T23:59:01.689" v="1285" actId="1076"/>
          <ac:spMkLst>
            <pc:docMk/>
            <pc:sldMk cId="3236012097" sldId="307"/>
            <ac:spMk id="6" creationId="{50462F12-7622-2531-B7BD-6392C9E49666}"/>
          </ac:spMkLst>
        </pc:spChg>
        <pc:picChg chg="del">
          <ac:chgData name="Kumar Raju Neela" userId="fa63efd3fd90ca29" providerId="LiveId" clId="{C7F3D2FE-D2AA-4262-862D-A97995BDE838}" dt="2024-05-01T18:51:39.932" v="41" actId="478"/>
          <ac:picMkLst>
            <pc:docMk/>
            <pc:sldMk cId="3236012097" sldId="307"/>
            <ac:picMk id="4" creationId="{3A1110A0-28DD-17D6-1413-18CFDFCFECAB}"/>
          </ac:picMkLst>
        </pc:picChg>
        <pc:picChg chg="add mod">
          <ac:chgData name="Kumar Raju Neela" userId="fa63efd3fd90ca29" providerId="LiveId" clId="{C7F3D2FE-D2AA-4262-862D-A97995BDE838}" dt="2024-05-01T23:55:06.403" v="1191" actId="1076"/>
          <ac:picMkLst>
            <pc:docMk/>
            <pc:sldMk cId="3236012097" sldId="307"/>
            <ac:picMk id="4" creationId="{3E096807-3C21-B76F-5C32-281D5A693ACD}"/>
          </ac:picMkLst>
        </pc:picChg>
        <pc:picChg chg="del">
          <ac:chgData name="Kumar Raju Neela" userId="fa63efd3fd90ca29" providerId="LiveId" clId="{C7F3D2FE-D2AA-4262-862D-A97995BDE838}" dt="2024-05-01T18:51:41.979" v="42" actId="478"/>
          <ac:picMkLst>
            <pc:docMk/>
            <pc:sldMk cId="3236012097" sldId="307"/>
            <ac:picMk id="8" creationId="{564D2342-62E9-3799-9222-1F652F0331A5}"/>
          </ac:picMkLst>
        </pc:picChg>
      </pc:sldChg>
      <pc:sldChg chg="addSp delSp modSp mod">
        <pc:chgData name="Kumar Raju Neela" userId="fa63efd3fd90ca29" providerId="LiveId" clId="{C7F3D2FE-D2AA-4262-862D-A97995BDE838}" dt="2024-05-02T00:26:14.905" v="1581" actId="1076"/>
        <pc:sldMkLst>
          <pc:docMk/>
          <pc:sldMk cId="379272009" sldId="308"/>
        </pc:sldMkLst>
        <pc:spChg chg="mod">
          <ac:chgData name="Kumar Raju Neela" userId="fa63efd3fd90ca29" providerId="LiveId" clId="{C7F3D2FE-D2AA-4262-862D-A97995BDE838}" dt="2024-05-02T00:04:37.736" v="1301" actId="20577"/>
          <ac:spMkLst>
            <pc:docMk/>
            <pc:sldMk cId="379272009" sldId="308"/>
            <ac:spMk id="2" creationId="{FE296F78-F17F-2068-CA96-BB85CF064F69}"/>
          </ac:spMkLst>
        </pc:spChg>
        <pc:spChg chg="del mod">
          <ac:chgData name="Kumar Raju Neela" userId="fa63efd3fd90ca29" providerId="LiveId" clId="{C7F3D2FE-D2AA-4262-862D-A97995BDE838}" dt="2024-05-01T18:51:36.247" v="40"/>
          <ac:spMkLst>
            <pc:docMk/>
            <pc:sldMk cId="379272009" sldId="308"/>
            <ac:spMk id="3" creationId="{26B8B7BF-BC91-2DF4-D6A4-0B2D97F4759F}"/>
          </ac:spMkLst>
        </pc:spChg>
        <pc:spChg chg="add mod">
          <ac:chgData name="Kumar Raju Neela" userId="fa63efd3fd90ca29" providerId="LiveId" clId="{C7F3D2FE-D2AA-4262-862D-A97995BDE838}" dt="2024-05-01T23:50:45.458" v="1173" actId="14100"/>
          <ac:spMkLst>
            <pc:docMk/>
            <pc:sldMk cId="379272009" sldId="308"/>
            <ac:spMk id="5" creationId="{2417EED6-EE3E-D343-28E8-924BFB0D7EF4}"/>
          </ac:spMkLst>
        </pc:spChg>
        <pc:picChg chg="add mod">
          <ac:chgData name="Kumar Raju Neela" userId="fa63efd3fd90ca29" providerId="LiveId" clId="{C7F3D2FE-D2AA-4262-862D-A97995BDE838}" dt="2024-05-02T00:26:14.905" v="1581" actId="1076"/>
          <ac:picMkLst>
            <pc:docMk/>
            <pc:sldMk cId="379272009" sldId="308"/>
            <ac:picMk id="4" creationId="{EEB549DC-B37D-E0EB-84CA-AB6B6949CEAC}"/>
          </ac:picMkLst>
        </pc:picChg>
        <pc:picChg chg="del">
          <ac:chgData name="Kumar Raju Neela" userId="fa63efd3fd90ca29" providerId="LiveId" clId="{C7F3D2FE-D2AA-4262-862D-A97995BDE838}" dt="2024-05-01T18:51:22.707" v="35" actId="478"/>
          <ac:picMkLst>
            <pc:docMk/>
            <pc:sldMk cId="379272009" sldId="308"/>
            <ac:picMk id="6" creationId="{1A59451D-88A7-1F50-A422-E880A0552423}"/>
          </ac:picMkLst>
        </pc:picChg>
      </pc:sldChg>
      <pc:sldChg chg="addSp delSp modSp mod">
        <pc:chgData name="Kumar Raju Neela" userId="fa63efd3fd90ca29" providerId="LiveId" clId="{C7F3D2FE-D2AA-4262-862D-A97995BDE838}" dt="2024-05-02T00:21:30.848" v="1566" actId="1076"/>
        <pc:sldMkLst>
          <pc:docMk/>
          <pc:sldMk cId="4099024186" sldId="313"/>
        </pc:sldMkLst>
        <pc:spChg chg="del mod">
          <ac:chgData name="Kumar Raju Neela" userId="fa63efd3fd90ca29" providerId="LiveId" clId="{C7F3D2FE-D2AA-4262-862D-A97995BDE838}" dt="2024-05-02T00:16:43.754" v="1481"/>
          <ac:spMkLst>
            <pc:docMk/>
            <pc:sldMk cId="4099024186" sldId="313"/>
            <ac:spMk id="2" creationId="{F23E0BE7-9839-2D70-D627-3D47A1B7E6B3}"/>
          </ac:spMkLst>
        </pc:spChg>
        <pc:spChg chg="del">
          <ac:chgData name="Kumar Raju Neela" userId="fa63efd3fd90ca29" providerId="LiveId" clId="{C7F3D2FE-D2AA-4262-862D-A97995BDE838}" dt="2024-05-02T00:17:12.784" v="1487" actId="478"/>
          <ac:spMkLst>
            <pc:docMk/>
            <pc:sldMk cId="4099024186" sldId="313"/>
            <ac:spMk id="3" creationId="{13411C0C-E78C-AB8F-77AB-185CE0B250EC}"/>
          </ac:spMkLst>
        </pc:spChg>
        <pc:spChg chg="add mod">
          <ac:chgData name="Kumar Raju Neela" userId="fa63efd3fd90ca29" providerId="LiveId" clId="{C7F3D2FE-D2AA-4262-862D-A97995BDE838}" dt="2024-05-02T00:18:58.885" v="1499" actId="113"/>
          <ac:spMkLst>
            <pc:docMk/>
            <pc:sldMk cId="4099024186" sldId="313"/>
            <ac:spMk id="6" creationId="{90EF8F7B-DFEE-B3F8-E8AA-A9C6BA4664E1}"/>
          </ac:spMkLst>
        </pc:spChg>
        <pc:spChg chg="del mod">
          <ac:chgData name="Kumar Raju Neela" userId="fa63efd3fd90ca29" providerId="LiveId" clId="{C7F3D2FE-D2AA-4262-862D-A97995BDE838}" dt="2024-05-01T18:52:56.938" v="105"/>
          <ac:spMkLst>
            <pc:docMk/>
            <pc:sldMk cId="4099024186" sldId="313"/>
            <ac:spMk id="7" creationId="{066EAD60-92E5-4868-7E50-E918DC665FB2}"/>
          </ac:spMkLst>
        </pc:spChg>
        <pc:spChg chg="add mod">
          <ac:chgData name="Kumar Raju Neela" userId="fa63efd3fd90ca29" providerId="LiveId" clId="{C7F3D2FE-D2AA-4262-862D-A97995BDE838}" dt="2024-05-02T00:21:30.848" v="1566" actId="1076"/>
          <ac:spMkLst>
            <pc:docMk/>
            <pc:sldMk cId="4099024186" sldId="313"/>
            <ac:spMk id="7" creationId="{B146C338-9D64-65B0-F028-0108592A5070}"/>
          </ac:spMkLst>
        </pc:spChg>
        <pc:spChg chg="del mod">
          <ac:chgData name="Kumar Raju Neela" userId="fa63efd3fd90ca29" providerId="LiveId" clId="{C7F3D2FE-D2AA-4262-862D-A97995BDE838}" dt="2024-05-01T18:52:56.938" v="103"/>
          <ac:spMkLst>
            <pc:docMk/>
            <pc:sldMk cId="4099024186" sldId="313"/>
            <ac:spMk id="8" creationId="{39A2B50B-B218-C61E-FA99-E31B8C4784DF}"/>
          </ac:spMkLst>
        </pc:spChg>
        <pc:picChg chg="add mod">
          <ac:chgData name="Kumar Raju Neela" userId="fa63efd3fd90ca29" providerId="LiveId" clId="{C7F3D2FE-D2AA-4262-862D-A97995BDE838}" dt="2024-05-02T00:19:02.110" v="1500" actId="1076"/>
          <ac:picMkLst>
            <pc:docMk/>
            <pc:sldMk cId="4099024186" sldId="313"/>
            <ac:picMk id="5" creationId="{853FFD6C-0979-6B93-051C-3707E4074707}"/>
          </ac:picMkLst>
        </pc:picChg>
        <pc:picChg chg="del">
          <ac:chgData name="Kumar Raju Neela" userId="fa63efd3fd90ca29" providerId="LiveId" clId="{C7F3D2FE-D2AA-4262-862D-A97995BDE838}" dt="2024-05-01T18:52:42.624" v="60" actId="478"/>
          <ac:picMkLst>
            <pc:docMk/>
            <pc:sldMk cId="4099024186" sldId="313"/>
            <ac:picMk id="11" creationId="{C243A80A-2BE3-91CF-6CE5-A01021041612}"/>
          </ac:picMkLst>
        </pc:picChg>
        <pc:picChg chg="del">
          <ac:chgData name="Kumar Raju Neela" userId="fa63efd3fd90ca29" providerId="LiveId" clId="{C7F3D2FE-D2AA-4262-862D-A97995BDE838}" dt="2024-05-01T18:52:44.715" v="61" actId="478"/>
          <ac:picMkLst>
            <pc:docMk/>
            <pc:sldMk cId="4099024186" sldId="313"/>
            <ac:picMk id="13" creationId="{0353B23E-4EC1-3F10-3A03-52C3CA418C65}"/>
          </ac:picMkLst>
        </pc:picChg>
      </pc:sldChg>
      <pc:sldChg chg="addSp delSp modSp mod ord">
        <pc:chgData name="Kumar Raju Neela" userId="fa63efd3fd90ca29" providerId="LiveId" clId="{C7F3D2FE-D2AA-4262-862D-A97995BDE838}" dt="2024-05-02T00:17:16.121" v="1488" actId="478"/>
        <pc:sldMkLst>
          <pc:docMk/>
          <pc:sldMk cId="696135377" sldId="315"/>
        </pc:sldMkLst>
        <pc:spChg chg="del mod">
          <ac:chgData name="Kumar Raju Neela" userId="fa63efd3fd90ca29" providerId="LiveId" clId="{C7F3D2FE-D2AA-4262-862D-A97995BDE838}" dt="2024-05-02T00:12:15.386" v="1418"/>
          <ac:spMkLst>
            <pc:docMk/>
            <pc:sldMk cId="696135377" sldId="315"/>
            <ac:spMk id="2" creationId="{D2E3B906-F572-B072-D06E-D707F3634D3E}"/>
          </ac:spMkLst>
        </pc:spChg>
        <pc:spChg chg="del">
          <ac:chgData name="Kumar Raju Neela" userId="fa63efd3fd90ca29" providerId="LiveId" clId="{C7F3D2FE-D2AA-4262-862D-A97995BDE838}" dt="2024-05-02T00:17:16.121" v="1488" actId="478"/>
          <ac:spMkLst>
            <pc:docMk/>
            <pc:sldMk cId="696135377" sldId="315"/>
            <ac:spMk id="3" creationId="{E745B0B8-4480-ADBD-1ADA-E9133420E926}"/>
          </ac:spMkLst>
        </pc:spChg>
        <pc:spChg chg="add mod">
          <ac:chgData name="Kumar Raju Neela" userId="fa63efd3fd90ca29" providerId="LiveId" clId="{C7F3D2FE-D2AA-4262-862D-A97995BDE838}" dt="2024-05-02T00:13:05.538" v="1452" actId="2711"/>
          <ac:spMkLst>
            <pc:docMk/>
            <pc:sldMk cId="696135377" sldId="315"/>
            <ac:spMk id="6" creationId="{54F19A85-E6D7-65C7-11F2-7126C5C64C6B}"/>
          </ac:spMkLst>
        </pc:spChg>
        <pc:spChg chg="add del mod">
          <ac:chgData name="Kumar Raju Neela" userId="fa63efd3fd90ca29" providerId="LiveId" clId="{C7F3D2FE-D2AA-4262-862D-A97995BDE838}" dt="2024-05-02T00:14:24.733" v="1456"/>
          <ac:spMkLst>
            <pc:docMk/>
            <pc:sldMk cId="696135377" sldId="315"/>
            <ac:spMk id="7" creationId="{FD8B8D58-204E-BE8A-0168-23E127BF4F1E}"/>
          </ac:spMkLst>
        </pc:spChg>
        <pc:spChg chg="add mod">
          <ac:chgData name="Kumar Raju Neela" userId="fa63efd3fd90ca29" providerId="LiveId" clId="{C7F3D2FE-D2AA-4262-862D-A97995BDE838}" dt="2024-05-02T00:15:27.161" v="1478" actId="1076"/>
          <ac:spMkLst>
            <pc:docMk/>
            <pc:sldMk cId="696135377" sldId="315"/>
            <ac:spMk id="9" creationId="{6E7A971A-FF34-DB78-36DF-988159536D45}"/>
          </ac:spMkLst>
        </pc:spChg>
        <pc:spChg chg="del mod">
          <ac:chgData name="Kumar Raju Neela" userId="fa63efd3fd90ca29" providerId="LiveId" clId="{C7F3D2FE-D2AA-4262-862D-A97995BDE838}" dt="2024-05-01T18:52:40.297" v="59"/>
          <ac:spMkLst>
            <pc:docMk/>
            <pc:sldMk cId="696135377" sldId="315"/>
            <ac:spMk id="10" creationId="{9C676932-8637-1178-D097-F7ECB50544E9}"/>
          </ac:spMkLst>
        </pc:spChg>
        <pc:spChg chg="del mod">
          <ac:chgData name="Kumar Raju Neela" userId="fa63efd3fd90ca29" providerId="LiveId" clId="{C7F3D2FE-D2AA-4262-862D-A97995BDE838}" dt="2024-05-01T18:52:40.297" v="57"/>
          <ac:spMkLst>
            <pc:docMk/>
            <pc:sldMk cId="696135377" sldId="315"/>
            <ac:spMk id="13" creationId="{41D282D7-20D1-0DD3-B094-56FCF1F7EE00}"/>
          </ac:spMkLst>
        </pc:spChg>
        <pc:picChg chg="add mod">
          <ac:chgData name="Kumar Raju Neela" userId="fa63efd3fd90ca29" providerId="LiveId" clId="{C7F3D2FE-D2AA-4262-862D-A97995BDE838}" dt="2024-05-02T00:13:12.220" v="1453" actId="14100"/>
          <ac:picMkLst>
            <pc:docMk/>
            <pc:sldMk cId="696135377" sldId="315"/>
            <ac:picMk id="5" creationId="{FBFA0694-D405-936E-F4D3-EF63F30AF83E}"/>
          </ac:picMkLst>
        </pc:picChg>
        <pc:picChg chg="del">
          <ac:chgData name="Kumar Raju Neela" userId="fa63efd3fd90ca29" providerId="LiveId" clId="{C7F3D2FE-D2AA-4262-862D-A97995BDE838}" dt="2024-05-01T18:52:16.453" v="53" actId="478"/>
          <ac:picMkLst>
            <pc:docMk/>
            <pc:sldMk cId="696135377" sldId="315"/>
            <ac:picMk id="8" creationId="{5C2556B8-A0D6-94E7-5D7D-600C2A6CAF2D}"/>
          </ac:picMkLst>
        </pc:picChg>
        <pc:picChg chg="del">
          <ac:chgData name="Kumar Raju Neela" userId="fa63efd3fd90ca29" providerId="LiveId" clId="{C7F3D2FE-D2AA-4262-862D-A97995BDE838}" dt="2024-05-01T18:52:13.746" v="51" actId="478"/>
          <ac:picMkLst>
            <pc:docMk/>
            <pc:sldMk cId="696135377" sldId="315"/>
            <ac:picMk id="14" creationId="{80496F6D-3C48-3DBB-55AD-9254D7608064}"/>
          </ac:picMkLst>
        </pc:picChg>
        <pc:picChg chg="del">
          <ac:chgData name="Kumar Raju Neela" userId="fa63efd3fd90ca29" providerId="LiveId" clId="{C7F3D2FE-D2AA-4262-862D-A97995BDE838}" dt="2024-05-01T18:52:15.206" v="52" actId="478"/>
          <ac:picMkLst>
            <pc:docMk/>
            <pc:sldMk cId="696135377" sldId="315"/>
            <ac:picMk id="16" creationId="{624DB636-0FE7-FFF4-A91B-E804F40766BF}"/>
          </ac:picMkLst>
        </pc:picChg>
      </pc:sldChg>
      <pc:sldChg chg="del">
        <pc:chgData name="Kumar Raju Neela" userId="fa63efd3fd90ca29" providerId="LiveId" clId="{C7F3D2FE-D2AA-4262-862D-A97995BDE838}" dt="2024-05-01T18:54:07.505" v="116" actId="2696"/>
        <pc:sldMkLst>
          <pc:docMk/>
          <pc:sldMk cId="3391640607" sldId="317"/>
        </pc:sldMkLst>
      </pc:sldChg>
      <pc:sldChg chg="del">
        <pc:chgData name="Kumar Raju Neela" userId="fa63efd3fd90ca29" providerId="LiveId" clId="{C7F3D2FE-D2AA-4262-862D-A97995BDE838}" dt="2024-05-01T18:53:18.173" v="115" actId="2696"/>
        <pc:sldMkLst>
          <pc:docMk/>
          <pc:sldMk cId="2645289256" sldId="318"/>
        </pc:sldMkLst>
      </pc:sldChg>
      <pc:sldChg chg="delSp modSp del mod">
        <pc:chgData name="Kumar Raju Neela" userId="fa63efd3fd90ca29" providerId="LiveId" clId="{C7F3D2FE-D2AA-4262-862D-A97995BDE838}" dt="2024-05-01T19:57:44.953" v="488" actId="2696"/>
        <pc:sldMkLst>
          <pc:docMk/>
          <pc:sldMk cId="4245731750" sldId="319"/>
        </pc:sldMkLst>
        <pc:spChg chg="del mod">
          <ac:chgData name="Kumar Raju Neela" userId="fa63efd3fd90ca29" providerId="LiveId" clId="{C7F3D2FE-D2AA-4262-862D-A97995BDE838}" dt="2024-05-01T18:53:08.855" v="113"/>
          <ac:spMkLst>
            <pc:docMk/>
            <pc:sldMk cId="4245731750" sldId="319"/>
            <ac:spMk id="3" creationId="{18335BC1-E6DB-E377-6CD9-E8AE31427D7F}"/>
          </ac:spMkLst>
        </pc:spChg>
        <pc:spChg chg="del">
          <ac:chgData name="Kumar Raju Neela" userId="fa63efd3fd90ca29" providerId="LiveId" clId="{C7F3D2FE-D2AA-4262-862D-A97995BDE838}" dt="2024-05-01T18:53:11.318" v="114" actId="478"/>
          <ac:spMkLst>
            <pc:docMk/>
            <pc:sldMk cId="4245731750" sldId="319"/>
            <ac:spMk id="5" creationId="{535758B6-48FB-8701-2645-9089DB7F97C0}"/>
          </ac:spMkLst>
        </pc:spChg>
        <pc:spChg chg="del mod">
          <ac:chgData name="Kumar Raju Neela" userId="fa63efd3fd90ca29" providerId="LiveId" clId="{C7F3D2FE-D2AA-4262-862D-A97995BDE838}" dt="2024-05-01T18:53:08.855" v="111"/>
          <ac:spMkLst>
            <pc:docMk/>
            <pc:sldMk cId="4245731750" sldId="319"/>
            <ac:spMk id="7" creationId="{AC6F33C5-760F-0127-C316-825D487CFA7B}"/>
          </ac:spMkLst>
        </pc:spChg>
        <pc:picChg chg="del">
          <ac:chgData name="Kumar Raju Neela" userId="fa63efd3fd90ca29" providerId="LiveId" clId="{C7F3D2FE-D2AA-4262-862D-A97995BDE838}" dt="2024-05-01T18:52:58.611" v="106" actId="478"/>
          <ac:picMkLst>
            <pc:docMk/>
            <pc:sldMk cId="4245731750" sldId="319"/>
            <ac:picMk id="8" creationId="{427EEE9A-0A72-3F68-B1F6-35C1E356E221}"/>
          </ac:picMkLst>
        </pc:picChg>
      </pc:sldChg>
      <pc:sldChg chg="del">
        <pc:chgData name="Kumar Raju Neela" userId="fa63efd3fd90ca29" providerId="LiveId" clId="{C7F3D2FE-D2AA-4262-862D-A97995BDE838}" dt="2024-05-01T18:54:07.505" v="116" actId="2696"/>
        <pc:sldMkLst>
          <pc:docMk/>
          <pc:sldMk cId="414625132" sldId="320"/>
        </pc:sldMkLst>
      </pc:sldChg>
      <pc:sldChg chg="del">
        <pc:chgData name="Kumar Raju Neela" userId="fa63efd3fd90ca29" providerId="LiveId" clId="{C7F3D2FE-D2AA-4262-862D-A97995BDE838}" dt="2024-05-01T18:54:07.505" v="116" actId="2696"/>
        <pc:sldMkLst>
          <pc:docMk/>
          <pc:sldMk cId="3156167957" sldId="321"/>
        </pc:sldMkLst>
      </pc:sldChg>
      <pc:sldChg chg="del">
        <pc:chgData name="Kumar Raju Neela" userId="fa63efd3fd90ca29" providerId="LiveId" clId="{C7F3D2FE-D2AA-4262-862D-A97995BDE838}" dt="2024-05-01T18:54:07.505" v="116" actId="2696"/>
        <pc:sldMkLst>
          <pc:docMk/>
          <pc:sldMk cId="2972804381" sldId="322"/>
        </pc:sldMkLst>
      </pc:sldChg>
      <pc:sldChg chg="del">
        <pc:chgData name="Kumar Raju Neela" userId="fa63efd3fd90ca29" providerId="LiveId" clId="{C7F3D2FE-D2AA-4262-862D-A97995BDE838}" dt="2024-05-01T18:54:07.505" v="116" actId="2696"/>
        <pc:sldMkLst>
          <pc:docMk/>
          <pc:sldMk cId="2708494702" sldId="323"/>
        </pc:sldMkLst>
      </pc:sldChg>
      <pc:sldChg chg="del">
        <pc:chgData name="Kumar Raju Neela" userId="fa63efd3fd90ca29" providerId="LiveId" clId="{C7F3D2FE-D2AA-4262-862D-A97995BDE838}" dt="2024-05-01T18:54:07.505" v="116" actId="2696"/>
        <pc:sldMkLst>
          <pc:docMk/>
          <pc:sldMk cId="2278869810" sldId="324"/>
        </pc:sldMkLst>
      </pc:sldChg>
      <pc:sldChg chg="modSp mod">
        <pc:chgData name="Kumar Raju Neela" userId="fa63efd3fd90ca29" providerId="LiveId" clId="{C7F3D2FE-D2AA-4262-862D-A97995BDE838}" dt="2024-05-02T00:25:57.818" v="1580" actId="20577"/>
        <pc:sldMkLst>
          <pc:docMk/>
          <pc:sldMk cId="643424980" sldId="325"/>
        </pc:sldMkLst>
        <pc:spChg chg="mod">
          <ac:chgData name="Kumar Raju Neela" userId="fa63efd3fd90ca29" providerId="LiveId" clId="{C7F3D2FE-D2AA-4262-862D-A97995BDE838}" dt="2024-05-02T00:25:51.522" v="1577" actId="20577"/>
          <ac:spMkLst>
            <pc:docMk/>
            <pc:sldMk cId="643424980" sldId="325"/>
            <ac:spMk id="3" creationId="{68EBF2BE-4644-B7FF-F655-2D96FC8C7516}"/>
          </ac:spMkLst>
        </pc:spChg>
        <pc:spChg chg="mod">
          <ac:chgData name="Kumar Raju Neela" userId="fa63efd3fd90ca29" providerId="LiveId" clId="{C7F3D2FE-D2AA-4262-862D-A97995BDE838}" dt="2024-05-02T00:25:57.818" v="1580" actId="20577"/>
          <ac:spMkLst>
            <pc:docMk/>
            <pc:sldMk cId="643424980" sldId="325"/>
            <ac:spMk id="6" creationId="{D2B709A6-77A0-04A0-CDA0-EA85C8B9F8F6}"/>
          </ac:spMkLst>
        </pc:spChg>
      </pc:sldChg>
      <pc:sldChg chg="del">
        <pc:chgData name="Kumar Raju Neela" userId="fa63efd3fd90ca29" providerId="LiveId" clId="{C7F3D2FE-D2AA-4262-862D-A97995BDE838}" dt="2024-05-01T18:54:07.505" v="116" actId="2696"/>
        <pc:sldMkLst>
          <pc:docMk/>
          <pc:sldMk cId="1224245832" sldId="326"/>
        </pc:sldMkLst>
      </pc:sldChg>
      <pc:sldChg chg="add del">
        <pc:chgData name="Kumar Raju Neela" userId="fa63efd3fd90ca29" providerId="LiveId" clId="{C7F3D2FE-D2AA-4262-862D-A97995BDE838}" dt="2024-05-01T19:57:44.953" v="488" actId="2696"/>
        <pc:sldMkLst>
          <pc:docMk/>
          <pc:sldMk cId="470901656" sldId="328"/>
        </pc:sldMkLst>
      </pc:sldChg>
      <pc:sldChg chg="del">
        <pc:chgData name="Kumar Raju Neela" userId="fa63efd3fd90ca29" providerId="LiveId" clId="{C7F3D2FE-D2AA-4262-862D-A97995BDE838}" dt="2024-05-01T18:54:07.505" v="116" actId="2696"/>
        <pc:sldMkLst>
          <pc:docMk/>
          <pc:sldMk cId="764753090" sldId="328"/>
        </pc:sldMkLst>
      </pc:sldChg>
      <pc:sldChg chg="add del">
        <pc:chgData name="Kumar Raju Neela" userId="fa63efd3fd90ca29" providerId="LiveId" clId="{C7F3D2FE-D2AA-4262-862D-A97995BDE838}" dt="2024-05-01T19:57:44.953" v="488" actId="2696"/>
        <pc:sldMkLst>
          <pc:docMk/>
          <pc:sldMk cId="2005618378" sldId="329"/>
        </pc:sldMkLst>
      </pc:sldChg>
      <pc:sldChg chg="add del">
        <pc:chgData name="Kumar Raju Neela" userId="fa63efd3fd90ca29" providerId="LiveId" clId="{C7F3D2FE-D2AA-4262-862D-A97995BDE838}" dt="2024-05-01T19:57:44.953" v="488" actId="2696"/>
        <pc:sldMkLst>
          <pc:docMk/>
          <pc:sldMk cId="583357902" sldId="330"/>
        </pc:sldMkLst>
      </pc:sldChg>
      <pc:sldChg chg="modSp add mod">
        <pc:chgData name="Kumar Raju Neela" userId="fa63efd3fd90ca29" providerId="LiveId" clId="{C7F3D2FE-D2AA-4262-862D-A97995BDE838}" dt="2024-05-01T20:07:00.800" v="618" actId="20577"/>
        <pc:sldMkLst>
          <pc:docMk/>
          <pc:sldMk cId="560764400" sldId="331"/>
        </pc:sldMkLst>
        <pc:spChg chg="mod">
          <ac:chgData name="Kumar Raju Neela" userId="fa63efd3fd90ca29" providerId="LiveId" clId="{C7F3D2FE-D2AA-4262-862D-A97995BDE838}" dt="2024-05-01T20:07:00.800" v="618" actId="20577"/>
          <ac:spMkLst>
            <pc:docMk/>
            <pc:sldMk cId="560764400" sldId="331"/>
            <ac:spMk id="2" creationId="{41D48C36-6B42-A880-228A-2C30B376DD2B}"/>
          </ac:spMkLst>
        </pc:spChg>
      </pc:sldChg>
    </pc:docChg>
  </pc:docChgLst>
  <pc:docChgLst>
    <pc:chgData name="Gundrathi Deepika" userId="faaa6b6c2270b8e5" providerId="Windows Live" clId="Web-{048522BD-E90F-409B-9A3F-C289F0925CDE}"/>
    <pc:docChg chg="modSld">
      <pc:chgData name="Gundrathi Deepika" userId="faaa6b6c2270b8e5" providerId="Windows Live" clId="Web-{048522BD-E90F-409B-9A3F-C289F0925CDE}" dt="2024-03-02T05:47:18.342" v="171"/>
      <pc:docMkLst>
        <pc:docMk/>
      </pc:docMkLst>
      <pc:sldChg chg="addSp delSp modSp">
        <pc:chgData name="Gundrathi Deepika" userId="faaa6b6c2270b8e5" providerId="Windows Live" clId="Web-{048522BD-E90F-409B-9A3F-C289F0925CDE}" dt="2024-03-02T05:47:18.342" v="171"/>
        <pc:sldMkLst>
          <pc:docMk/>
          <pc:sldMk cId="414625132" sldId="320"/>
        </pc:sldMkLst>
        <pc:spChg chg="mod">
          <ac:chgData name="Gundrathi Deepika" userId="faaa6b6c2270b8e5" providerId="Windows Live" clId="Web-{048522BD-E90F-409B-9A3F-C289F0925CDE}" dt="2024-03-02T05:15:43.808" v="113" actId="1076"/>
          <ac:spMkLst>
            <pc:docMk/>
            <pc:sldMk cId="414625132" sldId="320"/>
            <ac:spMk id="4" creationId="{4BA4764B-F91E-4766-018B-12AC55FEFB21}"/>
          </ac:spMkLst>
        </pc:spChg>
        <pc:spChg chg="add del mod">
          <ac:chgData name="Gundrathi Deepika" userId="faaa6b6c2270b8e5" providerId="Windows Live" clId="Web-{048522BD-E90F-409B-9A3F-C289F0925CDE}" dt="2024-03-02T05:38:30.382" v="161"/>
          <ac:spMkLst>
            <pc:docMk/>
            <pc:sldMk cId="414625132" sldId="320"/>
            <ac:spMk id="5" creationId="{6E49B5AF-8292-7F79-67C2-8F200F637384}"/>
          </ac:spMkLst>
        </pc:spChg>
        <pc:spChg chg="add del">
          <ac:chgData name="Gundrathi Deepika" userId="faaa6b6c2270b8e5" providerId="Windows Live" clId="Web-{048522BD-E90F-409B-9A3F-C289F0925CDE}" dt="2024-03-02T05:38:12.381" v="159"/>
          <ac:spMkLst>
            <pc:docMk/>
            <pc:sldMk cId="414625132" sldId="320"/>
            <ac:spMk id="7" creationId="{6C400FAA-F85F-D921-753C-F604483AC0B2}"/>
          </ac:spMkLst>
        </pc:spChg>
        <pc:spChg chg="add del mod">
          <ac:chgData name="Gundrathi Deepika" userId="faaa6b6c2270b8e5" providerId="Windows Live" clId="Web-{048522BD-E90F-409B-9A3F-C289F0925CDE}" dt="2024-03-02T05:47:18.342" v="171"/>
          <ac:spMkLst>
            <pc:docMk/>
            <pc:sldMk cId="414625132" sldId="320"/>
            <ac:spMk id="9" creationId="{FC8119A5-2A02-E9F8-16F3-B65F3C401C38}"/>
          </ac:spMkLst>
        </pc:spChg>
        <pc:picChg chg="add mod">
          <ac:chgData name="Gundrathi Deepika" userId="faaa6b6c2270b8e5" providerId="Windows Live" clId="Web-{048522BD-E90F-409B-9A3F-C289F0925CDE}" dt="2024-03-02T05:14:58.899" v="88" actId="1076"/>
          <ac:picMkLst>
            <pc:docMk/>
            <pc:sldMk cId="414625132" sldId="320"/>
            <ac:picMk id="2" creationId="{9D503133-0300-9B5D-72D0-879DA645A1ED}"/>
          </ac:picMkLst>
        </pc:picChg>
        <pc:picChg chg="add del mod">
          <ac:chgData name="Gundrathi Deepika" userId="faaa6b6c2270b8e5" providerId="Windows Live" clId="Web-{048522BD-E90F-409B-9A3F-C289F0925CDE}" dt="2024-03-02T05:36:33.298" v="152"/>
          <ac:picMkLst>
            <pc:docMk/>
            <pc:sldMk cId="414625132" sldId="320"/>
            <ac:picMk id="3" creationId="{2653327B-DA1F-3A3B-311C-94BBE67791FE}"/>
          </ac:picMkLst>
        </pc:picChg>
        <pc:picChg chg="add del mod">
          <ac:chgData name="Gundrathi Deepika" userId="faaa6b6c2270b8e5" providerId="Windows Live" clId="Web-{048522BD-E90F-409B-9A3F-C289F0925CDE}" dt="2024-03-02T05:40:33.949" v="170"/>
          <ac:picMkLst>
            <pc:docMk/>
            <pc:sldMk cId="414625132" sldId="320"/>
            <ac:picMk id="10" creationId="{8F470CE6-C5E6-A1A9-76B0-66D955F4C79F}"/>
          </ac:picMkLst>
        </pc:picChg>
      </pc:sldChg>
      <pc:sldChg chg="addSp delSp modSp">
        <pc:chgData name="Gundrathi Deepika" userId="faaa6b6c2270b8e5" providerId="Windows Live" clId="Web-{048522BD-E90F-409B-9A3F-C289F0925CDE}" dt="2024-03-02T05:19:25.927" v="150" actId="14100"/>
        <pc:sldMkLst>
          <pc:docMk/>
          <pc:sldMk cId="3156167957" sldId="321"/>
        </pc:sldMkLst>
        <pc:spChg chg="del mod">
          <ac:chgData name="Gundrathi Deepika" userId="faaa6b6c2270b8e5" providerId="Windows Live" clId="Web-{048522BD-E90F-409B-9A3F-C289F0925CDE}" dt="2024-03-02T05:11:07.030" v="38"/>
          <ac:spMkLst>
            <pc:docMk/>
            <pc:sldMk cId="3156167957" sldId="321"/>
            <ac:spMk id="4" creationId="{F7DCAF1B-E8F7-B671-3340-99091D856868}"/>
          </ac:spMkLst>
        </pc:spChg>
        <pc:spChg chg="add mod">
          <ac:chgData name="Gundrathi Deepika" userId="faaa6b6c2270b8e5" providerId="Windows Live" clId="Web-{048522BD-E90F-409B-9A3F-C289F0925CDE}" dt="2024-03-02T05:19:25.927" v="150" actId="14100"/>
          <ac:spMkLst>
            <pc:docMk/>
            <pc:sldMk cId="3156167957" sldId="321"/>
            <ac:spMk id="6" creationId="{7993A8AF-5919-B866-5A1B-B2A039AA12F2}"/>
          </ac:spMkLst>
        </pc:spChg>
        <pc:picChg chg="add mod">
          <ac:chgData name="Gundrathi Deepika" userId="faaa6b6c2270b8e5" providerId="Windows Live" clId="Web-{048522BD-E90F-409B-9A3F-C289F0925CDE}" dt="2024-03-02T05:10:50.233" v="33" actId="1076"/>
          <ac:picMkLst>
            <pc:docMk/>
            <pc:sldMk cId="3156167957" sldId="321"/>
            <ac:picMk id="3" creationId="{AE26A134-3B6C-56C3-ECAD-E35560BF1514}"/>
          </ac:picMkLst>
        </pc:picChg>
      </pc:sldChg>
      <pc:sldChg chg="addSp modSp">
        <pc:chgData name="Gundrathi Deepika" userId="faaa6b6c2270b8e5" providerId="Windows Live" clId="Web-{048522BD-E90F-409B-9A3F-C289F0925CDE}" dt="2024-03-02T05:06:25.329" v="30" actId="1076"/>
        <pc:sldMkLst>
          <pc:docMk/>
          <pc:sldMk cId="2972804381" sldId="322"/>
        </pc:sldMkLst>
        <pc:spChg chg="mod">
          <ac:chgData name="Gundrathi Deepika" userId="faaa6b6c2270b8e5" providerId="Windows Live" clId="Web-{048522BD-E90F-409B-9A3F-C289F0925CDE}" dt="2024-03-02T05:05:47.859" v="28" actId="14100"/>
          <ac:spMkLst>
            <pc:docMk/>
            <pc:sldMk cId="2972804381" sldId="322"/>
            <ac:spMk id="4" creationId="{476672EC-BF14-F549-3CA0-3DEA7356DF4C}"/>
          </ac:spMkLst>
        </pc:spChg>
        <pc:picChg chg="add mod">
          <ac:chgData name="Gundrathi Deepika" userId="faaa6b6c2270b8e5" providerId="Windows Live" clId="Web-{048522BD-E90F-409B-9A3F-C289F0925CDE}" dt="2024-03-02T05:06:25.329" v="30" actId="1076"/>
          <ac:picMkLst>
            <pc:docMk/>
            <pc:sldMk cId="2972804381" sldId="322"/>
            <ac:picMk id="3" creationId="{C7A30A7F-A040-6523-95F5-16F5EEF9BB4F}"/>
          </ac:picMkLst>
        </pc:picChg>
      </pc:sldChg>
      <pc:sldChg chg="addSp modSp">
        <pc:chgData name="Gundrathi Deepika" userId="faaa6b6c2270b8e5" providerId="Windows Live" clId="Web-{048522BD-E90F-409B-9A3F-C289F0925CDE}" dt="2024-03-02T05:14:08.053" v="82" actId="1076"/>
        <pc:sldMkLst>
          <pc:docMk/>
          <pc:sldMk cId="1224245832" sldId="326"/>
        </pc:sldMkLst>
        <pc:spChg chg="mod">
          <ac:chgData name="Gundrathi Deepika" userId="faaa6b6c2270b8e5" providerId="Windows Live" clId="Web-{048522BD-E90F-409B-9A3F-C289F0925CDE}" dt="2024-03-02T05:14:08.053" v="82" actId="1076"/>
          <ac:spMkLst>
            <pc:docMk/>
            <pc:sldMk cId="1224245832" sldId="326"/>
            <ac:spMk id="4" creationId="{CE4B6A3E-645F-7A8A-074E-CEEAF004C228}"/>
          </ac:spMkLst>
        </pc:spChg>
        <pc:picChg chg="add mod">
          <ac:chgData name="Gundrathi Deepika" userId="faaa6b6c2270b8e5" providerId="Windows Live" clId="Web-{048522BD-E90F-409B-9A3F-C289F0925CDE}" dt="2024-03-02T05:13:03.644" v="44" actId="1076"/>
          <ac:picMkLst>
            <pc:docMk/>
            <pc:sldMk cId="1224245832" sldId="326"/>
            <ac:picMk id="3" creationId="{88C672BE-4B79-ABFA-E4FD-647937501D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F2F8ADC-3BAB-B8C2-3E89-A4525C1DE5D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C7F2187-50C9-398A-E51A-163D20C610D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FEF96F1-220E-C2BE-8E86-E0E99A27D0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361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8ACA193-F918-E269-56F9-A6E1B3EF8C5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76A820D-4392-9A82-B2BC-B1865E148A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AB2887D-D85C-B266-DA29-379447BC3A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7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95AA321-3486-A0DD-BA9F-8A610500F8E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641475E-922A-F88A-C093-F4A586CF13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41915B4-7028-D3B2-5B66-810BC09BA4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85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F1B3D37-ADB1-ADE6-155E-B2DFFF61132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8B027CD-ADC0-4A92-C65E-85898FFF93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F6127DE-E900-1E08-FD16-3CE3639205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00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E3FB81C-50A0-D8BE-0F57-B82B5B827AD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60619FD-67DB-2249-363D-F47DA343A9E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C6CE0C2-22C6-C442-2803-56837E5E6C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5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10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0ABEBE4-4D59-3C8D-908E-9DA5893B3EC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1CF2640-A569-1D80-7F7C-5940EB13748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16D5108-2F49-81A6-FC11-36E2D327A9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89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4634EB-0C5B-078D-93DB-C87B4711CF2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B6A5CCA-8AE5-5A25-F901-F1B1986A77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1B3BFEC-0DE6-4142-F6A6-7CAC9D305D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7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4634EB-0C5B-078D-93DB-C87B4711CF2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B6A5CCA-8AE5-5A25-F901-F1B1986A77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1B3BFEC-0DE6-4142-F6A6-7CAC9D305D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94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70966F9-1843-18FD-ECD5-4760C963D28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2E4CD9E-E582-7DFD-0104-BCC5C5007EF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A5875109-FC7C-3179-F341-7D8D97369C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65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CAAF63B-3E6B-E54D-D4CF-C62E2689688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581A079-2323-0D47-9598-F42B30D5C56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CF3FA74-8B28-A516-B696-04A2C970BE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96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9170A5D-DDFC-A09C-9A7A-E938BAE510C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E354D38-4E20-D415-0EB8-6AACBFAA3DC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8CD73EF-42D1-A010-BACA-30C515FEEE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06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130DB79-CFAF-C2A8-14CD-065FD0B13D2A}"/>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0755EA8-65D4-0645-B9DC-1AFB001E09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2F57582-A4F1-E767-A5FC-C56CEC7CCA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65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A1B418A-2686-50E1-6882-9C8C339E3F1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EC273C3-F528-95E5-5BF9-55124E8124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1D4B5C0-069F-B2D4-1C8A-DCAAB518D5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912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gradFill>
            <a:gsLst>
              <a:gs pos="89866">
                <a:srgbClr val="B1C4E5"/>
              </a:gs>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pic>
      <p:sp>
        <p:nvSpPr>
          <p:cNvPr id="99" name="Google Shape;99;p1"/>
          <p:cNvSpPr txBox="1"/>
          <p:nvPr/>
        </p:nvSpPr>
        <p:spPr>
          <a:xfrm>
            <a:off x="518475" y="3768365"/>
            <a:ext cx="10953946" cy="985229"/>
          </a:xfrm>
          <a:prstGeom prst="rect">
            <a:avLst/>
          </a:prstGeom>
          <a:noFill/>
          <a:ln>
            <a:noFill/>
          </a:ln>
        </p:spPr>
        <p:txBody>
          <a:bodyPr spcFirstLastPara="1" wrap="square" lIns="91425" tIns="45700" rIns="91425" bIns="45700" anchor="t" anchorCtr="0">
            <a:spAutoFit/>
          </a:bodyPr>
          <a:lstStyle/>
          <a:p>
            <a:pPr lvl="0" algn="ctr">
              <a:lnSpc>
                <a:spcPct val="107000"/>
              </a:lnSpc>
              <a:spcAft>
                <a:spcPts val="800"/>
              </a:spcAft>
              <a:buSzPts val="1000"/>
              <a:tabLst>
                <a:tab pos="457200" algn="l"/>
              </a:tabLst>
            </a:pPr>
            <a:r>
              <a:rPr lang="en-IN" sz="2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a:t>
            </a:r>
            <a:r>
              <a:rPr lang="en-US" sz="2800" b="1" dirty="0" err="1">
                <a:solidFill>
                  <a:srgbClr val="0D0D0D"/>
                </a:solidFill>
                <a:latin typeface="Segoe UI" panose="020B0502040204020203" pitchFamily="34" charset="0"/>
                <a:cs typeface="Times New Roman" panose="02020603050405020304" pitchFamily="18" charset="0"/>
              </a:rPr>
              <a:t>xploratory</a:t>
            </a:r>
            <a:r>
              <a:rPr lang="en-US" sz="2800" b="1" dirty="0">
                <a:solidFill>
                  <a:srgbClr val="0D0D0D"/>
                </a:solidFill>
                <a:latin typeface="Segoe UI" panose="020B0502040204020203" pitchFamily="34" charset="0"/>
                <a:cs typeface="Times New Roman" panose="02020603050405020304" pitchFamily="18" charset="0"/>
              </a:rPr>
              <a:t> Data Analysis for Medical Insurance Prediction </a:t>
            </a:r>
            <a:r>
              <a:rPr lang="en-US" sz="2000" dirty="0">
                <a:solidFill>
                  <a:srgbClr val="0D0D0D"/>
                </a:solidFill>
                <a:latin typeface="Segoe UI" panose="020B0502040204020203" pitchFamily="34" charset="0"/>
                <a:cs typeface="Times New Roman" panose="02020603050405020304" pitchFamily="18" charset="0"/>
              </a:rPr>
              <a:t>Analysis of Key Features and Insights</a:t>
            </a:r>
            <a:endParaRPr lang="en-IN" sz="2000" dirty="0">
              <a:solidFill>
                <a:srgbClr val="0D0D0D"/>
              </a:solidFill>
              <a:latin typeface="Segoe UI" panose="020B0502040204020203"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EBDDCBCF-E8F5-A024-9CF9-7FA76CDC677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E096807-3C21-B76F-5C32-281D5A693ACD}"/>
              </a:ext>
            </a:extLst>
          </p:cNvPr>
          <p:cNvPicPr>
            <a:picLocks noChangeAspect="1"/>
          </p:cNvPicPr>
          <p:nvPr/>
        </p:nvPicPr>
        <p:blipFill>
          <a:blip r:embed="rId3"/>
          <a:stretch>
            <a:fillRect/>
          </a:stretch>
        </p:blipFill>
        <p:spPr>
          <a:xfrm>
            <a:off x="664976" y="1175234"/>
            <a:ext cx="5715011" cy="4828042"/>
          </a:xfrm>
          <a:prstGeom prst="rect">
            <a:avLst/>
          </a:prstGeom>
        </p:spPr>
      </p:pic>
      <p:sp>
        <p:nvSpPr>
          <p:cNvPr id="5" name="TextBox 4">
            <a:extLst>
              <a:ext uri="{FF2B5EF4-FFF2-40B4-BE49-F238E27FC236}">
                <a16:creationId xmlns:a16="http://schemas.microsoft.com/office/drawing/2014/main" id="{2B23AF54-F26F-7F99-27B9-05BECF76BC73}"/>
              </a:ext>
            </a:extLst>
          </p:cNvPr>
          <p:cNvSpPr txBox="1"/>
          <p:nvPr/>
        </p:nvSpPr>
        <p:spPr>
          <a:xfrm>
            <a:off x="7315200" y="2064470"/>
            <a:ext cx="4524866" cy="3970318"/>
          </a:xfrm>
          <a:prstGeom prst="rect">
            <a:avLst/>
          </a:prstGeom>
          <a:noFill/>
        </p:spPr>
        <p:txBody>
          <a:bodyPr wrap="square" rtlCol="0">
            <a:spAutoFit/>
          </a:bodyPr>
          <a:lstStyle/>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Age and BMI have a weak positive correlation (0.11), indicating a slight tendency for older individuals to have higher BMI values.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Charges have a weak positive correlation with age (0.30) and BMI (0.20), suggesting that older individuals and those with higher BMI tend to have slightly higher medical costs, on average.</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However, it's important to note that these correlations are relatively weak, indicating that age and BMI alone cannot reliably predict medical charges.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 heatmap visually highlights the lack of strong correlations between the variables, reinforcing the need for further analysis and exploration to identify potential predictors of medical costs.</a:t>
            </a:r>
          </a:p>
          <a:p>
            <a:endParaRPr lang="en-IN" dirty="0"/>
          </a:p>
        </p:txBody>
      </p:sp>
      <p:sp>
        <p:nvSpPr>
          <p:cNvPr id="6" name="TextBox 5">
            <a:extLst>
              <a:ext uri="{FF2B5EF4-FFF2-40B4-BE49-F238E27FC236}">
                <a16:creationId xmlns:a16="http://schemas.microsoft.com/office/drawing/2014/main" id="{50462F12-7622-2531-B7BD-6392C9E49666}"/>
              </a:ext>
            </a:extLst>
          </p:cNvPr>
          <p:cNvSpPr txBox="1"/>
          <p:nvPr/>
        </p:nvSpPr>
        <p:spPr>
          <a:xfrm>
            <a:off x="664975" y="492286"/>
            <a:ext cx="719697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Correlation:</a:t>
            </a:r>
          </a:p>
        </p:txBody>
      </p:sp>
    </p:spTree>
    <p:extLst>
      <p:ext uri="{BB962C8B-B14F-4D97-AF65-F5344CB8AC3E}">
        <p14:creationId xmlns:p14="http://schemas.microsoft.com/office/powerpoint/2010/main" val="323601209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5F82D81F-91C0-171C-84AD-E51FA150E6B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BF55E5E-16C4-2685-CABB-A9F6D7C8333A}"/>
              </a:ext>
            </a:extLst>
          </p:cNvPr>
          <p:cNvPicPr>
            <a:picLocks noChangeAspect="1"/>
          </p:cNvPicPr>
          <p:nvPr/>
        </p:nvPicPr>
        <p:blipFill>
          <a:blip r:embed="rId3"/>
          <a:stretch>
            <a:fillRect/>
          </a:stretch>
        </p:blipFill>
        <p:spPr>
          <a:xfrm>
            <a:off x="279842" y="1653975"/>
            <a:ext cx="7073065" cy="4457335"/>
          </a:xfrm>
          <a:prstGeom prst="rect">
            <a:avLst/>
          </a:prstGeom>
        </p:spPr>
      </p:pic>
      <p:sp>
        <p:nvSpPr>
          <p:cNvPr id="5" name="TextBox 4">
            <a:extLst>
              <a:ext uri="{FF2B5EF4-FFF2-40B4-BE49-F238E27FC236}">
                <a16:creationId xmlns:a16="http://schemas.microsoft.com/office/drawing/2014/main" id="{FF91E316-71C7-4ECA-F967-B84050D25862}"/>
              </a:ext>
            </a:extLst>
          </p:cNvPr>
          <p:cNvSpPr txBox="1"/>
          <p:nvPr/>
        </p:nvSpPr>
        <p:spPr>
          <a:xfrm>
            <a:off x="348792" y="556181"/>
            <a:ext cx="6589336" cy="615553"/>
          </a:xfrm>
          <a:prstGeom prst="rect">
            <a:avLst/>
          </a:prstGeom>
          <a:noFill/>
        </p:spPr>
        <p:txBody>
          <a:bodyPr wrap="square" rtlCol="0">
            <a:spAutoFit/>
          </a:bodyPr>
          <a:lstStyle/>
          <a:p>
            <a:r>
              <a:rPr lang="en-IN" sz="2000" b="1" dirty="0">
                <a:solidFill>
                  <a:schemeClr val="tx1"/>
                </a:solidFill>
                <a:effectLst/>
                <a:latin typeface="Times New Roman" panose="02020603050405020304" pitchFamily="18" charset="0"/>
                <a:cs typeface="Times New Roman" panose="02020603050405020304" pitchFamily="18" charset="0"/>
              </a:rPr>
              <a:t>Charges across Regions:</a:t>
            </a:r>
          </a:p>
          <a:p>
            <a:endParaRPr lang="en-IN" dirty="0"/>
          </a:p>
        </p:txBody>
      </p:sp>
      <p:sp>
        <p:nvSpPr>
          <p:cNvPr id="6" name="TextBox 5">
            <a:extLst>
              <a:ext uri="{FF2B5EF4-FFF2-40B4-BE49-F238E27FC236}">
                <a16:creationId xmlns:a16="http://schemas.microsoft.com/office/drawing/2014/main" id="{504DA5E0-BA0A-4123-A1EA-6B4BA2639D56}"/>
              </a:ext>
            </a:extLst>
          </p:cNvPr>
          <p:cNvSpPr txBox="1"/>
          <p:nvPr/>
        </p:nvSpPr>
        <p:spPr>
          <a:xfrm>
            <a:off x="7682845" y="3124556"/>
            <a:ext cx="4229313" cy="3108543"/>
          </a:xfrm>
          <a:prstGeom prst="rect">
            <a:avLst/>
          </a:prstGeom>
          <a:noFill/>
        </p:spPr>
        <p:txBody>
          <a:bodyPr wrap="square" rtlCol="0">
            <a:spAutoFit/>
          </a:bodyPr>
          <a:lstStyle/>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There are significant differences in charges across different regions.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 median charges are highest in the southeast region and lowest in the southwest region.</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 southeast region has a wider range of charges compared to other regions, indicating greater variability in medical costs.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Outliers</a:t>
            </a:r>
            <a:r>
              <a:rPr lang="en-US" b="0" dirty="0">
                <a:solidFill>
                  <a:schemeClr val="tx1"/>
                </a:solidFill>
                <a:effectLst/>
                <a:latin typeface="Times New Roman" panose="02020603050405020304" pitchFamily="18" charset="0"/>
                <a:cs typeface="Times New Roman" panose="02020603050405020304" pitchFamily="18" charset="0"/>
              </a:rPr>
              <a:t> are present in all regions, suggesting the existence of individuals with exceptionally high charges.</a:t>
            </a:r>
          </a:p>
          <a:p>
            <a:endParaRPr lang="en-US"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2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56AEEDB9-0026-25AE-7D0E-4CA9AFB6DB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BFA0694-D405-936E-F4D3-EF63F30AF83E}"/>
              </a:ext>
            </a:extLst>
          </p:cNvPr>
          <p:cNvPicPr>
            <a:picLocks noChangeAspect="1"/>
          </p:cNvPicPr>
          <p:nvPr/>
        </p:nvPicPr>
        <p:blipFill>
          <a:blip r:embed="rId3"/>
          <a:stretch>
            <a:fillRect/>
          </a:stretch>
        </p:blipFill>
        <p:spPr>
          <a:xfrm>
            <a:off x="270415" y="1305182"/>
            <a:ext cx="7068718" cy="4454595"/>
          </a:xfrm>
          <a:prstGeom prst="rect">
            <a:avLst/>
          </a:prstGeom>
        </p:spPr>
      </p:pic>
      <p:sp>
        <p:nvSpPr>
          <p:cNvPr id="6" name="TextBox 5">
            <a:extLst>
              <a:ext uri="{FF2B5EF4-FFF2-40B4-BE49-F238E27FC236}">
                <a16:creationId xmlns:a16="http://schemas.microsoft.com/office/drawing/2014/main" id="{54F19A85-E6D7-65C7-11F2-7126C5C64C6B}"/>
              </a:ext>
            </a:extLst>
          </p:cNvPr>
          <p:cNvSpPr txBox="1"/>
          <p:nvPr/>
        </p:nvSpPr>
        <p:spPr>
          <a:xfrm>
            <a:off x="405353" y="263951"/>
            <a:ext cx="540155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Mean Charges across Regions</a:t>
            </a:r>
            <a:r>
              <a:rPr lang="en-IN" dirty="0"/>
              <a:t>:</a:t>
            </a:r>
          </a:p>
        </p:txBody>
      </p:sp>
      <p:sp>
        <p:nvSpPr>
          <p:cNvPr id="9" name="TextBox 8">
            <a:extLst>
              <a:ext uri="{FF2B5EF4-FFF2-40B4-BE49-F238E27FC236}">
                <a16:creationId xmlns:a16="http://schemas.microsoft.com/office/drawing/2014/main" id="{6E7A971A-FF34-DB78-36DF-988159536D45}"/>
              </a:ext>
            </a:extLst>
          </p:cNvPr>
          <p:cNvSpPr txBox="1"/>
          <p:nvPr/>
        </p:nvSpPr>
        <p:spPr>
          <a:xfrm>
            <a:off x="7631783" y="3034976"/>
            <a:ext cx="4459484" cy="2246769"/>
          </a:xfrm>
          <a:prstGeom prst="rect">
            <a:avLst/>
          </a:prstGeom>
          <a:noFill/>
        </p:spPr>
        <p:txBody>
          <a:bodyPr wrap="square">
            <a:spAutoFit/>
          </a:bodyPr>
          <a:lstStyle/>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 mean charges vary significantly across different regions.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 southeast region has the highest mean charges, followed by the northeast and northwest regions.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The southwest region has the lowest mean charges.</a:t>
            </a:r>
          </a:p>
          <a:p>
            <a:pPr marL="285750" indent="-285750">
              <a:buFont typeface="Wingdings" panose="05000000000000000000" pitchFamily="2" charset="2"/>
              <a:buChar char="Ø"/>
            </a:pPr>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This </a:t>
            </a:r>
            <a:r>
              <a:rPr lang="en-US" b="0" dirty="0" err="1">
                <a:solidFill>
                  <a:schemeClr val="tx1"/>
                </a:solidFill>
                <a:effectLst/>
                <a:latin typeface="Times New Roman" panose="02020603050405020304" pitchFamily="18" charset="0"/>
                <a:cs typeface="Times New Roman" panose="02020603050405020304" pitchFamily="18" charset="0"/>
              </a:rPr>
              <a:t>barplot</a:t>
            </a:r>
            <a:r>
              <a:rPr lang="en-US" b="0" dirty="0">
                <a:solidFill>
                  <a:schemeClr val="tx1"/>
                </a:solidFill>
                <a:effectLst/>
                <a:latin typeface="Times New Roman" panose="02020603050405020304" pitchFamily="18" charset="0"/>
                <a:cs typeface="Times New Roman" panose="02020603050405020304" pitchFamily="18" charset="0"/>
              </a:rPr>
              <a:t> provides a clear visualization of the average medical costs associated with each region.</a:t>
            </a:r>
          </a:p>
        </p:txBody>
      </p:sp>
    </p:spTree>
    <p:extLst>
      <p:ext uri="{BB962C8B-B14F-4D97-AF65-F5344CB8AC3E}">
        <p14:creationId xmlns:p14="http://schemas.microsoft.com/office/powerpoint/2010/main" val="69613537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64B055E0-E478-024A-7755-C08BDD1F1BE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84401D0-B226-F9C3-C2B1-1628A6FCB489}"/>
              </a:ext>
            </a:extLst>
          </p:cNvPr>
          <p:cNvPicPr>
            <a:picLocks noChangeAspect="1"/>
          </p:cNvPicPr>
          <p:nvPr/>
        </p:nvPicPr>
        <p:blipFill>
          <a:blip r:embed="rId3"/>
          <a:stretch>
            <a:fillRect/>
          </a:stretch>
        </p:blipFill>
        <p:spPr>
          <a:xfrm>
            <a:off x="584462" y="951209"/>
            <a:ext cx="4912344" cy="4955582"/>
          </a:xfrm>
          <a:prstGeom prst="rect">
            <a:avLst/>
          </a:prstGeom>
        </p:spPr>
      </p:pic>
      <p:sp>
        <p:nvSpPr>
          <p:cNvPr id="5" name="TextBox 4">
            <a:extLst>
              <a:ext uri="{FF2B5EF4-FFF2-40B4-BE49-F238E27FC236}">
                <a16:creationId xmlns:a16="http://schemas.microsoft.com/office/drawing/2014/main" id="{3285E929-DFBB-AE13-F264-8A635BC2EA66}"/>
              </a:ext>
            </a:extLst>
          </p:cNvPr>
          <p:cNvSpPr txBox="1"/>
          <p:nvPr/>
        </p:nvSpPr>
        <p:spPr>
          <a:xfrm>
            <a:off x="584462" y="216816"/>
            <a:ext cx="670245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Distribution of Regions:</a:t>
            </a:r>
          </a:p>
        </p:txBody>
      </p:sp>
      <p:sp>
        <p:nvSpPr>
          <p:cNvPr id="6" name="TextBox 5">
            <a:extLst>
              <a:ext uri="{FF2B5EF4-FFF2-40B4-BE49-F238E27FC236}">
                <a16:creationId xmlns:a16="http://schemas.microsoft.com/office/drawing/2014/main" id="{6CFE9AA3-5C3A-D1B3-57B7-879E34BE93D8}"/>
              </a:ext>
            </a:extLst>
          </p:cNvPr>
          <p:cNvSpPr txBox="1"/>
          <p:nvPr/>
        </p:nvSpPr>
        <p:spPr>
          <a:xfrm>
            <a:off x="6966408" y="3101420"/>
            <a:ext cx="4845378" cy="2031325"/>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The southeast region has the highest proportion of individuals (27.2%), followed by the southwest (24.3%), northeast (24.2%), and northwest (24.3%).</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The distribution of individuals across regions is relatively balanced, with no region dominating the dataset.</a:t>
            </a:r>
          </a:p>
          <a:p>
            <a:endParaRPr lang="en-IN" dirty="0"/>
          </a:p>
        </p:txBody>
      </p:sp>
    </p:spTree>
    <p:extLst>
      <p:ext uri="{BB962C8B-B14F-4D97-AF65-F5344CB8AC3E}">
        <p14:creationId xmlns:p14="http://schemas.microsoft.com/office/powerpoint/2010/main" val="10056412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CBE2E43-BE11-1F84-CB31-38AE988DC0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53FFD6C-0979-6B93-051C-3707E4074707}"/>
              </a:ext>
            </a:extLst>
          </p:cNvPr>
          <p:cNvPicPr>
            <a:picLocks noChangeAspect="1"/>
          </p:cNvPicPr>
          <p:nvPr/>
        </p:nvPicPr>
        <p:blipFill>
          <a:blip r:embed="rId3"/>
          <a:stretch>
            <a:fillRect/>
          </a:stretch>
        </p:blipFill>
        <p:spPr>
          <a:xfrm>
            <a:off x="415258" y="1174479"/>
            <a:ext cx="7163892" cy="4698419"/>
          </a:xfrm>
          <a:prstGeom prst="rect">
            <a:avLst/>
          </a:prstGeom>
        </p:spPr>
      </p:pic>
      <p:sp>
        <p:nvSpPr>
          <p:cNvPr id="6" name="TextBox 5">
            <a:extLst>
              <a:ext uri="{FF2B5EF4-FFF2-40B4-BE49-F238E27FC236}">
                <a16:creationId xmlns:a16="http://schemas.microsoft.com/office/drawing/2014/main" id="{90EF8F7B-DFEE-B3F8-E8AA-A9C6BA4664E1}"/>
              </a:ext>
            </a:extLst>
          </p:cNvPr>
          <p:cNvSpPr txBox="1"/>
          <p:nvPr/>
        </p:nvSpPr>
        <p:spPr>
          <a:xfrm>
            <a:off x="509048" y="329938"/>
            <a:ext cx="5910606" cy="615553"/>
          </a:xfrm>
          <a:prstGeom prst="rect">
            <a:avLst/>
          </a:prstGeom>
          <a:noFill/>
        </p:spPr>
        <p:txBody>
          <a:bodyPr wrap="square" rtlCol="0">
            <a:spAutoFit/>
          </a:bodyPr>
          <a:lstStyle/>
          <a:p>
            <a:r>
              <a:rPr lang="en-US" sz="2000" b="1" dirty="0">
                <a:solidFill>
                  <a:schemeClr val="tx1"/>
                </a:solidFill>
                <a:effectLst/>
                <a:latin typeface="Times New Roman" panose="02020603050405020304" pitchFamily="18" charset="0"/>
                <a:cs typeface="Times New Roman" panose="02020603050405020304" pitchFamily="18" charset="0"/>
              </a:rPr>
              <a:t>Comparison of Mean Absolute Error:</a:t>
            </a:r>
          </a:p>
          <a:p>
            <a:endParaRPr lang="en-IN" dirty="0"/>
          </a:p>
        </p:txBody>
      </p:sp>
      <p:sp>
        <p:nvSpPr>
          <p:cNvPr id="7" name="TextBox 6">
            <a:extLst>
              <a:ext uri="{FF2B5EF4-FFF2-40B4-BE49-F238E27FC236}">
                <a16:creationId xmlns:a16="http://schemas.microsoft.com/office/drawing/2014/main" id="{B146C338-9D64-65B0-F028-0108592A5070}"/>
              </a:ext>
            </a:extLst>
          </p:cNvPr>
          <p:cNvSpPr txBox="1"/>
          <p:nvPr/>
        </p:nvSpPr>
        <p:spPr>
          <a:xfrm>
            <a:off x="8003357" y="1687137"/>
            <a:ext cx="4056668" cy="4185761"/>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**Algorithm with the Lowest Mean Absolute Error:**</a:t>
            </a:r>
          </a:p>
          <a:p>
            <a:br>
              <a:rPr lang="en-US" b="0" dirty="0">
                <a:solidFill>
                  <a:schemeClr val="tx1"/>
                </a:solidFill>
                <a:effectLst/>
                <a:latin typeface="Times New Roman" panose="02020603050405020304" pitchFamily="18" charset="0"/>
                <a:cs typeface="Times New Roman" panose="02020603050405020304" pitchFamily="18" charset="0"/>
              </a:rPr>
            </a:br>
            <a:r>
              <a:rPr lang="en-US" b="0" dirty="0">
                <a:solidFill>
                  <a:schemeClr val="tx1"/>
                </a:solidFill>
                <a:effectLst/>
                <a:latin typeface="Times New Roman" panose="02020603050405020304" pitchFamily="18" charset="0"/>
                <a:cs typeface="Times New Roman" panose="02020603050405020304" pitchFamily="18" charset="0"/>
              </a:rPr>
              <a:t>        - The plot indicates that the Random Forest algorithm achieved the lowest Mean Absolute Error (MAE) score, implying that it outperformed other algorithms in predicting medical costs.</a:t>
            </a:r>
          </a:p>
          <a:p>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**Relative Performance of Algorithms:**</a:t>
            </a:r>
          </a:p>
          <a:p>
            <a:r>
              <a:rPr lang="en-US" b="0" dirty="0">
                <a:solidFill>
                  <a:schemeClr val="tx1"/>
                </a:solidFill>
                <a:effectLst/>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effectLst/>
                <a:latin typeface="Times New Roman" panose="02020603050405020304" pitchFamily="18" charset="0"/>
                <a:cs typeface="Times New Roman" panose="02020603050405020304" pitchFamily="18" charset="0"/>
              </a:rPr>
              <a:t> - KNN and Linear Regression exhibited relatively higher MAE scores compared to other algorithms, suggesting that they might not be as accurate for this specific task.</a:t>
            </a:r>
          </a:p>
          <a:p>
            <a:r>
              <a:rPr lang="en-US" b="0" dirty="0">
                <a:solidFill>
                  <a:schemeClr val="tx1"/>
                </a:solidFill>
                <a:effectLst/>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effectLst/>
                <a:latin typeface="Times New Roman" panose="02020603050405020304" pitchFamily="18" charset="0"/>
                <a:cs typeface="Times New Roman" panose="02020603050405020304" pitchFamily="18" charset="0"/>
              </a:rPr>
              <a:t>- SVM and Decision Trees demonstrated moderate performance, with MAE scores higher than Random Forest but lower than KNN and Linear Regression.</a:t>
            </a:r>
          </a:p>
        </p:txBody>
      </p:sp>
    </p:spTree>
    <p:extLst>
      <p:ext uri="{BB962C8B-B14F-4D97-AF65-F5344CB8AC3E}">
        <p14:creationId xmlns:p14="http://schemas.microsoft.com/office/powerpoint/2010/main" val="409902418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EBF2BE-4644-B7FF-F655-2D96FC8C7516}"/>
              </a:ext>
            </a:extLst>
          </p:cNvPr>
          <p:cNvSpPr txBox="1"/>
          <p:nvPr/>
        </p:nvSpPr>
        <p:spPr>
          <a:xfrm>
            <a:off x="1216058" y="367645"/>
            <a:ext cx="5062194" cy="707886"/>
          </a:xfrm>
          <a:prstGeom prst="rect">
            <a:avLst/>
          </a:prstGeom>
          <a:noFill/>
        </p:spPr>
        <p:txBody>
          <a:bodyPr wrap="square" rtlCol="0">
            <a:spAutoFit/>
          </a:bodyPr>
          <a:lstStyle/>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Conclusion :</a:t>
            </a:r>
          </a:p>
        </p:txBody>
      </p:sp>
      <p:sp>
        <p:nvSpPr>
          <p:cNvPr id="6" name="TextBox 5">
            <a:extLst>
              <a:ext uri="{FF2B5EF4-FFF2-40B4-BE49-F238E27FC236}">
                <a16:creationId xmlns:a16="http://schemas.microsoft.com/office/drawing/2014/main" id="{D2B709A6-77A0-04A0-CDA0-EA85C8B9F8F6}"/>
              </a:ext>
            </a:extLst>
          </p:cNvPr>
          <p:cNvSpPr txBox="1"/>
          <p:nvPr/>
        </p:nvSpPr>
        <p:spPr>
          <a:xfrm>
            <a:off x="1216059" y="1168923"/>
            <a:ext cx="9059158" cy="1754326"/>
          </a:xfrm>
          <a:prstGeom prst="rect">
            <a:avLst/>
          </a:prstGeom>
          <a:noFill/>
        </p:spPr>
        <p:txBody>
          <a:bodyPr wrap="square" rtlCol="0">
            <a:spAutoFit/>
          </a:bodyPr>
          <a:lstStyle/>
          <a:p>
            <a:endParaRPr lang="en-US" sz="1800" b="0" dirty="0">
              <a:solidFill>
                <a:schemeClr val="tx1"/>
              </a:solidFill>
              <a:effectLst/>
              <a:latin typeface="Times New Roman" panose="02020603050405020304" pitchFamily="18" charset="0"/>
              <a:cs typeface="Times New Roman" panose="02020603050405020304" pitchFamily="18" charset="0"/>
            </a:endParaRPr>
          </a:p>
          <a:p>
            <a:r>
              <a:rPr lang="en-US" sz="1800" b="0" dirty="0">
                <a:solidFill>
                  <a:schemeClr val="tx1"/>
                </a:solidFill>
                <a:effectLst/>
                <a:latin typeface="Times New Roman" panose="02020603050405020304" pitchFamily="18" charset="0"/>
                <a:cs typeface="Times New Roman" panose="02020603050405020304" pitchFamily="18" charset="0"/>
              </a:rPr>
              <a:t>The </a:t>
            </a:r>
            <a:r>
              <a:rPr lang="en-US" sz="1800" b="1" dirty="0">
                <a:solidFill>
                  <a:schemeClr val="tx1"/>
                </a:solidFill>
                <a:effectLst/>
                <a:latin typeface="Times New Roman" panose="02020603050405020304" pitchFamily="18" charset="0"/>
                <a:cs typeface="Times New Roman" panose="02020603050405020304" pitchFamily="18" charset="0"/>
              </a:rPr>
              <a:t>Random Forest </a:t>
            </a:r>
            <a:r>
              <a:rPr lang="en-US" sz="1800" b="0" dirty="0">
                <a:solidFill>
                  <a:schemeClr val="tx1"/>
                </a:solidFill>
                <a:effectLst/>
                <a:latin typeface="Times New Roman" panose="02020603050405020304" pitchFamily="18" charset="0"/>
                <a:cs typeface="Times New Roman" panose="02020603050405020304" pitchFamily="18" charset="0"/>
              </a:rPr>
              <a:t>algorithm outperformed other machine learning algorithms in predicting medical costs, as evidenced by its lowest Mean Absolute Error (MAE) score. This suggests that Random Forest is the preferred choice for this specific task. Further investigation and hyperparameter tuning of the Random Forest model could potentially lead to even better predictions.</a:t>
            </a:r>
          </a:p>
        </p:txBody>
      </p:sp>
    </p:spTree>
    <p:extLst>
      <p:ext uri="{BB962C8B-B14F-4D97-AF65-F5344CB8AC3E}">
        <p14:creationId xmlns:p14="http://schemas.microsoft.com/office/powerpoint/2010/main" val="6434249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7C01BB1E-6B05-4376-9F3F-683D35390D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A4EC91-8491-D401-7B19-5681B2C469BA}"/>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2" name="Google Shape;116;p5">
            <a:extLst>
              <a:ext uri="{FF2B5EF4-FFF2-40B4-BE49-F238E27FC236}">
                <a16:creationId xmlns:a16="http://schemas.microsoft.com/office/drawing/2014/main" id="{DB9124A4-A237-6ADC-12B4-D545D580CB68}"/>
              </a:ext>
            </a:extLst>
          </p:cNvPr>
          <p:cNvPicPr preferRelativeResize="0"/>
          <p:nvPr/>
        </p:nvPicPr>
        <p:blipFill rotWithShape="1">
          <a:blip r:embed="rId3">
            <a:alphaModFix/>
          </a:blip>
          <a:srcRect/>
          <a:stretch/>
        </p:blipFill>
        <p:spPr>
          <a:xfrm>
            <a:off x="6221692" y="1093509"/>
            <a:ext cx="5382704" cy="3940404"/>
          </a:xfrm>
          <a:prstGeom prst="rect">
            <a:avLst/>
          </a:prstGeom>
          <a:noFill/>
          <a:ln>
            <a:noFill/>
          </a:ln>
        </p:spPr>
      </p:pic>
      <p:sp>
        <p:nvSpPr>
          <p:cNvPr id="3" name="TextBox 2">
            <a:extLst>
              <a:ext uri="{FF2B5EF4-FFF2-40B4-BE49-F238E27FC236}">
                <a16:creationId xmlns:a16="http://schemas.microsoft.com/office/drawing/2014/main" id="{F0E5BEFE-411D-C0A7-B09C-A1713386D400}"/>
              </a:ext>
            </a:extLst>
          </p:cNvPr>
          <p:cNvSpPr txBox="1"/>
          <p:nvPr/>
        </p:nvSpPr>
        <p:spPr>
          <a:xfrm>
            <a:off x="1055802" y="2309567"/>
            <a:ext cx="3657600" cy="769441"/>
          </a:xfrm>
          <a:prstGeom prst="rect">
            <a:avLst/>
          </a:prstGeom>
          <a:noFill/>
        </p:spPr>
        <p:txBody>
          <a:bodyPr wrap="square" rtlCol="0">
            <a:spAutoFit/>
          </a:bodyPr>
          <a:lstStyle/>
          <a:p>
            <a:r>
              <a:rPr lang="en-IN" sz="4400" b="1">
                <a:solidFill>
                  <a:srgbClr val="002060"/>
                </a:solidFill>
              </a:rPr>
              <a:t>THANK YOU </a:t>
            </a:r>
          </a:p>
        </p:txBody>
      </p:sp>
    </p:spTree>
    <p:extLst>
      <p:ext uri="{BB962C8B-B14F-4D97-AF65-F5344CB8AC3E}">
        <p14:creationId xmlns:p14="http://schemas.microsoft.com/office/powerpoint/2010/main" val="5401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p:cNvGrpSpPr/>
        <p:nvPr/>
      </p:nvGrpSpPr>
      <p:grpSpPr>
        <a:xfrm>
          <a:off x="0" y="0"/>
          <a:ext cx="0" cy="0"/>
          <a:chOff x="0" y="0"/>
          <a:chExt cx="0" cy="0"/>
        </a:xfrm>
      </p:grpSpPr>
      <p:sp>
        <p:nvSpPr>
          <p:cNvPr id="30" name="Isosceles Triangle 29">
            <a:extLst>
              <a:ext uri="{FF2B5EF4-FFF2-40B4-BE49-F238E27FC236}">
                <a16:creationId xmlns:a16="http://schemas.microsoft.com/office/drawing/2014/main" id="{3D582E71-579B-7DF6-33F4-F4DE25EC794B}"/>
              </a:ext>
            </a:extLst>
          </p:cNvPr>
          <p:cNvSpPr/>
          <p:nvPr/>
        </p:nvSpPr>
        <p:spPr>
          <a:xfrm rot="5218363">
            <a:off x="8484603" y="1067885"/>
            <a:ext cx="272375" cy="800916"/>
          </a:xfrm>
          <a:prstGeom prst="triangl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arallelogram 30">
            <a:extLst>
              <a:ext uri="{FF2B5EF4-FFF2-40B4-BE49-F238E27FC236}">
                <a16:creationId xmlns:a16="http://schemas.microsoft.com/office/drawing/2014/main" id="{D590A24B-5EA1-B40B-48AE-B53F3643E915}"/>
              </a:ext>
            </a:extLst>
          </p:cNvPr>
          <p:cNvSpPr/>
          <p:nvPr/>
        </p:nvSpPr>
        <p:spPr>
          <a:xfrm rot="20793935">
            <a:off x="2936661" y="1054323"/>
            <a:ext cx="1408146" cy="875286"/>
          </a:xfrm>
          <a:prstGeom prst="parallelogram">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86A71DA-FCD4-461D-E6D3-C57D770FDC5E}"/>
              </a:ext>
            </a:extLst>
          </p:cNvPr>
          <p:cNvSpPr/>
          <p:nvPr/>
        </p:nvSpPr>
        <p:spPr>
          <a:xfrm>
            <a:off x="1984573" y="827965"/>
            <a:ext cx="1400783" cy="1381328"/>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ircle: Hollow 32">
            <a:extLst>
              <a:ext uri="{FF2B5EF4-FFF2-40B4-BE49-F238E27FC236}">
                <a16:creationId xmlns:a16="http://schemas.microsoft.com/office/drawing/2014/main" id="{2B977792-9DC2-3E5C-6C8C-CC5E8C89613E}"/>
              </a:ext>
            </a:extLst>
          </p:cNvPr>
          <p:cNvSpPr/>
          <p:nvPr/>
        </p:nvSpPr>
        <p:spPr>
          <a:xfrm>
            <a:off x="1984574" y="827966"/>
            <a:ext cx="1400783" cy="1381327"/>
          </a:xfrm>
          <a:prstGeom prst="donut">
            <a:avLst>
              <a:gd name="adj" fmla="val 4443"/>
            </a:avLst>
          </a:prstGeom>
          <a:solidFill>
            <a:srgbClr val="00B0F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Rectangle 36">
            <a:extLst>
              <a:ext uri="{FF2B5EF4-FFF2-40B4-BE49-F238E27FC236}">
                <a16:creationId xmlns:a16="http://schemas.microsoft.com/office/drawing/2014/main" id="{0737751B-7DAA-EB3B-1371-0C5DAF75DC70}"/>
              </a:ext>
            </a:extLst>
          </p:cNvPr>
          <p:cNvSpPr/>
          <p:nvPr/>
        </p:nvSpPr>
        <p:spPr>
          <a:xfrm>
            <a:off x="4192755" y="902718"/>
            <a:ext cx="3286372" cy="897470"/>
          </a:xfrm>
          <a:prstGeom prst="rect">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Parallelogram 37">
            <a:extLst>
              <a:ext uri="{FF2B5EF4-FFF2-40B4-BE49-F238E27FC236}">
                <a16:creationId xmlns:a16="http://schemas.microsoft.com/office/drawing/2014/main" id="{0D860069-D28C-D038-6799-862E76C55B35}"/>
              </a:ext>
            </a:extLst>
          </p:cNvPr>
          <p:cNvSpPr/>
          <p:nvPr/>
        </p:nvSpPr>
        <p:spPr>
          <a:xfrm rot="20793935">
            <a:off x="7246010" y="786305"/>
            <a:ext cx="1408146" cy="875286"/>
          </a:xfrm>
          <a:prstGeom prst="parallelogram">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51E81981-640E-BF16-E2BA-5111CEACBB2C}"/>
              </a:ext>
            </a:extLst>
          </p:cNvPr>
          <p:cNvSpPr txBox="1"/>
          <p:nvPr/>
        </p:nvSpPr>
        <p:spPr>
          <a:xfrm>
            <a:off x="4448529" y="1032234"/>
            <a:ext cx="2704293" cy="707886"/>
          </a:xfrm>
          <a:prstGeom prst="rect">
            <a:avLst/>
          </a:prstGeom>
          <a:noFill/>
        </p:spPr>
        <p:txBody>
          <a:bodyPr wrap="square" rtlCol="0">
            <a:spAutoFit/>
          </a:bodyPr>
          <a:lstStyle/>
          <a:p>
            <a:pPr algn="ctr"/>
            <a:r>
              <a:rPr lang="en-IN" sz="2000" dirty="0">
                <a:solidFill>
                  <a:schemeClr val="accent5">
                    <a:lumMod val="20000"/>
                    <a:lumOff val="80000"/>
                  </a:schemeClr>
                </a:solidFill>
              </a:rPr>
              <a:t> </a:t>
            </a:r>
            <a:r>
              <a:rPr lang="en-IN" sz="2000" dirty="0">
                <a:solidFill>
                  <a:schemeClr val="accent5">
                    <a:lumMod val="20000"/>
                    <a:lumOff val="80000"/>
                  </a:schemeClr>
                </a:solidFill>
                <a:latin typeface="Times New Roman" panose="02020603050405020304" pitchFamily="18" charset="0"/>
                <a:cs typeface="Times New Roman" panose="02020603050405020304" pitchFamily="18" charset="0"/>
              </a:rPr>
              <a:t>Kumar Raju N</a:t>
            </a:r>
          </a:p>
          <a:p>
            <a:pPr algn="ctr"/>
            <a:r>
              <a:rPr lang="en-IN" sz="2000" dirty="0">
                <a:solidFill>
                  <a:schemeClr val="accent5">
                    <a:lumMod val="20000"/>
                    <a:lumOff val="80000"/>
                  </a:schemeClr>
                </a:solidFill>
                <a:latin typeface="Times New Roman" panose="02020603050405020304" pitchFamily="18" charset="0"/>
                <a:cs typeface="Times New Roman" panose="02020603050405020304" pitchFamily="18" charset="0"/>
              </a:rPr>
              <a:t>B Com(Gen)</a:t>
            </a:r>
          </a:p>
        </p:txBody>
      </p:sp>
      <p:sp>
        <p:nvSpPr>
          <p:cNvPr id="66" name="Oval 65">
            <a:extLst>
              <a:ext uri="{FF2B5EF4-FFF2-40B4-BE49-F238E27FC236}">
                <a16:creationId xmlns:a16="http://schemas.microsoft.com/office/drawing/2014/main" id="{B8415D43-3258-A6EF-E3E0-28ED6FBB22DE}"/>
              </a:ext>
            </a:extLst>
          </p:cNvPr>
          <p:cNvSpPr/>
          <p:nvPr/>
        </p:nvSpPr>
        <p:spPr>
          <a:xfrm>
            <a:off x="2048395" y="812260"/>
            <a:ext cx="408284" cy="38405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e</a:t>
            </a:r>
          </a:p>
        </p:txBody>
      </p:sp>
      <p:sp>
        <p:nvSpPr>
          <p:cNvPr id="67" name="Circle: Hollow 66">
            <a:extLst>
              <a:ext uri="{FF2B5EF4-FFF2-40B4-BE49-F238E27FC236}">
                <a16:creationId xmlns:a16="http://schemas.microsoft.com/office/drawing/2014/main" id="{F69AC624-1A18-27AB-2C6A-D6B474F1258C}"/>
              </a:ext>
            </a:extLst>
          </p:cNvPr>
          <p:cNvSpPr/>
          <p:nvPr/>
        </p:nvSpPr>
        <p:spPr>
          <a:xfrm>
            <a:off x="2046850" y="812260"/>
            <a:ext cx="399054" cy="384051"/>
          </a:xfrm>
          <a:prstGeom prst="donut">
            <a:avLst>
              <a:gd name="adj" fmla="val 4443"/>
            </a:avLst>
          </a:prstGeom>
          <a:solidFill>
            <a:srgbClr val="00B0F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TextBox 64">
            <a:extLst>
              <a:ext uri="{FF2B5EF4-FFF2-40B4-BE49-F238E27FC236}">
                <a16:creationId xmlns:a16="http://schemas.microsoft.com/office/drawing/2014/main" id="{73283D95-1CFE-990D-8FDC-4AB81936CFD1}"/>
              </a:ext>
            </a:extLst>
          </p:cNvPr>
          <p:cNvSpPr txBox="1"/>
          <p:nvPr/>
        </p:nvSpPr>
        <p:spPr>
          <a:xfrm>
            <a:off x="2065307" y="827964"/>
            <a:ext cx="476656" cy="369332"/>
          </a:xfrm>
          <a:prstGeom prst="rect">
            <a:avLst/>
          </a:prstGeom>
          <a:noFill/>
        </p:spPr>
        <p:txBody>
          <a:bodyPr wrap="square" rtlCol="0">
            <a:spAutoFit/>
          </a:bodyPr>
          <a:lstStyle/>
          <a:p>
            <a:r>
              <a:rPr lang="en-IN" sz="1800" b="1" dirty="0">
                <a:solidFill>
                  <a:srgbClr val="7030A0"/>
                </a:solidFill>
                <a:latin typeface="Bahnschrift Condensed" panose="020B0502040204020203" pitchFamily="34" charset="0"/>
              </a:rPr>
              <a:t>01</a:t>
            </a:r>
          </a:p>
        </p:txBody>
      </p:sp>
      <p:sp>
        <p:nvSpPr>
          <p:cNvPr id="68" name="TextBox 67">
            <a:extLst>
              <a:ext uri="{FF2B5EF4-FFF2-40B4-BE49-F238E27FC236}">
                <a16:creationId xmlns:a16="http://schemas.microsoft.com/office/drawing/2014/main" id="{63264C84-BD2A-B30E-8A89-AD1C412DBAF4}"/>
              </a:ext>
            </a:extLst>
          </p:cNvPr>
          <p:cNvSpPr txBox="1"/>
          <p:nvPr/>
        </p:nvSpPr>
        <p:spPr>
          <a:xfrm>
            <a:off x="155643" y="243191"/>
            <a:ext cx="1761042" cy="338554"/>
          </a:xfrm>
          <a:prstGeom prst="rect">
            <a:avLst/>
          </a:prstGeom>
          <a:noFill/>
        </p:spPr>
        <p:txBody>
          <a:bodyPr wrap="square" rtlCol="0">
            <a:spAutoFit/>
          </a:bodyPr>
          <a:lstStyle/>
          <a:p>
            <a:pPr algn="ctr"/>
            <a:r>
              <a:rPr lang="en-IN" sz="1600" b="1" dirty="0">
                <a:solidFill>
                  <a:schemeClr val="tx1"/>
                </a:solidFill>
              </a:rPr>
              <a:t>About Me:</a:t>
            </a:r>
          </a:p>
        </p:txBody>
      </p:sp>
      <p:sp>
        <p:nvSpPr>
          <p:cNvPr id="5" name="TextBox 4">
            <a:extLst>
              <a:ext uri="{FF2B5EF4-FFF2-40B4-BE49-F238E27FC236}">
                <a16:creationId xmlns:a16="http://schemas.microsoft.com/office/drawing/2014/main" id="{E42680AB-65B8-D1F6-839B-DDBFEC90DBAF}"/>
              </a:ext>
            </a:extLst>
          </p:cNvPr>
          <p:cNvSpPr txBox="1"/>
          <p:nvPr/>
        </p:nvSpPr>
        <p:spPr>
          <a:xfrm>
            <a:off x="1984573" y="2977014"/>
            <a:ext cx="8418136" cy="1354217"/>
          </a:xfrm>
          <a:prstGeom prst="rect">
            <a:avLst/>
          </a:prstGeom>
          <a:noFill/>
        </p:spPr>
        <p:txBody>
          <a:bodyPr wrap="square" rtlCol="0">
            <a:spAutoFit/>
          </a:bodyPr>
          <a:lstStyle/>
          <a:p>
            <a:r>
              <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endParaRPr lang="en-IN" dirty="0"/>
          </a:p>
          <a:p>
            <a:pPr marL="285750" indent="-285750">
              <a:buFont typeface="Wingdings" panose="05000000000000000000" pitchFamily="2" charset="2"/>
              <a:buChar char="v"/>
            </a:pPr>
            <a:r>
              <a:rPr lang="en-US" sz="1600" dirty="0"/>
              <a:t>I want to be a detective but instead of that I choose Data Science because,  Data science is like being a detective for information. You can gather clues (data) and solve mysteries (problems) by analyzing them closely.</a:t>
            </a:r>
            <a:endParaRPr lang="en-IN" sz="16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1CCF6E86-C2A0-52C4-4D42-E3197333FD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511A42-8164-820E-28A9-F9F456C5E92B}"/>
              </a:ext>
            </a:extLst>
          </p:cNvPr>
          <p:cNvSpPr txBox="1"/>
          <p:nvPr/>
        </p:nvSpPr>
        <p:spPr>
          <a:xfrm>
            <a:off x="700391" y="398834"/>
            <a:ext cx="10700425" cy="523220"/>
          </a:xfrm>
          <a:prstGeom prst="rect">
            <a:avLst/>
          </a:prstGeom>
          <a:noFill/>
        </p:spPr>
        <p:txBody>
          <a:bodyPr wrap="square" rtlCol="0">
            <a:spAutoFit/>
          </a:bodyPr>
          <a:lstStyle/>
          <a:p>
            <a:r>
              <a:rPr lang="en-US" sz="2800" b="0" i="0" dirty="0">
                <a:solidFill>
                  <a:schemeClr val="bg2">
                    <a:lumMod val="50000"/>
                  </a:schemeClr>
                </a:solidFill>
                <a:effectLst/>
                <a:latin typeface="Söhne Mono"/>
              </a:rPr>
              <a:t> </a:t>
            </a:r>
          </a:p>
        </p:txBody>
      </p:sp>
      <p:sp>
        <p:nvSpPr>
          <p:cNvPr id="2" name="TextBox 1">
            <a:extLst>
              <a:ext uri="{FF2B5EF4-FFF2-40B4-BE49-F238E27FC236}">
                <a16:creationId xmlns:a16="http://schemas.microsoft.com/office/drawing/2014/main" id="{41D48C36-6B42-A880-228A-2C30B376DD2B}"/>
              </a:ext>
            </a:extLst>
          </p:cNvPr>
          <p:cNvSpPr txBox="1"/>
          <p:nvPr/>
        </p:nvSpPr>
        <p:spPr>
          <a:xfrm>
            <a:off x="745787" y="584461"/>
            <a:ext cx="10700425" cy="4924425"/>
          </a:xfrm>
          <a:prstGeom prst="rect">
            <a:avLst/>
          </a:prstGeom>
          <a:noFill/>
        </p:spPr>
        <p:txBody>
          <a:bodyPr wrap="square" rtlCol="0">
            <a:spAutoFit/>
          </a:bodyPr>
          <a:lstStyle/>
          <a:p>
            <a:r>
              <a:rPr lang="en-US" sz="2000" b="1" dirty="0"/>
              <a:t>Agenda:</a:t>
            </a:r>
          </a:p>
          <a:p>
            <a:pPr marL="285750" indent="-285750">
              <a:buFont typeface="Wingdings" panose="05000000000000000000" pitchFamily="2" charset="2"/>
              <a:buChar char="Ø"/>
            </a:pPr>
            <a:endParaRPr lang="en-US" dirty="0"/>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Introduction</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Overview and importance of the project.</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Business problem and objectives.</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Data Overview</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Description of the medical cost dataset.</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Explanation of features.</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Exploratory Data Analysis (EDA)</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Visualizations and insights from the data.</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Data Preparation and Modeling</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Splitting data, preprocessing steps.</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Training and evaluating models.</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Model Comparison</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Evaluation metrics and comparison of models.</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Conclusion and Next Steps</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Summary of findings and recommendations.</a:t>
            </a:r>
          </a:p>
        </p:txBody>
      </p:sp>
    </p:spTree>
    <p:extLst>
      <p:ext uri="{BB962C8B-B14F-4D97-AF65-F5344CB8AC3E}">
        <p14:creationId xmlns:p14="http://schemas.microsoft.com/office/powerpoint/2010/main" val="23191753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1CCF6E86-C2A0-52C4-4D42-E3197333FD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511A42-8164-820E-28A9-F9F456C5E92B}"/>
              </a:ext>
            </a:extLst>
          </p:cNvPr>
          <p:cNvSpPr txBox="1"/>
          <p:nvPr/>
        </p:nvSpPr>
        <p:spPr>
          <a:xfrm>
            <a:off x="700391" y="398834"/>
            <a:ext cx="10700425" cy="523220"/>
          </a:xfrm>
          <a:prstGeom prst="rect">
            <a:avLst/>
          </a:prstGeom>
          <a:noFill/>
        </p:spPr>
        <p:txBody>
          <a:bodyPr wrap="square" rtlCol="0">
            <a:spAutoFit/>
          </a:bodyPr>
          <a:lstStyle/>
          <a:p>
            <a:r>
              <a:rPr lang="en-US" sz="2800" b="0" i="0" dirty="0">
                <a:solidFill>
                  <a:schemeClr val="bg2">
                    <a:lumMod val="50000"/>
                  </a:schemeClr>
                </a:solidFill>
                <a:effectLst/>
                <a:latin typeface="Söhne Mono"/>
              </a:rPr>
              <a:t> </a:t>
            </a:r>
          </a:p>
        </p:txBody>
      </p:sp>
      <p:sp>
        <p:nvSpPr>
          <p:cNvPr id="2" name="TextBox 1">
            <a:extLst>
              <a:ext uri="{FF2B5EF4-FFF2-40B4-BE49-F238E27FC236}">
                <a16:creationId xmlns:a16="http://schemas.microsoft.com/office/drawing/2014/main" id="{41D48C36-6B42-A880-228A-2C30B376DD2B}"/>
              </a:ext>
            </a:extLst>
          </p:cNvPr>
          <p:cNvSpPr txBox="1"/>
          <p:nvPr/>
        </p:nvSpPr>
        <p:spPr>
          <a:xfrm>
            <a:off x="700390" y="801278"/>
            <a:ext cx="10700425" cy="4616648"/>
          </a:xfrm>
          <a:prstGeom prst="rect">
            <a:avLst/>
          </a:prstGeom>
          <a:noFill/>
        </p:spPr>
        <p:txBody>
          <a:bodyPr wrap="square" rtlCol="0">
            <a:spAutoFit/>
          </a:bodyPr>
          <a:lstStyle/>
          <a:p>
            <a:r>
              <a:rPr lang="en-US" sz="2000" b="1" dirty="0"/>
              <a:t>Business Problem:</a:t>
            </a:r>
          </a:p>
          <a:p>
            <a:endParaRPr lang="en-US" sz="1800" dirty="0"/>
          </a:p>
          <a:p>
            <a:r>
              <a:rPr lang="en-US" sz="1800" dirty="0"/>
              <a:t>Health insurance companies need to set premiums that accurately reflect the expected medical costs of their insured population. However, this is challenging because they have limited information about each individual. Traditionally, they have relied on population averages and trends, which can lead to inaccurate estimates for specific groups.</a:t>
            </a:r>
          </a:p>
          <a:p>
            <a:endParaRPr lang="en-US" sz="1800" dirty="0"/>
          </a:p>
          <a:p>
            <a:endParaRPr lang="en-US" sz="2000" b="1" dirty="0"/>
          </a:p>
          <a:p>
            <a:r>
              <a:rPr lang="en-US" sz="2000" b="1" dirty="0"/>
              <a:t>Objective:</a:t>
            </a:r>
          </a:p>
          <a:p>
            <a:endParaRPr lang="en-US" sz="1800" dirty="0"/>
          </a:p>
          <a:p>
            <a:r>
              <a:rPr lang="en-US" sz="1800" dirty="0"/>
              <a:t>Develop a machine learning model that can predict the individual medical costs of a beneficiary based on readily available data points. This will allow the insurance company to:</a:t>
            </a:r>
          </a:p>
          <a:p>
            <a:endParaRPr lang="en-US" sz="1800" dirty="0"/>
          </a:p>
          <a:p>
            <a:pPr>
              <a:buFont typeface="Arial" panose="020B0604020202020204" pitchFamily="34" charset="0"/>
              <a:buChar char="•"/>
            </a:pPr>
            <a:r>
              <a:rPr lang="en-US" sz="1800" dirty="0"/>
              <a:t>   Set more accurate premiums based on individual risk profiles.</a:t>
            </a:r>
          </a:p>
          <a:p>
            <a:pPr>
              <a:buFont typeface="Arial" panose="020B0604020202020204" pitchFamily="34" charset="0"/>
              <a:buChar char="•"/>
            </a:pPr>
            <a:r>
              <a:rPr lang="en-US" sz="1800" dirty="0"/>
              <a:t>   Identify high-risk individuals for targeted preventative healthcare interventions.</a:t>
            </a:r>
          </a:p>
          <a:p>
            <a:pPr>
              <a:buFont typeface="Arial" panose="020B0604020202020204" pitchFamily="34" charset="0"/>
              <a:buChar char="•"/>
            </a:pPr>
            <a:r>
              <a:rPr lang="en-US" sz="1800" dirty="0"/>
              <a:t>   Improve resource allocation for different regions or demographics.</a:t>
            </a:r>
          </a:p>
        </p:txBody>
      </p:sp>
    </p:spTree>
    <p:extLst>
      <p:ext uri="{BB962C8B-B14F-4D97-AF65-F5344CB8AC3E}">
        <p14:creationId xmlns:p14="http://schemas.microsoft.com/office/powerpoint/2010/main" val="5607644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08CFF4C7-A7F8-9E7B-FAE4-88770EB762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CDE625-6E80-143F-FED2-6BAE9131BB66}"/>
              </a:ext>
            </a:extLst>
          </p:cNvPr>
          <p:cNvSpPr txBox="1"/>
          <p:nvPr/>
        </p:nvSpPr>
        <p:spPr>
          <a:xfrm>
            <a:off x="782425" y="395926"/>
            <a:ext cx="10727703" cy="5293757"/>
          </a:xfrm>
          <a:prstGeom prst="rect">
            <a:avLst/>
          </a:prstGeom>
          <a:noFill/>
        </p:spPr>
        <p:txBody>
          <a:bodyPr wrap="square" rtlCol="0">
            <a:spAutoFit/>
          </a:bodyPr>
          <a:lstStyle/>
          <a:p>
            <a:pPr algn="l"/>
            <a:r>
              <a:rPr lang="en-US" sz="2000" b="1" i="0" dirty="0">
                <a:solidFill>
                  <a:schemeClr val="tx1"/>
                </a:solidFill>
                <a:effectLst/>
                <a:latin typeface="Söhne"/>
              </a:rPr>
              <a:t>Summary:</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0" i="0" dirty="0">
                <a:solidFill>
                  <a:schemeClr val="tx1"/>
                </a:solidFill>
                <a:effectLst/>
                <a:latin typeface="Söhne"/>
              </a:rPr>
              <a:t>   Dataset includes 1338 entries with no missing values.</a:t>
            </a:r>
          </a:p>
          <a:p>
            <a:pPr algn="l">
              <a:buFont typeface="Arial" panose="020B0604020202020204" pitchFamily="34" charset="0"/>
              <a:buChar char="•"/>
            </a:pPr>
            <a:r>
              <a:rPr lang="en-US" sz="2000" b="0" i="0" dirty="0">
                <a:solidFill>
                  <a:schemeClr val="tx1"/>
                </a:solidFill>
                <a:effectLst/>
                <a:latin typeface="Söhne"/>
              </a:rPr>
              <a:t>   Features: age, sex, BMI, children, smoker, region, charges.   </a:t>
            </a:r>
          </a:p>
          <a:p>
            <a:pPr algn="l">
              <a:buFont typeface="Arial" panose="020B0604020202020204" pitchFamily="34" charset="0"/>
              <a:buChar char="•"/>
            </a:pPr>
            <a:r>
              <a:rPr lang="en-US" sz="2000" b="0" i="0" dirty="0">
                <a:solidFill>
                  <a:schemeClr val="tx1"/>
                </a:solidFill>
                <a:effectLst/>
                <a:latin typeface="Söhne"/>
              </a:rPr>
              <a:t>   Insights:</a:t>
            </a:r>
          </a:p>
          <a:p>
            <a:pPr marL="742950" lvl="1" indent="-285750" algn="l">
              <a:buFont typeface="Arial" panose="020B0604020202020204" pitchFamily="34" charset="0"/>
              <a:buChar char="•"/>
            </a:pPr>
            <a:r>
              <a:rPr lang="en-US" sz="2000" b="0" i="0" dirty="0">
                <a:solidFill>
                  <a:schemeClr val="tx1"/>
                </a:solidFill>
                <a:effectLst/>
                <a:latin typeface="Söhne"/>
              </a:rPr>
              <a:t>Diverse age distribution (mean: 39 years).</a:t>
            </a:r>
          </a:p>
          <a:p>
            <a:pPr marL="742950" lvl="1" indent="-285750" algn="l">
              <a:buFont typeface="Arial" panose="020B0604020202020204" pitchFamily="34" charset="0"/>
              <a:buChar char="•"/>
            </a:pPr>
            <a:r>
              <a:rPr lang="en-US" sz="2000" b="0" i="0" dirty="0">
                <a:solidFill>
                  <a:schemeClr val="tx1"/>
                </a:solidFill>
                <a:effectLst/>
                <a:latin typeface="Söhne"/>
              </a:rPr>
              <a:t>Wide range of BMI values (mean: 30 kg/m^2).</a:t>
            </a:r>
          </a:p>
          <a:p>
            <a:pPr marL="742950" lvl="1" indent="-285750" algn="l">
              <a:buFont typeface="Arial" panose="020B0604020202020204" pitchFamily="34" charset="0"/>
              <a:buChar char="•"/>
            </a:pPr>
            <a:r>
              <a:rPr lang="en-US" sz="2000" b="0" i="0" dirty="0">
                <a:solidFill>
                  <a:schemeClr val="tx1"/>
                </a:solidFill>
                <a:effectLst/>
                <a:latin typeface="Söhne"/>
              </a:rPr>
              <a:t>Varied number of children (mean: 1 child).</a:t>
            </a:r>
          </a:p>
          <a:p>
            <a:pPr marL="742950" lvl="1" indent="-285750" algn="l">
              <a:buFont typeface="Arial" panose="020B0604020202020204" pitchFamily="34" charset="0"/>
              <a:buChar char="•"/>
            </a:pPr>
            <a:r>
              <a:rPr lang="en-US" sz="2000" b="0" i="0" dirty="0">
                <a:solidFill>
                  <a:schemeClr val="tx1"/>
                </a:solidFill>
                <a:effectLst/>
                <a:latin typeface="Söhne"/>
              </a:rPr>
              <a:t>Medical charges vary widely (mean: $13,270).</a:t>
            </a:r>
          </a:p>
          <a:p>
            <a:pPr marL="457200" lvl="1" algn="l"/>
            <a:endParaRPr lang="en-US" sz="2000" dirty="0">
              <a:solidFill>
                <a:schemeClr val="tx1"/>
              </a:solidFill>
              <a:latin typeface="Söhne"/>
            </a:endParaRPr>
          </a:p>
          <a:p>
            <a:pPr marL="457200" lvl="1" algn="l"/>
            <a:endParaRPr lang="en-US" sz="2000" b="0" i="0" dirty="0">
              <a:solidFill>
                <a:schemeClr val="tx1"/>
              </a:solidFill>
              <a:effectLst/>
              <a:latin typeface="Söhne"/>
            </a:endParaRPr>
          </a:p>
          <a:p>
            <a:pPr algn="l">
              <a:buFont typeface="Arial" panose="020B0604020202020204" pitchFamily="34" charset="0"/>
              <a:buChar char="•"/>
            </a:pPr>
            <a:r>
              <a:rPr lang="en-US" sz="2000" b="0" i="0" dirty="0">
                <a:solidFill>
                  <a:schemeClr val="tx1"/>
                </a:solidFill>
                <a:effectLst/>
                <a:latin typeface="Söhne"/>
              </a:rPr>
              <a:t>   Conduct EDA for deeper insights.</a:t>
            </a:r>
          </a:p>
          <a:p>
            <a:pPr algn="l">
              <a:buFont typeface="Arial" panose="020B0604020202020204" pitchFamily="34" charset="0"/>
              <a:buChar char="•"/>
            </a:pPr>
            <a:r>
              <a:rPr lang="en-US" sz="2000" b="0" i="0" dirty="0">
                <a:solidFill>
                  <a:schemeClr val="tx1"/>
                </a:solidFill>
                <a:effectLst/>
                <a:latin typeface="Söhne"/>
              </a:rPr>
              <a:t>   Preprocess data: handle categorical variables, scale numerical features, split data.</a:t>
            </a:r>
          </a:p>
          <a:p>
            <a:pPr algn="l">
              <a:buFont typeface="Arial" panose="020B0604020202020204" pitchFamily="34" charset="0"/>
              <a:buChar char="•"/>
            </a:pPr>
            <a:r>
              <a:rPr lang="en-US" sz="2000" b="0" i="0" dirty="0">
                <a:solidFill>
                  <a:schemeClr val="tx1"/>
                </a:solidFill>
                <a:effectLst/>
                <a:latin typeface="Söhne"/>
              </a:rPr>
              <a:t>   Train and evaluate predictive models: KNN, linear regression, SVM, decision trees, random forest.</a:t>
            </a:r>
          </a:p>
          <a:p>
            <a:pPr algn="l">
              <a:buFont typeface="Arial" panose="020B0604020202020204" pitchFamily="34" charset="0"/>
              <a:buChar char="•"/>
            </a:pPr>
            <a:r>
              <a:rPr lang="en-US" sz="2000" b="0" i="0" dirty="0">
                <a:solidFill>
                  <a:schemeClr val="tx1"/>
                </a:solidFill>
                <a:effectLst/>
                <a:latin typeface="Söhne"/>
              </a:rPr>
              <a:t>   Select best model based on evaluation metrics.</a:t>
            </a:r>
          </a:p>
          <a:p>
            <a:pPr algn="l">
              <a:buFont typeface="Arial" panose="020B0604020202020204" pitchFamily="34" charset="0"/>
              <a:buChar char="•"/>
            </a:pPr>
            <a:r>
              <a:rPr lang="en-US" sz="2000" b="0" i="0" dirty="0">
                <a:solidFill>
                  <a:schemeClr val="tx1"/>
                </a:solidFill>
                <a:effectLst/>
                <a:latin typeface="Söhne"/>
              </a:rPr>
              <a:t>   Deploy selected model for medical cost prediction.</a:t>
            </a:r>
          </a:p>
          <a:p>
            <a:endParaRPr lang="en-IN" sz="1800" dirty="0"/>
          </a:p>
        </p:txBody>
      </p:sp>
    </p:spTree>
    <p:extLst>
      <p:ext uri="{BB962C8B-B14F-4D97-AF65-F5344CB8AC3E}">
        <p14:creationId xmlns:p14="http://schemas.microsoft.com/office/powerpoint/2010/main" val="27903731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792E2AE9-5933-39DC-B4EA-8A615CD1D1C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4CCF614-E74D-4B12-A3D2-7BD98A49ADFE}"/>
              </a:ext>
            </a:extLst>
          </p:cNvPr>
          <p:cNvPicPr>
            <a:picLocks noChangeAspect="1"/>
          </p:cNvPicPr>
          <p:nvPr/>
        </p:nvPicPr>
        <p:blipFill>
          <a:blip r:embed="rId3"/>
          <a:stretch>
            <a:fillRect/>
          </a:stretch>
        </p:blipFill>
        <p:spPr>
          <a:xfrm>
            <a:off x="9080062" y="2045388"/>
            <a:ext cx="2807370" cy="1343548"/>
          </a:xfrm>
          <a:prstGeom prst="rect">
            <a:avLst/>
          </a:prstGeom>
        </p:spPr>
      </p:pic>
      <p:pic>
        <p:nvPicPr>
          <p:cNvPr id="12" name="Picture 11">
            <a:extLst>
              <a:ext uri="{FF2B5EF4-FFF2-40B4-BE49-F238E27FC236}">
                <a16:creationId xmlns:a16="http://schemas.microsoft.com/office/drawing/2014/main" id="{5D3C89F4-96BE-D958-44D9-4C4085CF1FD2}"/>
              </a:ext>
            </a:extLst>
          </p:cNvPr>
          <p:cNvPicPr>
            <a:picLocks noChangeAspect="1"/>
          </p:cNvPicPr>
          <p:nvPr/>
        </p:nvPicPr>
        <p:blipFill>
          <a:blip r:embed="rId4"/>
          <a:stretch>
            <a:fillRect/>
          </a:stretch>
        </p:blipFill>
        <p:spPr>
          <a:xfrm>
            <a:off x="9074832" y="758854"/>
            <a:ext cx="2669057" cy="1195100"/>
          </a:xfrm>
          <a:prstGeom prst="rect">
            <a:avLst/>
          </a:prstGeom>
        </p:spPr>
      </p:pic>
      <p:pic>
        <p:nvPicPr>
          <p:cNvPr id="14" name="Picture 13">
            <a:extLst>
              <a:ext uri="{FF2B5EF4-FFF2-40B4-BE49-F238E27FC236}">
                <a16:creationId xmlns:a16="http://schemas.microsoft.com/office/drawing/2014/main" id="{98A8DBD5-6493-9C5F-FE65-D0F92B1F4EBA}"/>
              </a:ext>
            </a:extLst>
          </p:cNvPr>
          <p:cNvPicPr>
            <a:picLocks noChangeAspect="1"/>
          </p:cNvPicPr>
          <p:nvPr/>
        </p:nvPicPr>
        <p:blipFill>
          <a:blip r:embed="rId5"/>
          <a:stretch>
            <a:fillRect/>
          </a:stretch>
        </p:blipFill>
        <p:spPr>
          <a:xfrm>
            <a:off x="9079887" y="3477925"/>
            <a:ext cx="2796960" cy="1168792"/>
          </a:xfrm>
          <a:prstGeom prst="rect">
            <a:avLst/>
          </a:prstGeom>
        </p:spPr>
      </p:pic>
      <p:pic>
        <p:nvPicPr>
          <p:cNvPr id="18" name="Picture 17">
            <a:extLst>
              <a:ext uri="{FF2B5EF4-FFF2-40B4-BE49-F238E27FC236}">
                <a16:creationId xmlns:a16="http://schemas.microsoft.com/office/drawing/2014/main" id="{D9F4D1B7-D5E2-FB34-BF79-53881DD670A0}"/>
              </a:ext>
            </a:extLst>
          </p:cNvPr>
          <p:cNvPicPr>
            <a:picLocks noChangeAspect="1"/>
          </p:cNvPicPr>
          <p:nvPr/>
        </p:nvPicPr>
        <p:blipFill>
          <a:blip r:embed="rId6"/>
          <a:stretch>
            <a:fillRect/>
          </a:stretch>
        </p:blipFill>
        <p:spPr>
          <a:xfrm>
            <a:off x="9074832" y="4755598"/>
            <a:ext cx="2687095" cy="1343548"/>
          </a:xfrm>
          <a:prstGeom prst="rect">
            <a:avLst/>
          </a:prstGeom>
        </p:spPr>
      </p:pic>
      <p:sp>
        <p:nvSpPr>
          <p:cNvPr id="23" name="Title 22">
            <a:extLst>
              <a:ext uri="{FF2B5EF4-FFF2-40B4-BE49-F238E27FC236}">
                <a16:creationId xmlns:a16="http://schemas.microsoft.com/office/drawing/2014/main" id="{3D09182D-6D24-8235-4C7D-C0721EE926EE}"/>
              </a:ext>
            </a:extLst>
          </p:cNvPr>
          <p:cNvSpPr>
            <a:spLocks noGrp="1"/>
          </p:cNvSpPr>
          <p:nvPr>
            <p:ph type="title"/>
          </p:nvPr>
        </p:nvSpPr>
        <p:spPr>
          <a:xfrm>
            <a:off x="1632292" y="214550"/>
            <a:ext cx="5901179" cy="668196"/>
          </a:xfrm>
        </p:spPr>
        <p:txBody>
          <a:bodyPr>
            <a:normAutofit/>
          </a:bodyPr>
          <a:lstStyle/>
          <a:p>
            <a:r>
              <a:rPr lang="en-IN" dirty="0">
                <a:solidFill>
                  <a:srgbClr val="002060"/>
                </a:solidFill>
                <a:latin typeface="Times New Roman" panose="02020603050405020304" pitchFamily="18" charset="0"/>
                <a:cs typeface="Times New Roman" panose="02020603050405020304" pitchFamily="18" charset="0"/>
              </a:rPr>
              <a:t>Libraries and Modules Used </a:t>
            </a:r>
            <a:r>
              <a:rPr lang="en-IN" dirty="0" err="1">
                <a:solidFill>
                  <a:srgbClr val="002060"/>
                </a:solidFill>
                <a:latin typeface="Times New Roman" panose="02020603050405020304" pitchFamily="18" charset="0"/>
                <a:cs typeface="Times New Roman" panose="02020603050405020304" pitchFamily="18" charset="0"/>
              </a:rPr>
              <a:t>Used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C722A2B-44D8-0C0D-9F65-C46434C3B8BE}"/>
              </a:ext>
            </a:extLst>
          </p:cNvPr>
          <p:cNvSpPr>
            <a:spLocks noChangeArrowheads="1"/>
          </p:cNvSpPr>
          <p:nvPr/>
        </p:nvSpPr>
        <p:spPr bwMode="auto">
          <a:xfrm>
            <a:off x="304568" y="834067"/>
            <a:ext cx="8556628" cy="5602048"/>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b="1" dirty="0">
                <a:solidFill>
                  <a:schemeClr val="tx1"/>
                </a:solidFill>
                <a:latin typeface="Söhne Mono"/>
              </a:rPr>
              <a:t>P</a:t>
            </a:r>
            <a:r>
              <a:rPr kumimoji="0" lang="en-US" altLang="en-US" sz="1600" b="1" i="0" u="none" strike="noStrike" cap="none" normalizeH="0" baseline="0" dirty="0">
                <a:ln>
                  <a:noFill/>
                </a:ln>
                <a:solidFill>
                  <a:schemeClr val="tx1"/>
                </a:solidFill>
                <a:effectLst/>
                <a:latin typeface="Söhne Mono"/>
              </a:rPr>
              <a:t>andas</a:t>
            </a:r>
            <a:r>
              <a:rPr kumimoji="0" lang="en-US" altLang="en-US" sz="1600" b="0" i="0" u="none" strike="noStrike" cap="none" normalizeH="0" baseline="0" dirty="0">
                <a:ln>
                  <a:noFill/>
                </a:ln>
                <a:solidFill>
                  <a:schemeClr val="tx1"/>
                </a:solidFill>
                <a:effectLst/>
                <a:latin typeface="Söhne"/>
              </a:rPr>
              <a:t>: For data manipulation and analysis.</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Söhne Mono"/>
              </a:rPr>
              <a:t>Numpy</a:t>
            </a:r>
            <a:r>
              <a:rPr kumimoji="0" lang="en-US" altLang="en-US" sz="1600" b="0" i="0" u="none" strike="noStrike" cap="none" normalizeH="0" baseline="0" dirty="0">
                <a:ln>
                  <a:noFill/>
                </a:ln>
                <a:solidFill>
                  <a:schemeClr val="tx1"/>
                </a:solidFill>
                <a:effectLst/>
                <a:latin typeface="Söhne"/>
              </a:rPr>
              <a:t>: For numerical computing and array operations.</a:t>
            </a:r>
          </a:p>
          <a:p>
            <a:pPr marL="285750" indent="-285750" eaLnBrk="0" fontAlgn="base" hangingPunct="0">
              <a:spcBef>
                <a:spcPct val="0"/>
              </a:spcBef>
              <a:spcAft>
                <a:spcPct val="0"/>
              </a:spcAft>
              <a:buClrTx/>
              <a:buFont typeface="Wingdings" panose="05000000000000000000" pitchFamily="2" charset="2"/>
              <a:buChar char="Ø"/>
            </a:pPr>
            <a:r>
              <a:rPr lang="en-US" altLang="en-US" sz="1600" b="1" dirty="0">
                <a:solidFill>
                  <a:schemeClr val="tx1"/>
                </a:solidFill>
                <a:latin typeface="Söhne Mono"/>
              </a:rPr>
              <a:t>S</a:t>
            </a:r>
            <a:r>
              <a:rPr kumimoji="0" lang="en-US" altLang="en-US" sz="1600" b="1" i="0" u="none" strike="noStrike" cap="none" normalizeH="0" baseline="0" dirty="0">
                <a:ln>
                  <a:noFill/>
                </a:ln>
                <a:solidFill>
                  <a:schemeClr val="tx1"/>
                </a:solidFill>
                <a:effectLst/>
                <a:latin typeface="Söhne Mono"/>
              </a:rPr>
              <a:t>eaborn</a:t>
            </a:r>
            <a:r>
              <a:rPr kumimoji="0" lang="en-US" altLang="en-US" sz="1600" b="0" i="0" u="none" strike="noStrike" cap="none" normalizeH="0" baseline="0" dirty="0">
                <a:ln>
                  <a:noFill/>
                </a:ln>
                <a:solidFill>
                  <a:schemeClr val="tx1"/>
                </a:solidFill>
                <a:effectLst/>
                <a:latin typeface="Söhne"/>
              </a:rPr>
              <a:t>: For statistical data visualization based on matplotlib.</a:t>
            </a:r>
          </a:p>
          <a:p>
            <a:pPr marL="285750" indent="-285750" eaLnBrk="0" fontAlgn="base" hangingPunct="0">
              <a:spcBef>
                <a:spcPct val="0"/>
              </a:spcBef>
              <a:spcAft>
                <a:spcPct val="0"/>
              </a:spcAft>
              <a:buClrTx/>
              <a:buFont typeface="Wingdings" panose="05000000000000000000" pitchFamily="2" charset="2"/>
              <a:buChar char="Ø"/>
            </a:pPr>
            <a:r>
              <a:rPr lang="en-US" altLang="en-US" sz="1600" b="1" dirty="0" err="1">
                <a:solidFill>
                  <a:schemeClr val="tx1"/>
                </a:solidFill>
                <a:latin typeface="Söhne Mono"/>
              </a:rPr>
              <a:t>M</a:t>
            </a:r>
            <a:r>
              <a:rPr kumimoji="0" lang="en-US" altLang="en-US" sz="1600" b="1" i="0" u="none" strike="noStrike" cap="none" normalizeH="0" baseline="0" dirty="0" err="1">
                <a:ln>
                  <a:noFill/>
                </a:ln>
                <a:solidFill>
                  <a:schemeClr val="tx1"/>
                </a:solidFill>
                <a:effectLst/>
                <a:latin typeface="Söhne Mono"/>
              </a:rPr>
              <a:t>atplotlib.pyplot</a:t>
            </a:r>
            <a:r>
              <a:rPr kumimoji="0" lang="en-US" altLang="en-US" sz="1600" b="0" i="0" u="none" strike="noStrike" cap="none" normalizeH="0" baseline="0" dirty="0">
                <a:ln>
                  <a:noFill/>
                </a:ln>
                <a:solidFill>
                  <a:schemeClr val="tx1"/>
                </a:solidFill>
                <a:effectLst/>
                <a:latin typeface="Söhne"/>
              </a:rPr>
              <a:t>: For data visualization using plots and charts.</a:t>
            </a:r>
          </a:p>
          <a:p>
            <a:pPr marL="285750" indent="-285750" eaLnBrk="0" fontAlgn="base" hangingPunct="0">
              <a:spcBef>
                <a:spcPct val="0"/>
              </a:spcBef>
              <a:spcAft>
                <a:spcPct val="0"/>
              </a:spcAft>
              <a:buClrTx/>
              <a:buFont typeface="Wingdings" panose="05000000000000000000" pitchFamily="2" charset="2"/>
              <a:buChar char="Ø"/>
            </a:pPr>
            <a:endParaRPr lang="en-US" altLang="en-US" sz="1600" dirty="0">
              <a:solidFill>
                <a:schemeClr val="tx1"/>
              </a:solidFill>
              <a:latin typeface="Söhne"/>
            </a:endParaRPr>
          </a:p>
          <a:p>
            <a:pPr marL="285750" indent="-285750" eaLnBrk="0" fontAlgn="base" hangingPunct="0">
              <a:spcBef>
                <a:spcPct val="0"/>
              </a:spcBef>
              <a:spcAft>
                <a:spcPct val="0"/>
              </a:spcAft>
              <a:buClrTx/>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Söhne"/>
            </a:endParaRP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Söhne Mono"/>
              </a:rPr>
              <a:t>sklearn.preprocessing.OneHotEncoder</a:t>
            </a:r>
            <a:r>
              <a:rPr kumimoji="0" lang="en-US" altLang="en-US" sz="1600" b="0" i="0" u="none" strike="noStrike" cap="none" normalizeH="0" baseline="0" dirty="0">
                <a:ln>
                  <a:noFill/>
                </a:ln>
                <a:solidFill>
                  <a:schemeClr val="tx1"/>
                </a:solidFill>
                <a:effectLst/>
                <a:latin typeface="Söhne"/>
              </a:rPr>
              <a:t>: For one-hot encoding categorical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Söhne Mono"/>
              </a:rPr>
              <a:t>sklearn.compose.ColumnTransformer</a:t>
            </a:r>
            <a:r>
              <a:rPr kumimoji="0" lang="en-US" altLang="en-US" sz="1600" b="0" i="0" u="none" strike="noStrike" cap="none" normalizeH="0" baseline="0" dirty="0">
                <a:ln>
                  <a:noFill/>
                </a:ln>
                <a:solidFill>
                  <a:schemeClr val="tx1"/>
                </a:solidFill>
                <a:effectLst/>
                <a:latin typeface="Söhne"/>
              </a:rPr>
              <a:t>: For applying different transformations to different columns</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sklearn.pipeline.Pipeline</a:t>
            </a:r>
            <a:r>
              <a:rPr kumimoji="0" lang="en-US" altLang="en-US" sz="1600" b="0" i="0" u="none" strike="noStrike" cap="none" normalizeH="0" baseline="0" dirty="0">
                <a:ln>
                  <a:noFill/>
                </a:ln>
                <a:solidFill>
                  <a:schemeClr val="tx1"/>
                </a:solidFill>
                <a:effectLst/>
                <a:latin typeface="Söhne"/>
              </a:rPr>
              <a:t>: For creating and managing machine learning pipelines.</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sklearn.model_selection.train_test_split</a:t>
            </a:r>
            <a:r>
              <a:rPr kumimoji="0" lang="en-US" altLang="en-US" sz="1600" b="0" i="0" u="none" strike="noStrike" cap="none" normalizeH="0" baseline="0" dirty="0">
                <a:ln>
                  <a:noFill/>
                </a:ln>
                <a:solidFill>
                  <a:schemeClr val="tx1"/>
                </a:solidFill>
                <a:effectLst/>
                <a:latin typeface="Söhne"/>
              </a:rPr>
              <a:t>: For splitting data into training and testing sets.</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sklearn.neighbors.KNeighborsRegressor</a:t>
            </a:r>
            <a:r>
              <a:rPr kumimoji="0" lang="en-US" altLang="en-US" sz="1600" b="0" i="0" u="none" strike="noStrike" cap="none" normalizeH="0" baseline="0" dirty="0">
                <a:ln>
                  <a:noFill/>
                </a:ln>
                <a:solidFill>
                  <a:schemeClr val="tx1"/>
                </a:solidFill>
                <a:effectLst/>
                <a:latin typeface="Söhne"/>
              </a:rPr>
              <a:t>: For implementing the K-Nearest Neighbors algorithm for regression.</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sklearn.linear_model.LinearRegression</a:t>
            </a:r>
            <a:r>
              <a:rPr kumimoji="0" lang="en-US" altLang="en-US" sz="1600" b="0" i="0" u="none" strike="noStrike" cap="none" normalizeH="0" baseline="0" dirty="0">
                <a:ln>
                  <a:noFill/>
                </a:ln>
                <a:solidFill>
                  <a:schemeClr val="tx1"/>
                </a:solidFill>
                <a:effectLst/>
                <a:latin typeface="Söhne"/>
              </a:rPr>
              <a:t>: For implementing linear regression models.</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sklearn.svm.SVR</a:t>
            </a:r>
            <a:r>
              <a:rPr kumimoji="0" lang="en-US" altLang="en-US" sz="1600" b="0" i="0" u="none" strike="noStrike" cap="none" normalizeH="0" baseline="0" dirty="0">
                <a:ln>
                  <a:noFill/>
                </a:ln>
                <a:solidFill>
                  <a:schemeClr val="tx1"/>
                </a:solidFill>
                <a:effectLst/>
                <a:latin typeface="Söhne"/>
              </a:rPr>
              <a:t>: For implementing Support Vector Machine models for regression.</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sklearn.tree.DecisionTreeRegressor</a:t>
            </a:r>
            <a:r>
              <a:rPr kumimoji="0" lang="en-US" altLang="en-US" sz="1600" b="0" i="0" u="none" strike="noStrike" cap="none" normalizeH="0" baseline="0" dirty="0">
                <a:ln>
                  <a:noFill/>
                </a:ln>
                <a:solidFill>
                  <a:schemeClr val="tx1"/>
                </a:solidFill>
                <a:effectLst/>
                <a:latin typeface="Söhne"/>
              </a:rPr>
              <a:t>: For implementing decision tree models for regression.</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sklearn.ensemble.RandomForestRegressor</a:t>
            </a:r>
            <a:r>
              <a:rPr kumimoji="0" lang="en-US" altLang="en-US" sz="1600" b="0" i="0" u="none" strike="noStrike" cap="none" normalizeH="0" baseline="0" dirty="0">
                <a:ln>
                  <a:noFill/>
                </a:ln>
                <a:solidFill>
                  <a:schemeClr val="tx1"/>
                </a:solidFill>
                <a:effectLst/>
                <a:latin typeface="Söhne"/>
              </a:rPr>
              <a:t>: For implementing random forest models for regression.</a:t>
            </a: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Söhne Mono"/>
              </a:rPr>
              <a:t>sklearn.metrics.mean_absolute_error</a:t>
            </a:r>
            <a:r>
              <a:rPr kumimoji="0" lang="en-US" altLang="en-US" sz="1600" b="0" i="0" u="none" strike="noStrike" cap="none" normalizeH="0" baseline="0" dirty="0">
                <a:ln>
                  <a:noFill/>
                </a:ln>
                <a:solidFill>
                  <a:schemeClr val="tx1"/>
                </a:solidFill>
                <a:effectLst/>
                <a:latin typeface="Söhne"/>
              </a:rPr>
              <a:t>: For evaluating the performance of regression models using mean absolute error</a:t>
            </a:r>
            <a:r>
              <a:rPr kumimoji="0" lang="en-US" altLang="en-US" sz="1200" b="0" i="0" u="none" strike="noStrike" cap="none" normalizeH="0" baseline="0" dirty="0">
                <a:ln>
                  <a:noFill/>
                </a:ln>
                <a:solidFill>
                  <a:schemeClr val="tx1"/>
                </a:solidFill>
                <a:effectLst/>
                <a:latin typeface="Söhne"/>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9711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AD479025-0CC6-64D7-80E4-5783FEFEE3D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93461D6-C980-94AF-4F93-5CD7B2ED474D}"/>
              </a:ext>
            </a:extLst>
          </p:cNvPr>
          <p:cNvSpPr>
            <a:spLocks noGrp="1"/>
          </p:cNvSpPr>
          <p:nvPr>
            <p:ph type="title"/>
          </p:nvPr>
        </p:nvSpPr>
        <p:spPr>
          <a:xfrm>
            <a:off x="838200" y="365126"/>
            <a:ext cx="10515600" cy="916920"/>
          </a:xfrm>
        </p:spPr>
        <p:txBody>
          <a:bodyPr>
            <a:normAutofit/>
          </a:bodyPr>
          <a:lstStyle/>
          <a:p>
            <a:br>
              <a:rPr lang="en-IN" sz="2800" dirty="0">
                <a:solidFill>
                  <a:srgbClr val="002060"/>
                </a:solidFill>
                <a:latin typeface="Times New Roman" panose="02020603050405020304" pitchFamily="18" charset="0"/>
                <a:cs typeface="Times New Roman" panose="02020603050405020304" pitchFamily="18" charset="0"/>
              </a:rPr>
            </a:br>
            <a:endParaRPr lang="en-IN" sz="2800" dirty="0"/>
          </a:p>
        </p:txBody>
      </p:sp>
      <p:pic>
        <p:nvPicPr>
          <p:cNvPr id="5" name="Picture 4">
            <a:extLst>
              <a:ext uri="{FF2B5EF4-FFF2-40B4-BE49-F238E27FC236}">
                <a16:creationId xmlns:a16="http://schemas.microsoft.com/office/drawing/2014/main" id="{C0CAA315-E8E5-322E-50FD-4D285CDF1E3F}"/>
              </a:ext>
            </a:extLst>
          </p:cNvPr>
          <p:cNvPicPr>
            <a:picLocks noChangeAspect="1"/>
          </p:cNvPicPr>
          <p:nvPr/>
        </p:nvPicPr>
        <p:blipFill>
          <a:blip r:embed="rId3"/>
          <a:stretch>
            <a:fillRect/>
          </a:stretch>
        </p:blipFill>
        <p:spPr>
          <a:xfrm>
            <a:off x="660048" y="3795389"/>
            <a:ext cx="4535433" cy="2697485"/>
          </a:xfrm>
          <a:prstGeom prst="rect">
            <a:avLst/>
          </a:prstGeom>
        </p:spPr>
      </p:pic>
      <p:pic>
        <p:nvPicPr>
          <p:cNvPr id="9" name="Picture 8">
            <a:extLst>
              <a:ext uri="{FF2B5EF4-FFF2-40B4-BE49-F238E27FC236}">
                <a16:creationId xmlns:a16="http://schemas.microsoft.com/office/drawing/2014/main" id="{6453CCB9-0425-3E3F-4CE1-9C676D23B136}"/>
              </a:ext>
            </a:extLst>
          </p:cNvPr>
          <p:cNvPicPr>
            <a:picLocks noChangeAspect="1"/>
          </p:cNvPicPr>
          <p:nvPr/>
        </p:nvPicPr>
        <p:blipFill>
          <a:blip r:embed="rId4"/>
          <a:stretch>
            <a:fillRect/>
          </a:stretch>
        </p:blipFill>
        <p:spPr>
          <a:xfrm>
            <a:off x="660047" y="958986"/>
            <a:ext cx="4535433" cy="2660909"/>
          </a:xfrm>
          <a:prstGeom prst="rect">
            <a:avLst/>
          </a:prstGeom>
        </p:spPr>
      </p:pic>
      <p:pic>
        <p:nvPicPr>
          <p:cNvPr id="11" name="Picture 10">
            <a:extLst>
              <a:ext uri="{FF2B5EF4-FFF2-40B4-BE49-F238E27FC236}">
                <a16:creationId xmlns:a16="http://schemas.microsoft.com/office/drawing/2014/main" id="{EDFEEBE1-6D01-22DC-C789-EADE64C7D65C}"/>
              </a:ext>
            </a:extLst>
          </p:cNvPr>
          <p:cNvPicPr>
            <a:picLocks noChangeAspect="1"/>
          </p:cNvPicPr>
          <p:nvPr/>
        </p:nvPicPr>
        <p:blipFill>
          <a:blip r:embed="rId5"/>
          <a:stretch>
            <a:fillRect/>
          </a:stretch>
        </p:blipFill>
        <p:spPr>
          <a:xfrm>
            <a:off x="6520206" y="958986"/>
            <a:ext cx="4562865" cy="2660909"/>
          </a:xfrm>
          <a:prstGeom prst="rect">
            <a:avLst/>
          </a:prstGeom>
        </p:spPr>
      </p:pic>
      <p:sp>
        <p:nvSpPr>
          <p:cNvPr id="12" name="TextBox 11">
            <a:extLst>
              <a:ext uri="{FF2B5EF4-FFF2-40B4-BE49-F238E27FC236}">
                <a16:creationId xmlns:a16="http://schemas.microsoft.com/office/drawing/2014/main" id="{D20B296D-F320-F813-B384-125B7A8F8E8B}"/>
              </a:ext>
            </a:extLst>
          </p:cNvPr>
          <p:cNvSpPr txBox="1"/>
          <p:nvPr/>
        </p:nvSpPr>
        <p:spPr>
          <a:xfrm>
            <a:off x="6096000" y="3893270"/>
            <a:ext cx="5621518" cy="2800767"/>
          </a:xfrm>
          <a:prstGeom prst="rect">
            <a:avLst/>
          </a:prstGeom>
          <a:noFill/>
        </p:spPr>
        <p:txBody>
          <a:bodyPr wrap="square" rtlCol="0">
            <a:spAutoFit/>
          </a:bodyPr>
          <a:lstStyle/>
          <a:p>
            <a:pPr marL="285750" indent="-285750">
              <a:buFont typeface="Wingdings" panose="05000000000000000000" pitchFamily="2" charset="2"/>
              <a:buChar char="§"/>
            </a:pP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Age</a:t>
            </a:r>
            <a:r>
              <a:rPr lang="en-US" sz="1800" b="0" dirty="0">
                <a:solidFill>
                  <a:schemeClr val="tx1"/>
                </a:solidFill>
                <a:effectLst/>
                <a:latin typeface="Times New Roman" panose="02020603050405020304" pitchFamily="18" charset="0"/>
                <a:cs typeface="Times New Roman" panose="02020603050405020304" pitchFamily="18" charset="0"/>
              </a:rPr>
              <a:t> distribution is roughly bell-shaped, indicating a normal distribution.</a:t>
            </a:r>
          </a:p>
          <a:p>
            <a:pPr marL="285750" indent="-285750">
              <a:buFont typeface="Wingdings" panose="05000000000000000000" pitchFamily="2" charset="2"/>
              <a:buChar char="§"/>
            </a:pP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BMI</a:t>
            </a:r>
            <a:r>
              <a:rPr lang="en-US" sz="1800" b="0" dirty="0">
                <a:solidFill>
                  <a:schemeClr val="tx1"/>
                </a:solidFill>
                <a:effectLst/>
                <a:latin typeface="Times New Roman" panose="02020603050405020304" pitchFamily="18" charset="0"/>
                <a:cs typeface="Times New Roman" panose="02020603050405020304" pitchFamily="18" charset="0"/>
              </a:rPr>
              <a:t> distribution is slightly right-skewed, suggesting that there are more individuals with higher BMI values.</a:t>
            </a:r>
          </a:p>
          <a:p>
            <a:pPr marL="285750" indent="-285750">
              <a:buFont typeface="Wingdings" panose="05000000000000000000" pitchFamily="2" charset="2"/>
              <a:buChar char="§"/>
            </a:pP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Charges</a:t>
            </a:r>
            <a:r>
              <a:rPr lang="en-US" sz="1800" b="0" dirty="0">
                <a:solidFill>
                  <a:schemeClr val="tx1"/>
                </a:solidFill>
                <a:effectLst/>
                <a:latin typeface="Times New Roman" panose="02020603050405020304" pitchFamily="18" charset="0"/>
                <a:cs typeface="Times New Roman" panose="02020603050405020304" pitchFamily="18" charset="0"/>
              </a:rPr>
              <a:t> distribution is highly right-skewed, implying a significant number of individuals with exceptionally high medical costs.</a:t>
            </a:r>
          </a:p>
          <a:p>
            <a:pPr marL="285750" indent="-285750">
              <a:buFont typeface="Wingdings" panose="05000000000000000000" pitchFamily="2" charset="2"/>
              <a:buChar char="§"/>
            </a:pPr>
            <a:r>
              <a:rPr lang="en-US" sz="1800" b="0" dirty="0">
                <a:solidFill>
                  <a:schemeClr val="tx1"/>
                </a:solidFill>
                <a:effectLst/>
                <a:latin typeface="Times New Roman" panose="02020603050405020304" pitchFamily="18" charset="0"/>
                <a:cs typeface="Times New Roman" panose="02020603050405020304" pitchFamily="18" charset="0"/>
              </a:rPr>
              <a:t> The presence of </a:t>
            </a:r>
            <a:r>
              <a:rPr lang="en-US" sz="1800" b="1" dirty="0">
                <a:solidFill>
                  <a:schemeClr val="tx1"/>
                </a:solidFill>
                <a:effectLst/>
                <a:latin typeface="Times New Roman" panose="02020603050405020304" pitchFamily="18" charset="0"/>
                <a:cs typeface="Times New Roman" panose="02020603050405020304" pitchFamily="18" charset="0"/>
              </a:rPr>
              <a:t>outliers</a:t>
            </a:r>
            <a:r>
              <a:rPr lang="en-US" sz="1800" b="0" dirty="0">
                <a:solidFill>
                  <a:schemeClr val="tx1"/>
                </a:solidFill>
                <a:effectLst/>
                <a:latin typeface="Times New Roman" panose="02020603050405020304" pitchFamily="18" charset="0"/>
                <a:cs typeface="Times New Roman" panose="02020603050405020304" pitchFamily="18" charset="0"/>
              </a:rPr>
              <a:t> in the charges column is evident.</a:t>
            </a:r>
          </a:p>
          <a:p>
            <a:endParaRPr lang="en-IN" dirty="0"/>
          </a:p>
        </p:txBody>
      </p:sp>
      <p:sp>
        <p:nvSpPr>
          <p:cNvPr id="14" name="TextBox 13">
            <a:extLst>
              <a:ext uri="{FF2B5EF4-FFF2-40B4-BE49-F238E27FC236}">
                <a16:creationId xmlns:a16="http://schemas.microsoft.com/office/drawing/2014/main" id="{FE847F04-DAC0-47C2-39B8-21B2F745B729}"/>
              </a:ext>
            </a:extLst>
          </p:cNvPr>
          <p:cNvSpPr txBox="1"/>
          <p:nvPr/>
        </p:nvSpPr>
        <p:spPr>
          <a:xfrm>
            <a:off x="660047" y="245097"/>
            <a:ext cx="543595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Distribution of Age, BMI &amp; Charges:</a:t>
            </a:r>
          </a:p>
        </p:txBody>
      </p:sp>
    </p:spTree>
    <p:extLst>
      <p:ext uri="{BB962C8B-B14F-4D97-AF65-F5344CB8AC3E}">
        <p14:creationId xmlns:p14="http://schemas.microsoft.com/office/powerpoint/2010/main" val="30249943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D3532567-5C52-29B8-F198-4C4AA6F1863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CA36523-F544-3813-6CA8-F60F8821C0A1}"/>
              </a:ext>
            </a:extLst>
          </p:cNvPr>
          <p:cNvPicPr>
            <a:picLocks noChangeAspect="1"/>
          </p:cNvPicPr>
          <p:nvPr/>
        </p:nvPicPr>
        <p:blipFill>
          <a:blip r:embed="rId3"/>
          <a:stretch>
            <a:fillRect/>
          </a:stretch>
        </p:blipFill>
        <p:spPr>
          <a:xfrm>
            <a:off x="515656" y="1440176"/>
            <a:ext cx="5580343" cy="3977648"/>
          </a:xfrm>
          <a:prstGeom prst="rect">
            <a:avLst/>
          </a:prstGeom>
        </p:spPr>
      </p:pic>
      <p:sp>
        <p:nvSpPr>
          <p:cNvPr id="4" name="TextBox 3">
            <a:extLst>
              <a:ext uri="{FF2B5EF4-FFF2-40B4-BE49-F238E27FC236}">
                <a16:creationId xmlns:a16="http://schemas.microsoft.com/office/drawing/2014/main" id="{4BC995CB-603B-1356-F03C-51F98CD84E3C}"/>
              </a:ext>
            </a:extLst>
          </p:cNvPr>
          <p:cNvSpPr txBox="1"/>
          <p:nvPr/>
        </p:nvSpPr>
        <p:spPr>
          <a:xfrm>
            <a:off x="7213887" y="3333706"/>
            <a:ext cx="4392890" cy="2246769"/>
          </a:xfrm>
          <a:prstGeom prst="rect">
            <a:avLst/>
          </a:prstGeom>
          <a:noFill/>
        </p:spPr>
        <p:txBody>
          <a:bodyPr wrap="square" rtlCol="0">
            <a:spAutoFit/>
          </a:bodyPr>
          <a:lstStyle/>
          <a:p>
            <a:pPr marL="285750" indent="-285750">
              <a:buFont typeface="Wingdings" panose="05000000000000000000" pitchFamily="2" charset="2"/>
              <a:buChar char="Ø"/>
            </a:pPr>
            <a:r>
              <a:rPr lang="en-US" sz="1800" b="0" dirty="0">
                <a:solidFill>
                  <a:schemeClr val="tx1"/>
                </a:solidFill>
                <a:effectLst/>
                <a:latin typeface="Times New Roman" panose="02020603050405020304" pitchFamily="18" charset="0"/>
                <a:cs typeface="Times New Roman" panose="02020603050405020304" pitchFamily="18" charset="0"/>
              </a:rPr>
              <a:t>Outliers are present in all three variables (age, BMI, and charges).</a:t>
            </a:r>
          </a:p>
          <a:p>
            <a:pPr marL="285750" indent="-285750">
              <a:buFont typeface="Wingdings" panose="05000000000000000000" pitchFamily="2" charset="2"/>
              <a:buChar char="Ø"/>
            </a:pPr>
            <a:r>
              <a:rPr lang="en-US" sz="1800" b="0" dirty="0">
                <a:solidFill>
                  <a:schemeClr val="tx1"/>
                </a:solidFill>
                <a:effectLst/>
                <a:latin typeface="Times New Roman" panose="02020603050405020304" pitchFamily="18" charset="0"/>
                <a:cs typeface="Times New Roman" panose="02020603050405020304" pitchFamily="18" charset="0"/>
              </a:rPr>
              <a:t>Age and BMI have relatively smaller interquartile ranges compared to charges.</a:t>
            </a:r>
          </a:p>
          <a:p>
            <a:pPr marL="285750" indent="-285750">
              <a:buFont typeface="Wingdings" panose="05000000000000000000" pitchFamily="2" charset="2"/>
              <a:buChar char="Ø"/>
            </a:pPr>
            <a:r>
              <a:rPr lang="en-US" sz="1800" b="0" dirty="0">
                <a:solidFill>
                  <a:schemeClr val="tx1"/>
                </a:solidFill>
                <a:effectLst/>
                <a:latin typeface="Times New Roman" panose="02020603050405020304" pitchFamily="18" charset="0"/>
                <a:cs typeface="Times New Roman" panose="02020603050405020304" pitchFamily="18" charset="0"/>
              </a:rPr>
              <a:t> Charges exhibit a wide range of values, highlighting the significant variability in medical costs.</a:t>
            </a:r>
          </a:p>
          <a:p>
            <a:endParaRPr lang="en-IN" dirty="0"/>
          </a:p>
        </p:txBody>
      </p:sp>
      <p:sp>
        <p:nvSpPr>
          <p:cNvPr id="5" name="TextBox 4">
            <a:extLst>
              <a:ext uri="{FF2B5EF4-FFF2-40B4-BE49-F238E27FC236}">
                <a16:creationId xmlns:a16="http://schemas.microsoft.com/office/drawing/2014/main" id="{A1FC2993-591F-C989-556C-26CB77463D59}"/>
              </a:ext>
            </a:extLst>
          </p:cNvPr>
          <p:cNvSpPr txBox="1"/>
          <p:nvPr/>
        </p:nvSpPr>
        <p:spPr>
          <a:xfrm>
            <a:off x="584462" y="235670"/>
            <a:ext cx="718322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Distribution Plot of Age, BMI &amp; Charges:</a:t>
            </a:r>
          </a:p>
        </p:txBody>
      </p:sp>
    </p:spTree>
    <p:extLst>
      <p:ext uri="{BB962C8B-B14F-4D97-AF65-F5344CB8AC3E}">
        <p14:creationId xmlns:p14="http://schemas.microsoft.com/office/powerpoint/2010/main" val="15368818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2BF4AAEB-2C1C-9682-29F9-9F9F3B0B5C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296F78-F17F-2068-CA96-BB85CF064F69}"/>
              </a:ext>
            </a:extLst>
          </p:cNvPr>
          <p:cNvSpPr txBox="1"/>
          <p:nvPr/>
        </p:nvSpPr>
        <p:spPr>
          <a:xfrm>
            <a:off x="320512" y="254523"/>
            <a:ext cx="11717517" cy="400110"/>
          </a:xfrm>
          <a:prstGeom prst="rect">
            <a:avLst/>
          </a:prstGeom>
          <a:noFill/>
        </p:spPr>
        <p:txBody>
          <a:bodyPr wrap="square" rtlCol="0">
            <a:spAutoFit/>
          </a:bodyPr>
          <a:lstStyle/>
          <a:p>
            <a:r>
              <a:rPr lang="en-US" sz="2000" b="1" dirty="0"/>
              <a:t>Numerical Variables:</a:t>
            </a:r>
          </a:p>
        </p:txBody>
      </p:sp>
      <p:pic>
        <p:nvPicPr>
          <p:cNvPr id="4" name="Picture 3">
            <a:extLst>
              <a:ext uri="{FF2B5EF4-FFF2-40B4-BE49-F238E27FC236}">
                <a16:creationId xmlns:a16="http://schemas.microsoft.com/office/drawing/2014/main" id="{EEB549DC-B37D-E0EB-84CA-AB6B6949CEAC}"/>
              </a:ext>
            </a:extLst>
          </p:cNvPr>
          <p:cNvPicPr>
            <a:picLocks noChangeAspect="1"/>
          </p:cNvPicPr>
          <p:nvPr/>
        </p:nvPicPr>
        <p:blipFill>
          <a:blip r:embed="rId3"/>
          <a:stretch>
            <a:fillRect/>
          </a:stretch>
        </p:blipFill>
        <p:spPr>
          <a:xfrm>
            <a:off x="153972" y="895017"/>
            <a:ext cx="7142374" cy="5708460"/>
          </a:xfrm>
          <a:prstGeom prst="rect">
            <a:avLst/>
          </a:prstGeom>
        </p:spPr>
      </p:pic>
      <p:sp>
        <p:nvSpPr>
          <p:cNvPr id="5" name="TextBox 4">
            <a:extLst>
              <a:ext uri="{FF2B5EF4-FFF2-40B4-BE49-F238E27FC236}">
                <a16:creationId xmlns:a16="http://schemas.microsoft.com/office/drawing/2014/main" id="{2417EED6-EE3E-D343-28E8-924BFB0D7EF4}"/>
              </a:ext>
            </a:extLst>
          </p:cNvPr>
          <p:cNvSpPr txBox="1"/>
          <p:nvPr/>
        </p:nvSpPr>
        <p:spPr>
          <a:xfrm>
            <a:off x="7296346" y="758329"/>
            <a:ext cx="4895654" cy="6124754"/>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Age vs. BMI:</a:t>
            </a:r>
          </a:p>
          <a:p>
            <a:r>
              <a:rPr lang="en-US" b="0" dirty="0">
                <a:solidFill>
                  <a:schemeClr val="tx1"/>
                </a:solidFill>
                <a:effectLst/>
                <a:latin typeface="Times New Roman" panose="02020603050405020304" pitchFamily="18" charset="0"/>
                <a:cs typeface="Times New Roman" panose="02020603050405020304" pitchFamily="18" charset="0"/>
              </a:rPr>
              <a:t>       - No clear correlation observed between age and BMI.</a:t>
            </a:r>
          </a:p>
          <a:p>
            <a:r>
              <a:rPr lang="en-US" b="0" dirty="0">
                <a:solidFill>
                  <a:schemeClr val="tx1"/>
                </a:solidFill>
                <a:effectLst/>
                <a:latin typeface="Times New Roman" panose="02020603050405020304" pitchFamily="18" charset="0"/>
                <a:cs typeface="Times New Roman" panose="02020603050405020304" pitchFamily="18" charset="0"/>
              </a:rPr>
              <a:t>       - Individuals of all ages have varying BMI values.</a:t>
            </a: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Age vs. Children:</a:t>
            </a:r>
          </a:p>
          <a:p>
            <a:r>
              <a:rPr lang="en-US" b="0" dirty="0">
                <a:solidFill>
                  <a:schemeClr val="tx1"/>
                </a:solidFill>
                <a:effectLst/>
                <a:latin typeface="Times New Roman" panose="02020603050405020304" pitchFamily="18" charset="0"/>
                <a:cs typeface="Times New Roman" panose="02020603050405020304" pitchFamily="18" charset="0"/>
              </a:rPr>
              <a:t>       - No apparent relationship between age and number of   children.</a:t>
            </a:r>
          </a:p>
          <a:p>
            <a:r>
              <a:rPr lang="en-US" b="0" dirty="0">
                <a:solidFill>
                  <a:schemeClr val="tx1"/>
                </a:solidFill>
                <a:effectLst/>
                <a:latin typeface="Times New Roman" panose="02020603050405020304" pitchFamily="18" charset="0"/>
                <a:cs typeface="Times New Roman" panose="02020603050405020304" pitchFamily="18" charset="0"/>
              </a:rPr>
              <a:t>       - Individuals of similar ages can have different numbers of children.</a:t>
            </a: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Times New Roman" panose="02020603050405020304" pitchFamily="18" charset="0"/>
                <a:cs typeface="Times New Roman" panose="02020603050405020304" pitchFamily="18" charset="0"/>
              </a:rPr>
              <a:t>BMI vs. Children:</a:t>
            </a:r>
          </a:p>
          <a:p>
            <a:r>
              <a:rPr lang="en-US" b="0" dirty="0">
                <a:solidFill>
                  <a:schemeClr val="tx1"/>
                </a:solidFill>
                <a:effectLst/>
                <a:latin typeface="Times New Roman" panose="02020603050405020304" pitchFamily="18" charset="0"/>
                <a:cs typeface="Times New Roman" panose="02020603050405020304" pitchFamily="18" charset="0"/>
              </a:rPr>
              <a:t>       - No strong association between BMI and number of children.</a:t>
            </a:r>
          </a:p>
          <a:p>
            <a:r>
              <a:rPr lang="en-US" b="0" dirty="0">
                <a:solidFill>
                  <a:schemeClr val="tx1"/>
                </a:solidFill>
                <a:effectLst/>
                <a:latin typeface="Times New Roman" panose="02020603050405020304" pitchFamily="18" charset="0"/>
                <a:cs typeface="Times New Roman" panose="02020603050405020304" pitchFamily="18" charset="0"/>
              </a:rPr>
              <a:t>       - Individuals with different BMI values can have similar numbers of children.</a:t>
            </a:r>
          </a:p>
          <a:p>
            <a:pPr marL="285750" indent="-285750">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Times New Roman" panose="02020603050405020304" pitchFamily="18" charset="0"/>
                <a:cs typeface="Times New Roman" panose="02020603050405020304" pitchFamily="18" charset="0"/>
              </a:rPr>
              <a:t>Charges vs. Age:</a:t>
            </a:r>
          </a:p>
          <a:p>
            <a:r>
              <a:rPr lang="en-US" b="0" dirty="0">
                <a:solidFill>
                  <a:schemeClr val="tx1"/>
                </a:solidFill>
                <a:effectLst/>
                <a:latin typeface="Times New Roman" panose="02020603050405020304" pitchFamily="18" charset="0"/>
                <a:cs typeface="Times New Roman" panose="02020603050405020304" pitchFamily="18" charset="0"/>
              </a:rPr>
              <a:t>       - No clear pattern or correlation observed between charges and age.</a:t>
            </a:r>
          </a:p>
          <a:p>
            <a:r>
              <a:rPr lang="en-US" b="0" dirty="0">
                <a:solidFill>
                  <a:schemeClr val="tx1"/>
                </a:solidFill>
                <a:effectLst/>
                <a:latin typeface="Times New Roman" panose="02020603050405020304" pitchFamily="18" charset="0"/>
                <a:cs typeface="Times New Roman" panose="02020603050405020304" pitchFamily="18" charset="0"/>
              </a:rPr>
              <a:t>        - Individuals of all ages can incur high or low medical costs.</a:t>
            </a: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Charges vs. BMI:</a:t>
            </a:r>
          </a:p>
          <a:p>
            <a:r>
              <a:rPr lang="en-US" b="0" dirty="0">
                <a:solidFill>
                  <a:schemeClr val="tx1"/>
                </a:solidFill>
                <a:effectLst/>
                <a:latin typeface="Times New Roman" panose="02020603050405020304" pitchFamily="18" charset="0"/>
                <a:cs typeface="Times New Roman" panose="02020603050405020304" pitchFamily="18" charset="0"/>
              </a:rPr>
              <a:t>        - No clear correlation between charges and BMI.</a:t>
            </a:r>
          </a:p>
          <a:p>
            <a:r>
              <a:rPr lang="en-US" b="0" dirty="0">
                <a:solidFill>
                  <a:schemeClr val="tx1"/>
                </a:solidFill>
                <a:effectLst/>
                <a:latin typeface="Times New Roman" panose="02020603050405020304" pitchFamily="18" charset="0"/>
                <a:cs typeface="Times New Roman" panose="02020603050405020304" pitchFamily="18" charset="0"/>
              </a:rPr>
              <a:t>        - Individuals with varying BMI values can have similar medical charges.</a:t>
            </a: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Charges vs. Children:</a:t>
            </a:r>
          </a:p>
          <a:p>
            <a:r>
              <a:rPr lang="en-US" b="0" dirty="0">
                <a:solidFill>
                  <a:schemeClr val="tx1"/>
                </a:solidFill>
                <a:effectLst/>
                <a:latin typeface="Times New Roman" panose="02020603050405020304" pitchFamily="18" charset="0"/>
                <a:cs typeface="Times New Roman" panose="02020603050405020304" pitchFamily="18" charset="0"/>
              </a:rPr>
              <a:t>         - No apparent relationship between charges and number of children.</a:t>
            </a:r>
          </a:p>
          <a:p>
            <a:r>
              <a:rPr lang="en-US" b="0" dirty="0">
                <a:solidFill>
                  <a:schemeClr val="tx1"/>
                </a:solidFill>
                <a:effectLst/>
                <a:latin typeface="Times New Roman" panose="02020603050405020304" pitchFamily="18" charset="0"/>
                <a:cs typeface="Times New Roman" panose="02020603050405020304" pitchFamily="18" charset="0"/>
              </a:rPr>
              <a:t>         - Individuals with different numbers of children have similar charge distributions.</a:t>
            </a:r>
          </a:p>
          <a:p>
            <a:endParaRPr lang="en-IN" dirty="0"/>
          </a:p>
        </p:txBody>
      </p:sp>
    </p:spTree>
    <p:extLst>
      <p:ext uri="{BB962C8B-B14F-4D97-AF65-F5344CB8AC3E}">
        <p14:creationId xmlns:p14="http://schemas.microsoft.com/office/powerpoint/2010/main" val="37927200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1378</Words>
  <Application>Microsoft Office PowerPoint</Application>
  <PresentationFormat>Widescreen</PresentationFormat>
  <Paragraphs>149</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Wingdings</vt:lpstr>
      <vt:lpstr>Times New Roman</vt:lpstr>
      <vt:lpstr>Bahnschrift Condensed</vt:lpstr>
      <vt:lpstr>Söhne</vt:lpstr>
      <vt:lpstr>Söhne Mono</vt:lpstr>
      <vt:lpstr>Segoe UI</vt:lpstr>
      <vt:lpstr>Calibri</vt:lpstr>
      <vt:lpstr>Arial</vt:lpstr>
      <vt:lpstr>Office Theme</vt:lpstr>
      <vt:lpstr>PowerPoint Presentation</vt:lpstr>
      <vt:lpstr>PowerPoint Presentation</vt:lpstr>
      <vt:lpstr>PowerPoint Presentation</vt:lpstr>
      <vt:lpstr>PowerPoint Presentation</vt:lpstr>
      <vt:lpstr>PowerPoint Presentation</vt:lpstr>
      <vt:lpstr>Libraries and Modules Used Used</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Kumar Raju Neela</cp:lastModifiedBy>
  <cp:revision>1</cp:revision>
  <dcterms:created xsi:type="dcterms:W3CDTF">2021-02-16T05:19:01Z</dcterms:created>
  <dcterms:modified xsi:type="dcterms:W3CDTF">2024-05-02T00:28:47Z</dcterms:modified>
</cp:coreProperties>
</file>