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8" r:id="rId3"/>
    <p:sldId id="259" r:id="rId4"/>
    <p:sldId id="260" r:id="rId5"/>
    <p:sldId id="297" r:id="rId6"/>
    <p:sldId id="261" r:id="rId7"/>
    <p:sldId id="29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5143500" type="screen16x9"/>
  <p:notesSz cx="6858000" cy="9144000"/>
  <p:embeddedFontLst>
    <p:embeddedFont>
      <p:font typeface="Bookman Old Style" panose="02050604050505020204" pitchFamily="18"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PT Sans Narrow" panose="020B0604020202020204" charset="0"/>
      <p:regular r:id="rId53"/>
      <p:bold r:id="rId54"/>
    </p:embeddedFont>
    <p:embeddedFont>
      <p:font typeface="Showcard Gothic" panose="04020904020102020604" pitchFamily="82"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108" d="100"/>
          <a:sy n="108" d="100"/>
        </p:scale>
        <p:origin x="749"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ava.com/en/download/"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spark.apache.org/downloads.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darlint/winutils" TargetMode="Externa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hoenixnap.com/kb/windows-set-environment-variabl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 name="Picture 5" descr="spark-logo.png"/>
          <p:cNvPicPr>
            <a:picLocks noChangeAspect="1"/>
          </p:cNvPicPr>
          <p:nvPr/>
        </p:nvPicPr>
        <p:blipFill>
          <a:blip r:embed="rId3"/>
          <a:stretch>
            <a:fillRect/>
          </a:stretch>
        </p:blipFill>
        <p:spPr>
          <a:xfrm>
            <a:off x="2534887" y="1498294"/>
            <a:ext cx="4218464" cy="2126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707400"/>
          </a:xfrm>
        </p:spPr>
        <p:txBody>
          <a:bodyPr>
            <a:normAutofit fontScale="90000"/>
          </a:bodyPr>
          <a:lstStyle/>
          <a:p>
            <a:pPr algn="ctr"/>
            <a:r>
              <a:rPr lang="en-IN" dirty="0" err="1">
                <a:latin typeface="News706 BT" pitchFamily="18" charset="0"/>
              </a:rPr>
              <a:t>Hadoop</a:t>
            </a:r>
            <a:r>
              <a:rPr lang="en-IN" dirty="0">
                <a:latin typeface="News706 BT" pitchFamily="18" charset="0"/>
              </a:rPr>
              <a:t> and Spark Comparison</a:t>
            </a:r>
          </a:p>
        </p:txBody>
      </p:sp>
      <p:sp>
        <p:nvSpPr>
          <p:cNvPr id="3" name="Text Placeholder 2"/>
          <p:cNvSpPr>
            <a:spLocks noGrp="1"/>
          </p:cNvSpPr>
          <p:nvPr>
            <p:ph type="body" idx="1"/>
          </p:nvPr>
        </p:nvSpPr>
        <p:spPr/>
        <p:txBody>
          <a:bodyPr/>
          <a:lstStyle/>
          <a:p>
            <a:endParaRPr lang="en-IN" dirty="0"/>
          </a:p>
        </p:txBody>
      </p:sp>
      <p:pic>
        <p:nvPicPr>
          <p:cNvPr id="7" name="Picture 6" descr="1.PNG"/>
          <p:cNvPicPr>
            <a:picLocks noChangeAspect="1"/>
          </p:cNvPicPr>
          <p:nvPr/>
        </p:nvPicPr>
        <p:blipFill>
          <a:blip r:embed="rId2"/>
          <a:stretch>
            <a:fillRect/>
          </a:stretch>
        </p:blipFill>
        <p:spPr>
          <a:xfrm>
            <a:off x="0" y="672029"/>
            <a:ext cx="9143999" cy="4471471"/>
          </a:xfrm>
          <a:prstGeom prst="rect">
            <a:avLst/>
          </a:prstGeom>
        </p:spPr>
      </p:pic>
      <p:pic>
        <p:nvPicPr>
          <p:cNvPr id="5" name="Picture 4" descr="spark-logo.png"/>
          <p:cNvPicPr>
            <a:picLocks noChangeAspect="1"/>
          </p:cNvPicPr>
          <p:nvPr/>
        </p:nvPicPr>
        <p:blipFill>
          <a:blip r:embed="rId3"/>
          <a:stretch>
            <a:fillRect/>
          </a:stretch>
        </p:blipFill>
        <p:spPr>
          <a:xfrm>
            <a:off x="7711395" y="1"/>
            <a:ext cx="1432605" cy="7050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descr="2.PNG"/>
          <p:cNvPicPr>
            <a:picLocks noChangeAspect="1"/>
          </p:cNvPicPr>
          <p:nvPr/>
        </p:nvPicPr>
        <p:blipFill>
          <a:blip r:embed="rId2"/>
          <a:stretch>
            <a:fillRect/>
          </a:stretch>
        </p:blipFill>
        <p:spPr>
          <a:xfrm>
            <a:off x="0" y="0"/>
            <a:ext cx="9143999"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latin typeface="News706 BT" pitchFamily="18" charset="0"/>
              </a:rPr>
              <a:t>Use Cases of </a:t>
            </a:r>
            <a:r>
              <a:rPr lang="en-IN" dirty="0" err="1">
                <a:latin typeface="News706 BT" pitchFamily="18" charset="0"/>
              </a:rPr>
              <a:t>Hadoop</a:t>
            </a:r>
            <a:r>
              <a:rPr lang="en-IN" dirty="0">
                <a:latin typeface="News706 BT" pitchFamily="18" charset="0"/>
              </a:rPr>
              <a:t> versus Spark</a:t>
            </a:r>
            <a:br>
              <a:rPr lang="en-IN" dirty="0"/>
            </a:br>
            <a:endParaRPr lang="en-IN" dirty="0"/>
          </a:p>
        </p:txBody>
      </p:sp>
      <p:sp>
        <p:nvSpPr>
          <p:cNvPr id="3" name="Text Placeholder 2"/>
          <p:cNvSpPr>
            <a:spLocks noGrp="1"/>
          </p:cNvSpPr>
          <p:nvPr>
            <p:ph type="body" idx="1"/>
          </p:nvPr>
        </p:nvSpPr>
        <p:spPr/>
        <p:txBody>
          <a:bodyPr>
            <a:normAutofit fontScale="92500"/>
          </a:bodyPr>
          <a:lstStyle/>
          <a:p>
            <a:pPr marL="514350" indent="-400050">
              <a:buFont typeface="Wingdings" pitchFamily="2" charset="2"/>
              <a:buChar char="ü"/>
            </a:pPr>
            <a:r>
              <a:rPr lang="en-IN" dirty="0">
                <a:latin typeface="Bookman Old Style" pitchFamily="18" charset="0"/>
              </a:rPr>
              <a:t>Looking at </a:t>
            </a:r>
            <a:r>
              <a:rPr lang="en-IN" dirty="0" err="1">
                <a:latin typeface="Bookman Old Style" pitchFamily="18" charset="0"/>
              </a:rPr>
              <a:t>Hadoop</a:t>
            </a:r>
            <a:r>
              <a:rPr lang="en-IN" dirty="0">
                <a:latin typeface="Bookman Old Style" pitchFamily="18" charset="0"/>
              </a:rPr>
              <a:t> versus Spark in the sections listed above, we can extract a few use cases for each framework.</a:t>
            </a:r>
          </a:p>
          <a:p>
            <a:pPr marL="514350" indent="-400050">
              <a:buFont typeface="Wingdings" pitchFamily="2" charset="2"/>
              <a:buChar char="ü"/>
            </a:pPr>
            <a:r>
              <a:rPr lang="en-IN" dirty="0" err="1">
                <a:latin typeface="Bookman Old Style" pitchFamily="18" charset="0"/>
              </a:rPr>
              <a:t>Hadoop</a:t>
            </a:r>
            <a:r>
              <a:rPr lang="en-IN" dirty="0">
                <a:latin typeface="Bookman Old Style" pitchFamily="18" charset="0"/>
              </a:rPr>
              <a:t> use cases include:</a:t>
            </a:r>
          </a:p>
          <a:p>
            <a:pPr marL="514350" indent="-400050">
              <a:buFont typeface="Wingdings" pitchFamily="2" charset="2"/>
              <a:buChar char="ü"/>
            </a:pPr>
            <a:r>
              <a:rPr lang="en-IN" dirty="0">
                <a:latin typeface="Bookman Old Style" pitchFamily="18" charset="0"/>
              </a:rPr>
              <a:t>Processing large datasets in environments where data size exceeds available memory.</a:t>
            </a:r>
          </a:p>
          <a:p>
            <a:pPr marL="514350" indent="-400050">
              <a:buFont typeface="Wingdings" pitchFamily="2" charset="2"/>
              <a:buChar char="ü"/>
            </a:pPr>
            <a:r>
              <a:rPr lang="en-IN" dirty="0">
                <a:latin typeface="Bookman Old Style" pitchFamily="18" charset="0"/>
              </a:rPr>
              <a:t>Building data analysis infrastructure with a limited budget.</a:t>
            </a:r>
          </a:p>
          <a:p>
            <a:pPr marL="514350" indent="-400050">
              <a:buFont typeface="Wingdings" pitchFamily="2" charset="2"/>
              <a:buChar char="ü"/>
            </a:pPr>
            <a:r>
              <a:rPr lang="en-IN" dirty="0">
                <a:latin typeface="Bookman Old Style" pitchFamily="18" charset="0"/>
              </a:rPr>
              <a:t>Completing jobs where immediate results are not required, and time is not a limiting factor.</a:t>
            </a:r>
          </a:p>
          <a:p>
            <a:pPr marL="514350" indent="-400050">
              <a:buFont typeface="Wingdings" pitchFamily="2" charset="2"/>
              <a:buChar char="ü"/>
            </a:pPr>
            <a:r>
              <a:rPr lang="en-IN" dirty="0">
                <a:latin typeface="Bookman Old Style" pitchFamily="18" charset="0"/>
              </a:rPr>
              <a:t>Batch processing with tasks exploiting disk read and write operations.</a:t>
            </a:r>
          </a:p>
          <a:p>
            <a:pPr marL="514350" indent="-400050">
              <a:buFont typeface="Wingdings" pitchFamily="2" charset="2"/>
              <a:buChar char="ü"/>
            </a:pPr>
            <a:r>
              <a:rPr lang="en-IN" dirty="0">
                <a:latin typeface="Bookman Old Style" pitchFamily="18" charset="0"/>
              </a:rPr>
              <a:t>Historical and archive data analysis.</a:t>
            </a:r>
          </a:p>
          <a:p>
            <a:endParaRPr lang="en-IN" dirty="0"/>
          </a:p>
        </p:txBody>
      </p:sp>
      <p:pic>
        <p:nvPicPr>
          <p:cNvPr id="4" name="Picture 3" descr="spark-logo.png"/>
          <p:cNvPicPr>
            <a:picLocks noChangeAspect="1"/>
          </p:cNvPicPr>
          <p:nvPr/>
        </p:nvPicPr>
        <p:blipFill>
          <a:blip r:embed="rId2"/>
          <a:stretch>
            <a:fillRect/>
          </a:stretch>
        </p:blipFill>
        <p:spPr>
          <a:xfrm>
            <a:off x="7711395" y="4109292"/>
            <a:ext cx="1432605" cy="9245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62708"/>
            <a:ext cx="8520600" cy="4106317"/>
          </a:xfrm>
        </p:spPr>
        <p:txBody>
          <a:bodyPr/>
          <a:lstStyle/>
          <a:p>
            <a:pPr>
              <a:buFont typeface="Wingdings" pitchFamily="2" charset="2"/>
              <a:buChar char="ü"/>
            </a:pPr>
            <a:r>
              <a:rPr lang="en-IN" dirty="0">
                <a:latin typeface="Bookman Old Style" pitchFamily="18" charset="0"/>
              </a:rPr>
              <a:t>With Spark, we can separate the following use cases where it outperforms </a:t>
            </a:r>
            <a:r>
              <a:rPr lang="en-IN" dirty="0" err="1">
                <a:latin typeface="Bookman Old Style" pitchFamily="18" charset="0"/>
              </a:rPr>
              <a:t>Hadoop</a:t>
            </a:r>
            <a:r>
              <a:rPr lang="en-IN" dirty="0">
                <a:latin typeface="Bookman Old Style" pitchFamily="18" charset="0"/>
              </a:rPr>
              <a:t>:</a:t>
            </a:r>
          </a:p>
          <a:p>
            <a:pPr>
              <a:buFont typeface="Wingdings" pitchFamily="2" charset="2"/>
              <a:buChar char="ü"/>
            </a:pPr>
            <a:r>
              <a:rPr lang="en-IN" dirty="0">
                <a:latin typeface="Bookman Old Style" pitchFamily="18" charset="0"/>
              </a:rPr>
              <a:t>The analysis of real-time stream data.</a:t>
            </a:r>
          </a:p>
          <a:p>
            <a:pPr>
              <a:buFont typeface="Wingdings" pitchFamily="2" charset="2"/>
              <a:buChar char="ü"/>
            </a:pPr>
            <a:r>
              <a:rPr lang="en-IN" dirty="0">
                <a:latin typeface="Bookman Old Style" pitchFamily="18" charset="0"/>
              </a:rPr>
              <a:t>When time is of the essence, Spark delivers quick results with in-memory computations.</a:t>
            </a:r>
          </a:p>
          <a:p>
            <a:pPr>
              <a:buFont typeface="Wingdings" pitchFamily="2" charset="2"/>
              <a:buChar char="ü"/>
            </a:pPr>
            <a:r>
              <a:rPr lang="en-IN" dirty="0">
                <a:latin typeface="Bookman Old Style" pitchFamily="18" charset="0"/>
              </a:rPr>
              <a:t>Dealing with the chains of parallel operations using iterative algorithms.</a:t>
            </a:r>
          </a:p>
          <a:p>
            <a:pPr>
              <a:buFont typeface="Wingdings" pitchFamily="2" charset="2"/>
              <a:buChar char="ü"/>
            </a:pPr>
            <a:r>
              <a:rPr lang="en-IN" dirty="0">
                <a:latin typeface="Bookman Old Style" pitchFamily="18" charset="0"/>
              </a:rPr>
              <a:t>Graph-parallel processing to model the data.</a:t>
            </a:r>
          </a:p>
          <a:p>
            <a:pPr>
              <a:buFont typeface="Wingdings" pitchFamily="2" charset="2"/>
              <a:buChar char="ü"/>
            </a:pPr>
            <a:r>
              <a:rPr lang="en-IN" dirty="0">
                <a:latin typeface="Bookman Old Style" pitchFamily="18" charset="0"/>
              </a:rPr>
              <a:t>All machine learning applications.</a:t>
            </a:r>
          </a:p>
          <a:p>
            <a:endParaRPr lang="en-IN" dirty="0"/>
          </a:p>
        </p:txBody>
      </p:sp>
      <p:pic>
        <p:nvPicPr>
          <p:cNvPr id="4" name="Picture 3" descr="spark-logo.png"/>
          <p:cNvPicPr>
            <a:picLocks noChangeAspect="1"/>
          </p:cNvPicPr>
          <p:nvPr/>
        </p:nvPicPr>
        <p:blipFill>
          <a:blip r:embed="rId2"/>
          <a:stretch>
            <a:fillRect/>
          </a:stretch>
        </p:blipFill>
        <p:spPr>
          <a:xfrm>
            <a:off x="7711395" y="3922011"/>
            <a:ext cx="1432605" cy="11118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279772"/>
            <a:ext cx="8520600" cy="707400"/>
          </a:xfrm>
        </p:spPr>
        <p:txBody>
          <a:bodyPr>
            <a:normAutofit fontScale="90000"/>
          </a:bodyPr>
          <a:lstStyle/>
          <a:p>
            <a:pPr algn="ctr"/>
            <a:r>
              <a:rPr lang="en-IN" dirty="0">
                <a:latin typeface="News706 BT" pitchFamily="18" charset="0"/>
              </a:rPr>
              <a:t>Install Apache Spark on Windows</a:t>
            </a:r>
          </a:p>
        </p:txBody>
      </p:sp>
      <p:sp>
        <p:nvSpPr>
          <p:cNvPr id="3" name="Text Placeholder 2"/>
          <p:cNvSpPr>
            <a:spLocks noGrp="1"/>
          </p:cNvSpPr>
          <p:nvPr>
            <p:ph type="body" idx="1"/>
          </p:nvPr>
        </p:nvSpPr>
        <p:spPr>
          <a:xfrm>
            <a:off x="311700" y="1090670"/>
            <a:ext cx="8520600" cy="3734718"/>
          </a:xfrm>
        </p:spPr>
        <p:txBody>
          <a:bodyPr>
            <a:normAutofit fontScale="92500" lnSpcReduction="20000"/>
          </a:bodyPr>
          <a:lstStyle/>
          <a:p>
            <a:r>
              <a:rPr lang="en-IN" dirty="0">
                <a:latin typeface="Bookman Old Style" pitchFamily="18" charset="0"/>
              </a:rPr>
              <a:t>Installing Apache Spark on Windows 10 may seem complicated to novice users, but this simple tutorial will have you up and running. If you already have Java 8 and Python 3 installed, you can skip the first two steps.</a:t>
            </a:r>
          </a:p>
          <a:p>
            <a:endParaRPr lang="en-IN" dirty="0">
              <a:latin typeface="Bookman Old Style" pitchFamily="18" charset="0"/>
            </a:endParaRPr>
          </a:p>
          <a:p>
            <a:pPr algn="ctr">
              <a:buNone/>
            </a:pPr>
            <a:r>
              <a:rPr lang="en-IN" b="1" u="sng" dirty="0">
                <a:latin typeface="Bookman Old Style" pitchFamily="18" charset="0"/>
              </a:rPr>
              <a:t>Step 1: Install Java 8</a:t>
            </a:r>
          </a:p>
          <a:p>
            <a:pPr>
              <a:buNone/>
            </a:pPr>
            <a:endParaRPr lang="en-IN" b="1" dirty="0">
              <a:latin typeface="Bookman Old Style" pitchFamily="18" charset="0"/>
            </a:endParaRPr>
          </a:p>
          <a:p>
            <a:r>
              <a:rPr lang="en-IN" dirty="0">
                <a:latin typeface="Bookman Old Style" pitchFamily="18" charset="0"/>
              </a:rPr>
              <a:t>Apache Spark requires Java 8. You can check to see if Java is installed using the command prompt.</a:t>
            </a:r>
          </a:p>
          <a:p>
            <a:r>
              <a:rPr lang="en-IN" dirty="0">
                <a:latin typeface="Bookman Old Style" pitchFamily="18" charset="0"/>
              </a:rPr>
              <a:t>Open the command line by clicking </a:t>
            </a:r>
            <a:r>
              <a:rPr lang="en-IN" dirty="0">
                <a:solidFill>
                  <a:schemeClr val="accent2">
                    <a:lumMod val="75000"/>
                  </a:schemeClr>
                </a:solidFill>
                <a:latin typeface="Bookman Old Style" pitchFamily="18" charset="0"/>
              </a:rPr>
              <a:t>”</a:t>
            </a:r>
            <a:r>
              <a:rPr lang="en-IN" b="1" dirty="0">
                <a:solidFill>
                  <a:schemeClr val="accent2">
                    <a:lumMod val="75000"/>
                  </a:schemeClr>
                </a:solidFill>
                <a:latin typeface="Bookman Old Style" pitchFamily="18" charset="0"/>
              </a:rPr>
              <a:t>Start</a:t>
            </a:r>
            <a:r>
              <a:rPr lang="en-IN" dirty="0">
                <a:solidFill>
                  <a:schemeClr val="accent2">
                    <a:lumMod val="75000"/>
                  </a:schemeClr>
                </a:solidFill>
                <a:latin typeface="Bookman Old Style" pitchFamily="18" charset="0"/>
              </a:rPr>
              <a:t> &gt; type </a:t>
            </a:r>
            <a:r>
              <a:rPr lang="en-IN" i="1" dirty="0" err="1">
                <a:solidFill>
                  <a:schemeClr val="accent2">
                    <a:lumMod val="75000"/>
                  </a:schemeClr>
                </a:solidFill>
                <a:latin typeface="Bookman Old Style" pitchFamily="18" charset="0"/>
              </a:rPr>
              <a:t>cmd</a:t>
            </a:r>
            <a:r>
              <a:rPr lang="en-IN" dirty="0">
                <a:solidFill>
                  <a:schemeClr val="accent2">
                    <a:lumMod val="75000"/>
                  </a:schemeClr>
                </a:solidFill>
                <a:latin typeface="Bookman Old Style" pitchFamily="18" charset="0"/>
              </a:rPr>
              <a:t> &gt; click </a:t>
            </a:r>
            <a:r>
              <a:rPr lang="en-IN" b="1" dirty="0">
                <a:solidFill>
                  <a:schemeClr val="accent2">
                    <a:lumMod val="75000"/>
                  </a:schemeClr>
                </a:solidFill>
                <a:latin typeface="Bookman Old Style" pitchFamily="18" charset="0"/>
              </a:rPr>
              <a:t>Command Prompt”</a:t>
            </a:r>
            <a:r>
              <a:rPr lang="en-IN" dirty="0">
                <a:solidFill>
                  <a:schemeClr val="accent2">
                    <a:lumMod val="75000"/>
                  </a:schemeClr>
                </a:solidFill>
                <a:latin typeface="Bookman Old Style" pitchFamily="18" charset="0"/>
              </a:rPr>
              <a:t>.</a:t>
            </a:r>
          </a:p>
          <a:p>
            <a:r>
              <a:rPr lang="en-IN" dirty="0">
                <a:latin typeface="Bookman Old Style" pitchFamily="18" charset="0"/>
              </a:rPr>
              <a:t>Type the following command in the command prompt:</a:t>
            </a:r>
          </a:p>
          <a:p>
            <a:pPr>
              <a:buNone/>
            </a:pPr>
            <a:r>
              <a:rPr lang="en-IN" dirty="0">
                <a:latin typeface="Bookman Old Style" pitchFamily="18" charset="0"/>
              </a:rPr>
              <a:t>				</a:t>
            </a:r>
          </a:p>
          <a:p>
            <a:pPr>
              <a:buNone/>
            </a:pPr>
            <a:r>
              <a:rPr lang="en-IN" dirty="0">
                <a:latin typeface="Bookman Old Style" pitchFamily="18" charset="0"/>
              </a:rPr>
              <a:t>				</a:t>
            </a:r>
            <a:r>
              <a:rPr lang="en-IN" b="1" i="1" dirty="0">
                <a:solidFill>
                  <a:schemeClr val="accent2">
                    <a:lumMod val="75000"/>
                  </a:schemeClr>
                </a:solidFill>
                <a:latin typeface="Bookman Old Style" pitchFamily="18" charset="0"/>
              </a:rPr>
              <a:t>java -version</a:t>
            </a:r>
          </a:p>
        </p:txBody>
      </p:sp>
      <p:pic>
        <p:nvPicPr>
          <p:cNvPr id="4" name="Picture 3" descr="spark-logo.png"/>
          <p:cNvPicPr>
            <a:picLocks noChangeAspect="1"/>
          </p:cNvPicPr>
          <p:nvPr/>
        </p:nvPicPr>
        <p:blipFill>
          <a:blip r:embed="rId2"/>
          <a:stretch>
            <a:fillRect/>
          </a:stretch>
        </p:blipFill>
        <p:spPr>
          <a:xfrm>
            <a:off x="7711395" y="3921523"/>
            <a:ext cx="1432605" cy="11118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74572"/>
            <a:ext cx="8520600" cy="4428781"/>
          </a:xfrm>
        </p:spPr>
        <p:txBody>
          <a:bodyPr>
            <a:normAutofit/>
          </a:bodyPr>
          <a:lstStyle/>
          <a:p>
            <a:r>
              <a:rPr lang="en-IN" dirty="0">
                <a:latin typeface="Bookman Old Style" pitchFamily="18" charset="0"/>
              </a:rPr>
              <a:t>If Java is installed, it will respond with the following output:</a:t>
            </a: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r>
              <a:rPr lang="en-IN" dirty="0">
                <a:latin typeface="Bookman Old Style" pitchFamily="18" charset="0"/>
              </a:rPr>
              <a:t>Your version may be different. The second digit is the Java version – in this case, Java 8.</a:t>
            </a:r>
          </a:p>
          <a:p>
            <a:r>
              <a:rPr lang="en-IN" dirty="0">
                <a:latin typeface="Bookman Old Style" pitchFamily="18" charset="0"/>
              </a:rPr>
              <a:t>If you don’t have Java installed:</a:t>
            </a:r>
          </a:p>
          <a:p>
            <a:endParaRPr lang="en-IN" dirty="0">
              <a:latin typeface="Bookman Old Style" pitchFamily="18" charset="0"/>
            </a:endParaRPr>
          </a:p>
        </p:txBody>
      </p:sp>
      <p:pic>
        <p:nvPicPr>
          <p:cNvPr id="4" name="Picture 3" descr="3.PNG"/>
          <p:cNvPicPr>
            <a:picLocks noChangeAspect="1"/>
          </p:cNvPicPr>
          <p:nvPr/>
        </p:nvPicPr>
        <p:blipFill>
          <a:blip r:embed="rId2"/>
          <a:stretch>
            <a:fillRect/>
          </a:stretch>
        </p:blipFill>
        <p:spPr>
          <a:xfrm>
            <a:off x="781571" y="914400"/>
            <a:ext cx="8042942" cy="2566930"/>
          </a:xfrm>
          <a:prstGeom prst="rect">
            <a:avLst/>
          </a:prstGeom>
        </p:spPr>
      </p:pic>
      <p:pic>
        <p:nvPicPr>
          <p:cNvPr id="5" name="Picture 4" descr="spark-logo.png"/>
          <p:cNvPicPr>
            <a:picLocks noChangeAspect="1"/>
          </p:cNvPicPr>
          <p:nvPr/>
        </p:nvPicPr>
        <p:blipFill>
          <a:blip r:embed="rId3"/>
          <a:stretch>
            <a:fillRect/>
          </a:stretch>
        </p:blipFill>
        <p:spPr>
          <a:xfrm>
            <a:off x="7711395" y="3921523"/>
            <a:ext cx="1432605" cy="11118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32202"/>
            <a:ext cx="8520600" cy="4436823"/>
          </a:xfrm>
        </p:spPr>
        <p:txBody>
          <a:bodyPr>
            <a:normAutofit/>
          </a:bodyPr>
          <a:lstStyle/>
          <a:p>
            <a:pPr>
              <a:buNone/>
            </a:pPr>
            <a:r>
              <a:rPr lang="en-IN" sz="1600" dirty="0">
                <a:latin typeface="Bookman Old Style" pitchFamily="18" charset="0"/>
              </a:rPr>
              <a:t>1. Open a browser window, and navigate to </a:t>
            </a:r>
            <a:r>
              <a:rPr lang="en-IN" sz="1600" dirty="0">
                <a:latin typeface="Bookman Old Style" pitchFamily="18" charset="0"/>
                <a:hlinkClick r:id="rId2"/>
              </a:rPr>
              <a:t> https://java.com/en/download/</a:t>
            </a:r>
            <a:r>
              <a:rPr lang="en-IN" sz="1600" dirty="0">
                <a:latin typeface="Bookman Old Style" pitchFamily="18" charset="0"/>
              </a:rPr>
              <a:t>.</a:t>
            </a:r>
          </a:p>
        </p:txBody>
      </p:sp>
      <p:pic>
        <p:nvPicPr>
          <p:cNvPr id="4" name="Picture 3" descr="4.PNG"/>
          <p:cNvPicPr>
            <a:picLocks noChangeAspect="1"/>
          </p:cNvPicPr>
          <p:nvPr/>
        </p:nvPicPr>
        <p:blipFill>
          <a:blip r:embed="rId3"/>
          <a:stretch>
            <a:fillRect/>
          </a:stretch>
        </p:blipFill>
        <p:spPr>
          <a:xfrm>
            <a:off x="539825" y="616945"/>
            <a:ext cx="8251633" cy="43459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07624"/>
            <a:ext cx="8520600" cy="4161401"/>
          </a:xfrm>
        </p:spPr>
        <p:txBody>
          <a:bodyPr/>
          <a:lstStyle/>
          <a:p>
            <a:pPr>
              <a:buNone/>
            </a:pPr>
            <a:r>
              <a:rPr lang="en-IN" dirty="0">
                <a:latin typeface="Bookman Old Style" pitchFamily="18" charset="0"/>
              </a:rPr>
              <a:t>2. Click the </a:t>
            </a:r>
            <a:r>
              <a:rPr lang="en-IN" b="1" dirty="0">
                <a:latin typeface="Bookman Old Style" pitchFamily="18" charset="0"/>
              </a:rPr>
              <a:t>Java Download</a:t>
            </a:r>
            <a:r>
              <a:rPr lang="en-IN" dirty="0">
                <a:latin typeface="Bookman Old Style" pitchFamily="18" charset="0"/>
              </a:rPr>
              <a:t> button and save the file to a location of your choice.</a:t>
            </a:r>
          </a:p>
          <a:p>
            <a:pPr>
              <a:buNone/>
            </a:pPr>
            <a:r>
              <a:rPr lang="en-IN" dirty="0">
                <a:latin typeface="Bookman Old Style" pitchFamily="18" charset="0"/>
              </a:rPr>
              <a:t>3. Once the download finishes double-click the file to install Java.</a:t>
            </a:r>
          </a:p>
          <a:p>
            <a:pPr>
              <a:buNone/>
            </a:pPr>
            <a:endParaRPr lang="en-IN" dirty="0">
              <a:latin typeface="Bookman Old Style" pitchFamily="18" charset="0"/>
            </a:endParaRPr>
          </a:p>
          <a:p>
            <a:pPr algn="ctr">
              <a:buNone/>
            </a:pPr>
            <a:r>
              <a:rPr lang="en-IN" b="1" u="sng" dirty="0">
                <a:latin typeface="Bookman Old Style" pitchFamily="18" charset="0"/>
              </a:rPr>
              <a:t>Step 2: Install Python</a:t>
            </a:r>
          </a:p>
          <a:p>
            <a:pPr>
              <a:buNone/>
            </a:pPr>
            <a:endParaRPr lang="en-IN" b="1" dirty="0">
              <a:latin typeface="Bookman Old Style" pitchFamily="18" charset="0"/>
            </a:endParaRPr>
          </a:p>
          <a:p>
            <a:pPr>
              <a:buNone/>
            </a:pPr>
            <a:r>
              <a:rPr lang="en-IN" dirty="0">
                <a:latin typeface="Bookman Old Style" pitchFamily="18" charset="0"/>
              </a:rPr>
              <a:t>1. To install the Python package manager, navigate to </a:t>
            </a:r>
            <a:r>
              <a:rPr lang="en-IN" dirty="0">
                <a:latin typeface="Bookman Old Style" pitchFamily="18" charset="0"/>
                <a:hlinkClick r:id="rId2"/>
              </a:rPr>
              <a:t>https://www.python.org/</a:t>
            </a:r>
            <a:r>
              <a:rPr lang="en-IN" dirty="0">
                <a:latin typeface="Bookman Old Style" pitchFamily="18" charset="0"/>
              </a:rPr>
              <a:t> in your web browser.</a:t>
            </a:r>
          </a:p>
          <a:p>
            <a:pPr>
              <a:buNone/>
            </a:pPr>
            <a:r>
              <a:rPr lang="en-IN" dirty="0">
                <a:latin typeface="Bookman Old Style" pitchFamily="18" charset="0"/>
              </a:rPr>
              <a:t>2. Mouse over the </a:t>
            </a:r>
            <a:r>
              <a:rPr lang="en-IN" b="1" dirty="0">
                <a:latin typeface="Bookman Old Style" pitchFamily="18" charset="0"/>
              </a:rPr>
              <a:t>Download</a:t>
            </a:r>
            <a:r>
              <a:rPr lang="en-IN" dirty="0">
                <a:latin typeface="Bookman Old Style" pitchFamily="18" charset="0"/>
              </a:rPr>
              <a:t> menu option and click </a:t>
            </a:r>
            <a:r>
              <a:rPr lang="en-IN" b="1" dirty="0">
                <a:latin typeface="Bookman Old Style" pitchFamily="18" charset="0"/>
              </a:rPr>
              <a:t>Python 3.8.3</a:t>
            </a:r>
            <a:r>
              <a:rPr lang="en-IN" dirty="0">
                <a:latin typeface="Bookman Old Style" pitchFamily="18" charset="0"/>
              </a:rPr>
              <a:t>. 3.8.3 is the latest version at the time of writing the article.</a:t>
            </a:r>
          </a:p>
          <a:p>
            <a:pPr>
              <a:buNone/>
            </a:pPr>
            <a:r>
              <a:rPr lang="en-IN" dirty="0">
                <a:latin typeface="Bookman Old Style" pitchFamily="18" charset="0"/>
              </a:rPr>
              <a:t>3. Once the download finishes, run the file.</a:t>
            </a:r>
          </a:p>
          <a:p>
            <a:endParaRPr lang="en-IN" dirty="0"/>
          </a:p>
        </p:txBody>
      </p:sp>
      <p:pic>
        <p:nvPicPr>
          <p:cNvPr id="4" name="Picture 3" descr="spark-logo.png"/>
          <p:cNvPicPr>
            <a:picLocks noChangeAspect="1"/>
          </p:cNvPicPr>
          <p:nvPr/>
        </p:nvPicPr>
        <p:blipFill>
          <a:blip r:embed="rId3"/>
          <a:stretch>
            <a:fillRect/>
          </a:stretch>
        </p:blipFill>
        <p:spPr>
          <a:xfrm>
            <a:off x="7711395" y="3921523"/>
            <a:ext cx="1432605" cy="11118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683" y="1840800"/>
            <a:ext cx="8520600" cy="3302700"/>
          </a:xfrm>
        </p:spPr>
        <p:txBody>
          <a:bodyPr>
            <a:normAutofit/>
          </a:bodyPr>
          <a:lstStyle/>
          <a:p>
            <a:endParaRPr lang="en-IN" dirty="0"/>
          </a:p>
          <a:p>
            <a:endParaRPr lang="en-IN" dirty="0"/>
          </a:p>
          <a:p>
            <a:endParaRPr lang="en-IN" dirty="0"/>
          </a:p>
          <a:p>
            <a:endParaRPr lang="en-IN" dirty="0"/>
          </a:p>
          <a:p>
            <a:endParaRPr lang="en-IN" dirty="0"/>
          </a:p>
          <a:p>
            <a:endParaRPr lang="en-IN" dirty="0"/>
          </a:p>
          <a:p>
            <a:pPr>
              <a:buNone/>
            </a:pPr>
            <a:endParaRPr lang="en-IN" dirty="0"/>
          </a:p>
          <a:p>
            <a:pPr>
              <a:buNone/>
            </a:pPr>
            <a:r>
              <a:rPr lang="en-IN" sz="1700" dirty="0">
                <a:latin typeface="Bookman Old Style" pitchFamily="18" charset="0"/>
              </a:rPr>
              <a:t>	4. Near the bottom of the first setup dialog box, check off </a:t>
            </a:r>
            <a:r>
              <a:rPr lang="en-IN" sz="1700" i="1" dirty="0">
                <a:latin typeface="Bookman Old Style" pitchFamily="18" charset="0"/>
              </a:rPr>
              <a:t>Add Python 3.8 to PATH</a:t>
            </a:r>
            <a:r>
              <a:rPr lang="en-IN" sz="1700" dirty="0">
                <a:latin typeface="Bookman Old Style" pitchFamily="18" charset="0"/>
              </a:rPr>
              <a:t>. Leave the other box checked.</a:t>
            </a:r>
          </a:p>
          <a:p>
            <a:endParaRPr lang="en-IN" dirty="0"/>
          </a:p>
        </p:txBody>
      </p:sp>
      <p:pic>
        <p:nvPicPr>
          <p:cNvPr id="4" name="Picture 3" descr="5.PNG"/>
          <p:cNvPicPr>
            <a:picLocks noChangeAspect="1"/>
          </p:cNvPicPr>
          <p:nvPr/>
        </p:nvPicPr>
        <p:blipFill>
          <a:blip r:embed="rId2"/>
          <a:stretch>
            <a:fillRect/>
          </a:stretch>
        </p:blipFill>
        <p:spPr>
          <a:xfrm>
            <a:off x="517794" y="0"/>
            <a:ext cx="8174514" cy="39940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65253"/>
            <a:ext cx="8520600" cy="4403772"/>
          </a:xfrm>
        </p:spPr>
        <p:txBody>
          <a:bodyPr/>
          <a:lstStyle/>
          <a:p>
            <a:pPr>
              <a:buNone/>
            </a:pPr>
            <a:r>
              <a:rPr lang="en-IN" dirty="0">
                <a:latin typeface="Bookman Old Style" pitchFamily="18" charset="0"/>
              </a:rPr>
              <a:t>5. Next, click </a:t>
            </a:r>
            <a:r>
              <a:rPr lang="en-IN" b="1" dirty="0">
                <a:latin typeface="Bookman Old Style" pitchFamily="18" charset="0"/>
              </a:rPr>
              <a:t>Customize installation</a:t>
            </a:r>
            <a:r>
              <a:rPr lang="en-IN" dirty="0">
                <a:latin typeface="Bookman Old Style" pitchFamily="18" charset="0"/>
              </a:rPr>
              <a:t>.</a:t>
            </a:r>
          </a:p>
          <a:p>
            <a:endParaRPr lang="en-IN" dirty="0"/>
          </a:p>
        </p:txBody>
      </p:sp>
      <p:pic>
        <p:nvPicPr>
          <p:cNvPr id="4" name="Picture 3" descr="6.PNG"/>
          <p:cNvPicPr>
            <a:picLocks noChangeAspect="1"/>
          </p:cNvPicPr>
          <p:nvPr/>
        </p:nvPicPr>
        <p:blipFill>
          <a:blip r:embed="rId2"/>
          <a:stretch>
            <a:fillRect/>
          </a:stretch>
        </p:blipFill>
        <p:spPr>
          <a:xfrm>
            <a:off x="572877" y="649995"/>
            <a:ext cx="8328752" cy="4252511"/>
          </a:xfrm>
          <a:prstGeom prst="rect">
            <a:avLst/>
          </a:prstGeom>
        </p:spPr>
      </p:pic>
      <p:pic>
        <p:nvPicPr>
          <p:cNvPr id="5" name="Picture 4" descr="spark-logo.png"/>
          <p:cNvPicPr>
            <a:picLocks noChangeAspect="1"/>
          </p:cNvPicPr>
          <p:nvPr/>
        </p:nvPicPr>
        <p:blipFill>
          <a:blip r:embed="rId3"/>
          <a:stretch>
            <a:fillRect/>
          </a:stretch>
        </p:blipFill>
        <p:spPr>
          <a:xfrm>
            <a:off x="7711395" y="11017"/>
            <a:ext cx="1432605" cy="683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News706 BT" pitchFamily="18" charset="0"/>
                <a:cs typeface="Angsana New" pitchFamily="18" charset="-34"/>
              </a:rPr>
              <a:t>Table of Contents</a:t>
            </a:r>
            <a:endParaRPr lang="en-IN" dirty="0">
              <a:latin typeface="News706 BT" pitchFamily="18" charset="0"/>
              <a:cs typeface="Angsana New" pitchFamily="18" charset="-34"/>
            </a:endParaRPr>
          </a:p>
        </p:txBody>
      </p:sp>
      <p:sp>
        <p:nvSpPr>
          <p:cNvPr id="3" name="Text Placeholder 2"/>
          <p:cNvSpPr>
            <a:spLocks noGrp="1"/>
          </p:cNvSpPr>
          <p:nvPr>
            <p:ph type="body" idx="1"/>
          </p:nvPr>
        </p:nvSpPr>
        <p:spPr/>
        <p:txBody>
          <a:bodyPr/>
          <a:lstStyle/>
          <a:p>
            <a:pPr>
              <a:buFont typeface="+mj-lt"/>
              <a:buAutoNum type="arabicPeriod"/>
            </a:pPr>
            <a:r>
              <a:rPr lang="en-US" dirty="0">
                <a:latin typeface="Bookman Old Style" pitchFamily="18" charset="0"/>
              </a:rPr>
              <a:t>Introduction to Spark</a:t>
            </a:r>
          </a:p>
          <a:p>
            <a:pPr>
              <a:buFont typeface="+mj-lt"/>
              <a:buAutoNum type="arabicPeriod"/>
            </a:pPr>
            <a:r>
              <a:rPr lang="en-US" dirty="0" err="1">
                <a:latin typeface="Bookman Old Style" pitchFamily="18" charset="0"/>
              </a:rPr>
              <a:t>Hadoop</a:t>
            </a:r>
            <a:r>
              <a:rPr lang="en-US" dirty="0">
                <a:latin typeface="Bookman Old Style" pitchFamily="18" charset="0"/>
              </a:rPr>
              <a:t> Vs Spark</a:t>
            </a:r>
          </a:p>
          <a:p>
            <a:pPr>
              <a:buFont typeface="+mj-lt"/>
              <a:buAutoNum type="arabicPeriod"/>
            </a:pPr>
            <a:r>
              <a:rPr lang="en-US" dirty="0">
                <a:latin typeface="Bookman Old Style" pitchFamily="18" charset="0"/>
              </a:rPr>
              <a:t>Spark Setup</a:t>
            </a:r>
            <a:endParaRPr lang="en-IN" dirty="0">
              <a:latin typeface="Bookman Old Style" pitchFamily="18" charset="0"/>
            </a:endParaRPr>
          </a:p>
        </p:txBody>
      </p:sp>
      <p:pic>
        <p:nvPicPr>
          <p:cNvPr id="4" name="Picture 3" descr="spark-logo.png"/>
          <p:cNvPicPr>
            <a:picLocks noChangeAspect="1"/>
          </p:cNvPicPr>
          <p:nvPr/>
        </p:nvPicPr>
        <p:blipFill>
          <a:blip r:embed="rId2"/>
          <a:stretch>
            <a:fillRect/>
          </a:stretch>
        </p:blipFill>
        <p:spPr>
          <a:xfrm>
            <a:off x="7711395" y="0"/>
            <a:ext cx="1432605" cy="11118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61860"/>
            <a:ext cx="8520600" cy="4007165"/>
          </a:xfrm>
        </p:spPr>
        <p:txBody>
          <a:bodyPr/>
          <a:lstStyle/>
          <a:p>
            <a:pPr>
              <a:buNone/>
            </a:pPr>
            <a:r>
              <a:rPr lang="en-IN" dirty="0">
                <a:latin typeface="Bookman Old Style" pitchFamily="18" charset="0"/>
              </a:rPr>
              <a:t>6. You can leave all boxes checked at this step, or you can uncheck the options you do not want.</a:t>
            </a:r>
          </a:p>
          <a:p>
            <a:pPr>
              <a:buNone/>
            </a:pPr>
            <a:r>
              <a:rPr lang="en-IN" dirty="0">
                <a:latin typeface="Bookman Old Style" pitchFamily="18" charset="0"/>
              </a:rPr>
              <a:t>7. Click </a:t>
            </a:r>
            <a:r>
              <a:rPr lang="en-IN" b="1" dirty="0">
                <a:latin typeface="Bookman Old Style" pitchFamily="18" charset="0"/>
              </a:rPr>
              <a:t>Next</a:t>
            </a:r>
            <a:r>
              <a:rPr lang="en-IN" dirty="0">
                <a:latin typeface="Bookman Old Style" pitchFamily="18" charset="0"/>
              </a:rPr>
              <a:t>.</a:t>
            </a:r>
          </a:p>
          <a:p>
            <a:pPr>
              <a:buNone/>
            </a:pPr>
            <a:r>
              <a:rPr lang="en-IN" dirty="0">
                <a:latin typeface="Bookman Old Style" pitchFamily="18" charset="0"/>
              </a:rPr>
              <a:t>8. Select the box </a:t>
            </a:r>
            <a:r>
              <a:rPr lang="en-IN" b="1" dirty="0">
                <a:latin typeface="Bookman Old Style" pitchFamily="18" charset="0"/>
              </a:rPr>
              <a:t>Install for all users </a:t>
            </a:r>
            <a:r>
              <a:rPr lang="en-IN" dirty="0">
                <a:latin typeface="Bookman Old Style" pitchFamily="18" charset="0"/>
              </a:rPr>
              <a:t>and leave other boxes as they are.</a:t>
            </a:r>
          </a:p>
          <a:p>
            <a:pPr>
              <a:buNone/>
            </a:pPr>
            <a:r>
              <a:rPr lang="en-IN" dirty="0">
                <a:latin typeface="Bookman Old Style" pitchFamily="18" charset="0"/>
              </a:rPr>
              <a:t>9. Under </a:t>
            </a:r>
            <a:r>
              <a:rPr lang="en-IN" i="1" dirty="0">
                <a:latin typeface="Bookman Old Style" pitchFamily="18" charset="0"/>
              </a:rPr>
              <a:t>Customize install location,</a:t>
            </a:r>
            <a:r>
              <a:rPr lang="en-IN" dirty="0">
                <a:latin typeface="Bookman Old Style" pitchFamily="18" charset="0"/>
              </a:rPr>
              <a:t> click </a:t>
            </a:r>
            <a:r>
              <a:rPr lang="en-IN" b="1" dirty="0">
                <a:latin typeface="Bookman Old Style" pitchFamily="18" charset="0"/>
              </a:rPr>
              <a:t>Browse</a:t>
            </a:r>
            <a:r>
              <a:rPr lang="en-IN" dirty="0">
                <a:latin typeface="Bookman Old Style" pitchFamily="18" charset="0"/>
              </a:rPr>
              <a:t> and navigate to the C drive. Add a new folder and name it </a:t>
            </a:r>
            <a:r>
              <a:rPr lang="en-IN" i="1" dirty="0">
                <a:latin typeface="Bookman Old Style" pitchFamily="18" charset="0"/>
              </a:rPr>
              <a:t>Python</a:t>
            </a:r>
            <a:r>
              <a:rPr lang="en-IN" dirty="0">
                <a:latin typeface="Bookman Old Style" pitchFamily="18" charset="0"/>
              </a:rPr>
              <a:t>.</a:t>
            </a:r>
          </a:p>
          <a:p>
            <a:pPr>
              <a:buNone/>
            </a:pPr>
            <a:r>
              <a:rPr lang="en-IN" dirty="0">
                <a:latin typeface="Bookman Old Style" pitchFamily="18" charset="0"/>
              </a:rPr>
              <a:t>10. Select that folder and click </a:t>
            </a:r>
            <a:r>
              <a:rPr lang="en-IN" b="1" dirty="0">
                <a:latin typeface="Bookman Old Style" pitchFamily="18" charset="0"/>
              </a:rPr>
              <a:t>OK</a:t>
            </a:r>
            <a:r>
              <a:rPr lang="en-IN" dirty="0">
                <a:latin typeface="Bookman Old Style" pitchFamily="18" charset="0"/>
              </a:rPr>
              <a:t>.</a:t>
            </a:r>
          </a:p>
          <a:p>
            <a:endParaRPr lang="en-IN" dirty="0"/>
          </a:p>
        </p:txBody>
      </p:sp>
      <p:pic>
        <p:nvPicPr>
          <p:cNvPr id="4" name="Picture 3" descr="spark-logo.png"/>
          <p:cNvPicPr>
            <a:picLocks noChangeAspect="1"/>
          </p:cNvPicPr>
          <p:nvPr/>
        </p:nvPicPr>
        <p:blipFill>
          <a:blip r:embed="rId2"/>
          <a:stretch>
            <a:fillRect/>
          </a:stretch>
        </p:blipFill>
        <p:spPr>
          <a:xfrm>
            <a:off x="7711395" y="3921523"/>
            <a:ext cx="1432605" cy="111180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PNG"/>
          <p:cNvPicPr>
            <a:picLocks noChangeAspect="1"/>
          </p:cNvPicPr>
          <p:nvPr/>
        </p:nvPicPr>
        <p:blipFill>
          <a:blip r:embed="rId2"/>
          <a:stretch>
            <a:fillRect/>
          </a:stretch>
        </p:blipFill>
        <p:spPr>
          <a:xfrm>
            <a:off x="385591" y="99243"/>
            <a:ext cx="8416886" cy="4847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54236"/>
            <a:ext cx="8520600" cy="4825387"/>
          </a:xfrm>
        </p:spPr>
        <p:txBody>
          <a:bodyPr>
            <a:normAutofit lnSpcReduction="10000"/>
          </a:bodyPr>
          <a:lstStyle/>
          <a:p>
            <a:pPr>
              <a:buNone/>
            </a:pPr>
            <a:r>
              <a:rPr lang="en-IN" dirty="0">
                <a:latin typeface="Bookman Old Style" pitchFamily="18" charset="0"/>
              </a:rPr>
              <a:t>11. </a:t>
            </a:r>
            <a:r>
              <a:rPr lang="en-IN" sz="1700" dirty="0">
                <a:latin typeface="Bookman Old Style" pitchFamily="18" charset="0"/>
              </a:rPr>
              <a:t>Click </a:t>
            </a:r>
            <a:r>
              <a:rPr lang="en-IN" sz="1700" b="1" dirty="0">
                <a:latin typeface="Bookman Old Style" pitchFamily="18" charset="0"/>
              </a:rPr>
              <a:t>Install</a:t>
            </a:r>
            <a:r>
              <a:rPr lang="en-IN" sz="1700" dirty="0">
                <a:latin typeface="Bookman Old Style" pitchFamily="18" charset="0"/>
              </a:rPr>
              <a:t>, and let the installation complete.</a:t>
            </a:r>
          </a:p>
          <a:p>
            <a:pPr>
              <a:buNone/>
            </a:pPr>
            <a:r>
              <a:rPr lang="en-IN" sz="1700" dirty="0">
                <a:latin typeface="Bookman Old Style" pitchFamily="18" charset="0"/>
              </a:rPr>
              <a:t>12. When the installation completes, click the </a:t>
            </a:r>
            <a:r>
              <a:rPr lang="en-IN" sz="1700" i="1" dirty="0">
                <a:latin typeface="Bookman Old Style" pitchFamily="18" charset="0"/>
              </a:rPr>
              <a:t>Disable path length limit</a:t>
            </a:r>
            <a:r>
              <a:rPr lang="en-IN" sz="1700" dirty="0">
                <a:latin typeface="Bookman Old Style" pitchFamily="18" charset="0"/>
              </a:rPr>
              <a:t> option at the bottom and then click </a:t>
            </a:r>
            <a:r>
              <a:rPr lang="en-IN" sz="1700" b="1" dirty="0">
                <a:latin typeface="Bookman Old Style" pitchFamily="18" charset="0"/>
              </a:rPr>
              <a:t>Close</a:t>
            </a:r>
            <a:r>
              <a:rPr lang="en-IN" sz="1700" dirty="0">
                <a:latin typeface="Bookman Old Style" pitchFamily="18" charset="0"/>
              </a:rPr>
              <a:t>.</a:t>
            </a:r>
          </a:p>
          <a:p>
            <a:pPr>
              <a:buNone/>
            </a:pPr>
            <a:r>
              <a:rPr lang="en-IN" sz="1700" dirty="0">
                <a:latin typeface="Bookman Old Style" pitchFamily="18" charset="0"/>
              </a:rPr>
              <a:t>13. If you have a command prompt open, restart it. Verify the installation by checking the version of Python:</a:t>
            </a:r>
          </a:p>
          <a:p>
            <a:pPr>
              <a:buNone/>
            </a:pPr>
            <a:r>
              <a:rPr lang="en-IN" sz="1700" dirty="0">
                <a:latin typeface="Bookman Old Style" pitchFamily="18" charset="0"/>
              </a:rPr>
              <a:t>				</a:t>
            </a:r>
            <a:r>
              <a:rPr lang="en-IN" sz="1700" b="1" dirty="0">
                <a:solidFill>
                  <a:schemeClr val="accent2">
                    <a:lumMod val="75000"/>
                  </a:schemeClr>
                </a:solidFill>
                <a:latin typeface="Bookman Old Style" pitchFamily="18" charset="0"/>
              </a:rPr>
              <a:t>python –version</a:t>
            </a:r>
          </a:p>
          <a:p>
            <a:pPr>
              <a:buNone/>
            </a:pPr>
            <a:r>
              <a:rPr lang="en-IN" sz="1700" dirty="0">
                <a:latin typeface="Bookman Old Style" pitchFamily="18" charset="0"/>
              </a:rPr>
              <a:t>The output should print Python 3.8.3.</a:t>
            </a:r>
          </a:p>
          <a:p>
            <a:pPr>
              <a:buNone/>
            </a:pPr>
            <a:endParaRPr lang="en-IN" sz="1700" dirty="0">
              <a:latin typeface="Bookman Old Style" pitchFamily="18" charset="0"/>
            </a:endParaRPr>
          </a:p>
          <a:p>
            <a:pPr algn="ctr">
              <a:buNone/>
            </a:pPr>
            <a:r>
              <a:rPr lang="en-IN" sz="1700" b="1" u="sng" dirty="0">
                <a:latin typeface="Bookman Old Style" pitchFamily="18" charset="0"/>
              </a:rPr>
              <a:t>Step 3: Download Apache Spark</a:t>
            </a:r>
          </a:p>
          <a:p>
            <a:pPr>
              <a:buNone/>
            </a:pPr>
            <a:r>
              <a:rPr lang="en-IN" sz="1700" dirty="0">
                <a:latin typeface="Bookman Old Style" pitchFamily="18" charset="0"/>
              </a:rPr>
              <a:t>1. Open a browser and navigate to </a:t>
            </a:r>
            <a:r>
              <a:rPr lang="en-IN" sz="1700" dirty="0">
                <a:latin typeface="Bookman Old Style" pitchFamily="18" charset="0"/>
                <a:hlinkClick r:id="rId2"/>
              </a:rPr>
              <a:t>https://spark.apache.org/downloads.html</a:t>
            </a:r>
            <a:r>
              <a:rPr lang="en-IN" sz="1700" dirty="0">
                <a:latin typeface="Bookman Old Style" pitchFamily="18" charset="0"/>
              </a:rPr>
              <a:t>.</a:t>
            </a:r>
          </a:p>
          <a:p>
            <a:pPr>
              <a:buNone/>
            </a:pPr>
            <a:r>
              <a:rPr lang="en-IN" sz="1700" dirty="0">
                <a:latin typeface="Bookman Old Style" pitchFamily="18" charset="0"/>
              </a:rPr>
              <a:t>2. Under the </a:t>
            </a:r>
            <a:r>
              <a:rPr lang="en-IN" sz="1700" i="1" dirty="0">
                <a:latin typeface="Bookman Old Style" pitchFamily="18" charset="0"/>
              </a:rPr>
              <a:t>Download Apache Spark </a:t>
            </a:r>
            <a:r>
              <a:rPr lang="en-IN" sz="1700" dirty="0">
                <a:latin typeface="Bookman Old Style" pitchFamily="18" charset="0"/>
              </a:rPr>
              <a:t>heading, there are two drop-down menus. Use the current non-preview version.</a:t>
            </a:r>
          </a:p>
          <a:p>
            <a:r>
              <a:rPr lang="en-IN" sz="1700" dirty="0">
                <a:latin typeface="Bookman Old Style" pitchFamily="18" charset="0"/>
              </a:rPr>
              <a:t>In our case, in </a:t>
            </a:r>
            <a:r>
              <a:rPr lang="en-IN" sz="1700" i="1" dirty="0">
                <a:latin typeface="Bookman Old Style" pitchFamily="18" charset="0"/>
              </a:rPr>
              <a:t>Choose a Spark release </a:t>
            </a:r>
            <a:r>
              <a:rPr lang="en-IN" sz="1700" dirty="0">
                <a:latin typeface="Bookman Old Style" pitchFamily="18" charset="0"/>
              </a:rPr>
              <a:t>drop-down menu select 2.4.5 (Feb 05 2020).</a:t>
            </a:r>
          </a:p>
          <a:p>
            <a:r>
              <a:rPr lang="en-IN" sz="1700" dirty="0">
                <a:latin typeface="Bookman Old Style" pitchFamily="18" charset="0"/>
              </a:rPr>
              <a:t>In the second drop-down </a:t>
            </a:r>
            <a:r>
              <a:rPr lang="en-IN" sz="1700" i="1" dirty="0">
                <a:latin typeface="Bookman Old Style" pitchFamily="18" charset="0"/>
              </a:rPr>
              <a:t>Choose a package type</a:t>
            </a:r>
            <a:r>
              <a:rPr lang="en-IN" sz="1700" dirty="0">
                <a:latin typeface="Bookman Old Style" pitchFamily="18" charset="0"/>
              </a:rPr>
              <a:t>, leave the selection Pre-built for Apache </a:t>
            </a:r>
            <a:r>
              <a:rPr lang="en-IN" sz="1700" dirty="0" err="1">
                <a:latin typeface="Bookman Old Style" pitchFamily="18" charset="0"/>
              </a:rPr>
              <a:t>Hadoop</a:t>
            </a:r>
            <a:r>
              <a:rPr lang="en-IN" sz="1700" dirty="0">
                <a:latin typeface="Bookman Old Style" pitchFamily="18" charset="0"/>
              </a:rPr>
              <a:t> 2.7.</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53388"/>
            <a:ext cx="8520600" cy="4315637"/>
          </a:xfrm>
        </p:spPr>
        <p:txBody>
          <a:bodyPr/>
          <a:lstStyle/>
          <a:p>
            <a:pPr>
              <a:buNone/>
            </a:pPr>
            <a:r>
              <a:rPr lang="en-IN" dirty="0">
                <a:latin typeface="Bookman Old Style" pitchFamily="18" charset="0"/>
              </a:rPr>
              <a:t>3. Click the </a:t>
            </a:r>
            <a:r>
              <a:rPr lang="en-IN" b="1" i="1" dirty="0">
                <a:solidFill>
                  <a:schemeClr val="accent2">
                    <a:lumMod val="75000"/>
                  </a:schemeClr>
                </a:solidFill>
                <a:latin typeface="Bookman Old Style" pitchFamily="18" charset="0"/>
              </a:rPr>
              <a:t>spark-2.4.5-bin-hadoop2.7.tgz</a:t>
            </a:r>
            <a:r>
              <a:rPr lang="en-IN" b="1" i="1" dirty="0">
                <a:latin typeface="Bookman Old Style" pitchFamily="18" charset="0"/>
              </a:rPr>
              <a:t> </a:t>
            </a:r>
            <a:r>
              <a:rPr lang="en-IN" dirty="0">
                <a:latin typeface="Bookman Old Style" pitchFamily="18" charset="0"/>
              </a:rPr>
              <a:t>link.</a:t>
            </a:r>
          </a:p>
          <a:p>
            <a:endParaRPr lang="en-IN" dirty="0"/>
          </a:p>
        </p:txBody>
      </p:sp>
      <p:pic>
        <p:nvPicPr>
          <p:cNvPr id="4" name="Picture 3" descr="8.PNG"/>
          <p:cNvPicPr>
            <a:picLocks noChangeAspect="1"/>
          </p:cNvPicPr>
          <p:nvPr/>
        </p:nvPicPr>
        <p:blipFill>
          <a:blip r:embed="rId2"/>
          <a:stretch>
            <a:fillRect/>
          </a:stretch>
        </p:blipFill>
        <p:spPr>
          <a:xfrm>
            <a:off x="177286" y="709352"/>
            <a:ext cx="8757393" cy="4215188"/>
          </a:xfrm>
          <a:prstGeom prst="rect">
            <a:avLst/>
          </a:prstGeom>
        </p:spPr>
      </p:pic>
      <p:pic>
        <p:nvPicPr>
          <p:cNvPr id="5" name="Picture 4" descr="spark-logo.png"/>
          <p:cNvPicPr>
            <a:picLocks noChangeAspect="1"/>
          </p:cNvPicPr>
          <p:nvPr/>
        </p:nvPicPr>
        <p:blipFill>
          <a:blip r:embed="rId3"/>
          <a:stretch>
            <a:fillRect/>
          </a:stretch>
        </p:blipFill>
        <p:spPr>
          <a:xfrm>
            <a:off x="7711395" y="1"/>
            <a:ext cx="1432605" cy="7160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73725"/>
            <a:ext cx="8520600" cy="4439798"/>
          </a:xfrm>
        </p:spPr>
        <p:txBody>
          <a:bodyPr>
            <a:normAutofit lnSpcReduction="10000"/>
          </a:bodyPr>
          <a:lstStyle/>
          <a:p>
            <a:pPr>
              <a:buNone/>
            </a:pPr>
            <a:r>
              <a:rPr lang="en-IN" dirty="0">
                <a:latin typeface="Bookman Old Style" pitchFamily="18" charset="0"/>
              </a:rPr>
              <a:t>4. A page with a list of mirrors loads where you can see different servers to download from. Pick any from the list and save the file to your Downloads folder.</a:t>
            </a:r>
          </a:p>
          <a:p>
            <a:pPr>
              <a:buNone/>
            </a:pPr>
            <a:endParaRPr lang="en-IN" dirty="0">
              <a:latin typeface="Bookman Old Style" pitchFamily="18" charset="0"/>
            </a:endParaRPr>
          </a:p>
          <a:p>
            <a:pPr algn="ctr">
              <a:buNone/>
            </a:pPr>
            <a:r>
              <a:rPr lang="en-IN" b="1" u="sng" dirty="0">
                <a:latin typeface="Bookman Old Style" pitchFamily="18" charset="0"/>
              </a:rPr>
              <a:t>Step 4: Verify Spark Software File</a:t>
            </a:r>
          </a:p>
          <a:p>
            <a:pPr algn="ctr">
              <a:buNone/>
            </a:pPr>
            <a:endParaRPr lang="en-IN" b="1" u="sng" dirty="0">
              <a:latin typeface="Bookman Old Style" pitchFamily="18" charset="0"/>
            </a:endParaRPr>
          </a:p>
          <a:p>
            <a:pPr>
              <a:buAutoNum type="arabicPeriod"/>
            </a:pPr>
            <a:r>
              <a:rPr lang="en-IN" dirty="0">
                <a:latin typeface="Bookman Old Style" pitchFamily="18" charset="0"/>
              </a:rPr>
              <a:t>Verify the integrity of your download by checking the </a:t>
            </a:r>
            <a:r>
              <a:rPr lang="en-IN" b="1" dirty="0">
                <a:latin typeface="Bookman Old Style" pitchFamily="18" charset="0"/>
              </a:rPr>
              <a:t>checksum</a:t>
            </a:r>
            <a:r>
              <a:rPr lang="en-IN" dirty="0">
                <a:latin typeface="Bookman Old Style" pitchFamily="18" charset="0"/>
              </a:rPr>
              <a:t> of the file. This ensures you are working with unaltered, uncorrupted software.</a:t>
            </a:r>
          </a:p>
          <a:p>
            <a:pPr>
              <a:buAutoNum type="arabicPeriod"/>
            </a:pPr>
            <a:r>
              <a:rPr lang="en-IN" dirty="0">
                <a:latin typeface="Bookman Old Style" pitchFamily="18" charset="0"/>
              </a:rPr>
              <a:t>Navigate back to the </a:t>
            </a:r>
            <a:r>
              <a:rPr lang="en-IN" i="1" dirty="0">
                <a:latin typeface="Bookman Old Style" pitchFamily="18" charset="0"/>
              </a:rPr>
              <a:t>Spark Download</a:t>
            </a:r>
            <a:r>
              <a:rPr lang="en-IN" dirty="0">
                <a:latin typeface="Bookman Old Style" pitchFamily="18" charset="0"/>
              </a:rPr>
              <a:t> page and open the </a:t>
            </a:r>
            <a:r>
              <a:rPr lang="en-IN" b="1" dirty="0">
                <a:latin typeface="Bookman Old Style" pitchFamily="18" charset="0"/>
              </a:rPr>
              <a:t>Checksum</a:t>
            </a:r>
            <a:r>
              <a:rPr lang="en-IN" dirty="0">
                <a:latin typeface="Bookman Old Style" pitchFamily="18" charset="0"/>
              </a:rPr>
              <a:t> link, preferably in a new tab.</a:t>
            </a:r>
          </a:p>
          <a:p>
            <a:pPr>
              <a:buNone/>
            </a:pPr>
            <a:r>
              <a:rPr lang="en-IN" dirty="0">
                <a:latin typeface="Bookman Old Style" pitchFamily="18" charset="0"/>
              </a:rPr>
              <a:t>3. Next, open a command line and enter the following command:</a:t>
            </a:r>
          </a:p>
          <a:p>
            <a:pPr>
              <a:buNone/>
            </a:pPr>
            <a:r>
              <a:rPr lang="en-IN" dirty="0">
                <a:latin typeface="Bookman Old Style" pitchFamily="18" charset="0"/>
              </a:rPr>
              <a:t>	</a:t>
            </a:r>
            <a:r>
              <a:rPr lang="en-IN" b="1" i="1" dirty="0" err="1">
                <a:solidFill>
                  <a:schemeClr val="accent2">
                    <a:lumMod val="50000"/>
                  </a:schemeClr>
                </a:solidFill>
                <a:latin typeface="Bookman Old Style" pitchFamily="18" charset="0"/>
              </a:rPr>
              <a:t>certutil</a:t>
            </a:r>
            <a:r>
              <a:rPr lang="en-IN" b="1" i="1" dirty="0">
                <a:solidFill>
                  <a:schemeClr val="accent2">
                    <a:lumMod val="50000"/>
                  </a:schemeClr>
                </a:solidFill>
                <a:latin typeface="Bookman Old Style" pitchFamily="18" charset="0"/>
              </a:rPr>
              <a:t> -</a:t>
            </a:r>
            <a:r>
              <a:rPr lang="en-IN" b="1" i="1" dirty="0" err="1">
                <a:solidFill>
                  <a:schemeClr val="accent2">
                    <a:lumMod val="50000"/>
                  </a:schemeClr>
                </a:solidFill>
                <a:latin typeface="Bookman Old Style" pitchFamily="18" charset="0"/>
              </a:rPr>
              <a:t>hashfile</a:t>
            </a:r>
            <a:r>
              <a:rPr lang="en-IN" b="1" i="1" dirty="0">
                <a:solidFill>
                  <a:schemeClr val="accent2">
                    <a:lumMod val="50000"/>
                  </a:schemeClr>
                </a:solidFill>
                <a:latin typeface="Bookman Old Style" pitchFamily="18" charset="0"/>
              </a:rPr>
              <a:t> c:\users\username\Downloads\spark-2.4.5-bin-hadoop2.7.tgz SHA512</a:t>
            </a:r>
          </a:p>
        </p:txBody>
      </p:sp>
      <p:pic>
        <p:nvPicPr>
          <p:cNvPr id="4" name="Picture 3" descr="spark-logo.png"/>
          <p:cNvPicPr>
            <a:picLocks noChangeAspect="1"/>
          </p:cNvPicPr>
          <p:nvPr/>
        </p:nvPicPr>
        <p:blipFill>
          <a:blip r:embed="rId2"/>
          <a:stretch>
            <a:fillRect/>
          </a:stretch>
        </p:blipFill>
        <p:spPr>
          <a:xfrm>
            <a:off x="7711395" y="4351662"/>
            <a:ext cx="1432605" cy="6720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64404"/>
            <a:ext cx="8520600" cy="4583017"/>
          </a:xfrm>
        </p:spPr>
        <p:txBody>
          <a:bodyPr>
            <a:normAutofit lnSpcReduction="10000"/>
          </a:bodyPr>
          <a:lstStyle/>
          <a:p>
            <a:pPr>
              <a:buNone/>
            </a:pPr>
            <a:r>
              <a:rPr lang="en-IN" dirty="0">
                <a:latin typeface="Bookman Old Style" pitchFamily="18" charset="0"/>
              </a:rPr>
              <a:t>4</a:t>
            </a:r>
            <a:r>
              <a:rPr lang="en-IN" i="1" dirty="0">
                <a:latin typeface="Bookman Old Style" pitchFamily="18" charset="0"/>
              </a:rPr>
              <a:t>. </a:t>
            </a:r>
            <a:r>
              <a:rPr lang="en-IN" dirty="0">
                <a:latin typeface="Bookman Old Style" pitchFamily="18" charset="0"/>
              </a:rPr>
              <a:t>Change the username to your username. The system displays a long alphanumeric code, along with the message </a:t>
            </a:r>
            <a:r>
              <a:rPr lang="en-IN" b="1" dirty="0" err="1">
                <a:latin typeface="Bookman Old Style" pitchFamily="18" charset="0"/>
              </a:rPr>
              <a:t>Certutil</a:t>
            </a:r>
            <a:r>
              <a:rPr lang="en-IN" b="1" dirty="0">
                <a:latin typeface="Bookman Old Style" pitchFamily="18" charset="0"/>
              </a:rPr>
              <a:t>: -</a:t>
            </a:r>
            <a:r>
              <a:rPr lang="en-IN" b="1" dirty="0" err="1">
                <a:latin typeface="Bookman Old Style" pitchFamily="18" charset="0"/>
              </a:rPr>
              <a:t>hashfile</a:t>
            </a:r>
            <a:r>
              <a:rPr lang="en-IN" b="1" dirty="0">
                <a:latin typeface="Bookman Old Style" pitchFamily="18" charset="0"/>
              </a:rPr>
              <a:t> completed successfully</a:t>
            </a:r>
            <a:r>
              <a:rPr lang="en-IN" dirty="0">
                <a:latin typeface="Bookman Old Style" pitchFamily="18" charset="0"/>
              </a:rPr>
              <a:t>.</a:t>
            </a:r>
          </a:p>
          <a:p>
            <a:endParaRPr lang="en-IN"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IN"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pPr>
              <a:buNone/>
            </a:pPr>
            <a:r>
              <a:rPr lang="en-IN" dirty="0">
                <a:latin typeface="Bookman Old Style" pitchFamily="18" charset="0"/>
              </a:rPr>
              <a:t>5. Compare the code to the one you opened in a new browser tab. If they match, your download file is uncorrupted</a:t>
            </a:r>
            <a:r>
              <a:rPr lang="en-IN" dirty="0"/>
              <a:t>.</a:t>
            </a:r>
          </a:p>
          <a:p>
            <a:endParaRPr lang="en-IN" dirty="0"/>
          </a:p>
        </p:txBody>
      </p:sp>
      <p:pic>
        <p:nvPicPr>
          <p:cNvPr id="4" name="Picture 3" descr="9.PNG"/>
          <p:cNvPicPr>
            <a:picLocks noChangeAspect="1"/>
          </p:cNvPicPr>
          <p:nvPr/>
        </p:nvPicPr>
        <p:blipFill>
          <a:blip r:embed="rId2"/>
          <a:stretch>
            <a:fillRect/>
          </a:stretch>
        </p:blipFill>
        <p:spPr>
          <a:xfrm>
            <a:off x="815247" y="1266940"/>
            <a:ext cx="7711807" cy="2677099"/>
          </a:xfrm>
          <a:prstGeom prst="rect">
            <a:avLst/>
          </a:prstGeom>
        </p:spPr>
      </p:pic>
      <p:pic>
        <p:nvPicPr>
          <p:cNvPr id="5" name="Picture 4" descr="spark-logo.png"/>
          <p:cNvPicPr>
            <a:picLocks noChangeAspect="1"/>
          </p:cNvPicPr>
          <p:nvPr/>
        </p:nvPicPr>
        <p:blipFill>
          <a:blip r:embed="rId3"/>
          <a:stretch>
            <a:fillRect/>
          </a:stretch>
        </p:blipFill>
        <p:spPr>
          <a:xfrm>
            <a:off x="7711395" y="4362679"/>
            <a:ext cx="1432605" cy="6610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53388"/>
            <a:ext cx="8520600" cy="4560983"/>
          </a:xfrm>
        </p:spPr>
        <p:txBody>
          <a:bodyPr>
            <a:normAutofit lnSpcReduction="10000"/>
          </a:bodyPr>
          <a:lstStyle/>
          <a:p>
            <a:pPr algn="ctr">
              <a:buNone/>
            </a:pPr>
            <a:r>
              <a:rPr lang="en-IN" b="1" u="sng" dirty="0">
                <a:latin typeface="Bookman Old Style" pitchFamily="18" charset="0"/>
              </a:rPr>
              <a:t>Step 5: Install Apache Spark</a:t>
            </a:r>
          </a:p>
          <a:p>
            <a:r>
              <a:rPr lang="en-IN" dirty="0">
                <a:latin typeface="Bookman Old Style" pitchFamily="18" charset="0"/>
              </a:rPr>
              <a:t>Installing Apache Spark involves </a:t>
            </a:r>
            <a:r>
              <a:rPr lang="en-IN" b="1" dirty="0">
                <a:latin typeface="Bookman Old Style" pitchFamily="18" charset="0"/>
              </a:rPr>
              <a:t>extracting the downloaded file</a:t>
            </a:r>
            <a:r>
              <a:rPr lang="en-IN" dirty="0">
                <a:latin typeface="Bookman Old Style" pitchFamily="18" charset="0"/>
              </a:rPr>
              <a:t> to the desired location.</a:t>
            </a:r>
          </a:p>
          <a:p>
            <a:pPr>
              <a:buNone/>
            </a:pPr>
            <a:r>
              <a:rPr lang="en-IN" dirty="0">
                <a:latin typeface="Bookman Old Style" pitchFamily="18" charset="0"/>
              </a:rPr>
              <a:t>1. Create a new folder named </a:t>
            </a:r>
            <a:r>
              <a:rPr lang="en-IN" i="1" dirty="0">
                <a:latin typeface="Bookman Old Style" pitchFamily="18" charset="0"/>
              </a:rPr>
              <a:t>Spark</a:t>
            </a:r>
            <a:r>
              <a:rPr lang="en-IN" dirty="0">
                <a:latin typeface="Bookman Old Style" pitchFamily="18" charset="0"/>
              </a:rPr>
              <a:t> in the root of your C: drive. From a command line, enter the following:</a:t>
            </a:r>
          </a:p>
          <a:p>
            <a:pPr algn="ctr">
              <a:buNone/>
            </a:pPr>
            <a:r>
              <a:rPr lang="en-IN" b="1" dirty="0" err="1">
                <a:solidFill>
                  <a:schemeClr val="accent2">
                    <a:lumMod val="50000"/>
                  </a:schemeClr>
                </a:solidFill>
                <a:latin typeface="Bookman Old Style" pitchFamily="18" charset="0"/>
              </a:rPr>
              <a:t>cd</a:t>
            </a:r>
            <a:r>
              <a:rPr lang="en-IN" b="1" dirty="0">
                <a:solidFill>
                  <a:schemeClr val="accent2">
                    <a:lumMod val="50000"/>
                  </a:schemeClr>
                </a:solidFill>
                <a:latin typeface="Bookman Old Style" pitchFamily="18" charset="0"/>
              </a:rPr>
              <a:t> \ </a:t>
            </a:r>
          </a:p>
          <a:p>
            <a:pPr algn="ctr"/>
            <a:endParaRPr lang="en-IN" b="1" dirty="0">
              <a:solidFill>
                <a:schemeClr val="accent2">
                  <a:lumMod val="50000"/>
                </a:schemeClr>
              </a:solidFill>
              <a:latin typeface="Bookman Old Style" pitchFamily="18" charset="0"/>
            </a:endParaRPr>
          </a:p>
          <a:p>
            <a:pPr algn="ctr">
              <a:buNone/>
            </a:pPr>
            <a:r>
              <a:rPr lang="en-IN" b="1" dirty="0" err="1">
                <a:solidFill>
                  <a:schemeClr val="accent2">
                    <a:lumMod val="50000"/>
                  </a:schemeClr>
                </a:solidFill>
                <a:latin typeface="Bookman Old Style" pitchFamily="18" charset="0"/>
              </a:rPr>
              <a:t>mkdir</a:t>
            </a:r>
            <a:r>
              <a:rPr lang="en-IN" b="1" dirty="0">
                <a:solidFill>
                  <a:schemeClr val="accent2">
                    <a:lumMod val="50000"/>
                  </a:schemeClr>
                </a:solidFill>
                <a:latin typeface="Bookman Old Style" pitchFamily="18" charset="0"/>
              </a:rPr>
              <a:t> Spark</a:t>
            </a:r>
          </a:p>
          <a:p>
            <a:pPr algn="ctr">
              <a:buNone/>
            </a:pPr>
            <a:endParaRPr lang="en-IN" dirty="0">
              <a:latin typeface="Bookman Old Style" pitchFamily="18" charset="0"/>
            </a:endParaRPr>
          </a:p>
          <a:p>
            <a:pPr>
              <a:buNone/>
            </a:pPr>
            <a:r>
              <a:rPr lang="en-IN" dirty="0">
                <a:latin typeface="Bookman Old Style" pitchFamily="18" charset="0"/>
              </a:rPr>
              <a:t>2. In Explorer, locate the Spark file you downloaded.</a:t>
            </a:r>
          </a:p>
          <a:p>
            <a:pPr>
              <a:buNone/>
            </a:pPr>
            <a:r>
              <a:rPr lang="en-IN" dirty="0">
                <a:latin typeface="Bookman Old Style" pitchFamily="18" charset="0"/>
              </a:rPr>
              <a:t>3. Right-click the file and extract it to </a:t>
            </a:r>
            <a:r>
              <a:rPr lang="en-IN" i="1" dirty="0">
                <a:latin typeface="Bookman Old Style" pitchFamily="18" charset="0"/>
              </a:rPr>
              <a:t>C:\Spark</a:t>
            </a:r>
            <a:r>
              <a:rPr lang="en-IN" dirty="0">
                <a:latin typeface="Bookman Old Style" pitchFamily="18" charset="0"/>
              </a:rPr>
              <a:t> using the tool you have on your system (e.g., 7-Zip).</a:t>
            </a:r>
          </a:p>
          <a:p>
            <a:pPr>
              <a:buNone/>
            </a:pPr>
            <a:r>
              <a:rPr lang="en-IN" dirty="0">
                <a:latin typeface="Bookman Old Style" pitchFamily="18" charset="0"/>
              </a:rPr>
              <a:t>4. Now, your </a:t>
            </a:r>
            <a:r>
              <a:rPr lang="en-IN" b="1" i="1" dirty="0">
                <a:solidFill>
                  <a:schemeClr val="accent2">
                    <a:lumMod val="50000"/>
                  </a:schemeClr>
                </a:solidFill>
                <a:latin typeface="Bookman Old Style" pitchFamily="18" charset="0"/>
              </a:rPr>
              <a:t>C:\Spark</a:t>
            </a:r>
            <a:r>
              <a:rPr lang="en-IN" b="1" dirty="0">
                <a:solidFill>
                  <a:schemeClr val="accent2">
                    <a:lumMod val="50000"/>
                  </a:schemeClr>
                </a:solidFill>
                <a:latin typeface="Bookman Old Style" pitchFamily="18" charset="0"/>
              </a:rPr>
              <a:t> folder has a new folder </a:t>
            </a:r>
            <a:r>
              <a:rPr lang="en-IN" b="1" i="1" dirty="0">
                <a:solidFill>
                  <a:schemeClr val="accent2">
                    <a:lumMod val="50000"/>
                  </a:schemeClr>
                </a:solidFill>
                <a:latin typeface="Bookman Old Style" pitchFamily="18" charset="0"/>
              </a:rPr>
              <a:t>spark-2.4.5-bin-hadoop2.7</a:t>
            </a:r>
            <a:r>
              <a:rPr lang="en-IN" dirty="0">
                <a:latin typeface="Bookman Old Style" pitchFamily="18" charset="0"/>
              </a:rPr>
              <a:t> with the necessary files inside.</a:t>
            </a:r>
          </a:p>
          <a:p>
            <a:endParaRPr lang="en-IN" dirty="0">
              <a:latin typeface="News701 BT" pitchFamily="18" charset="0"/>
            </a:endParaRPr>
          </a:p>
        </p:txBody>
      </p:sp>
      <p:pic>
        <p:nvPicPr>
          <p:cNvPr id="4" name="Picture 3" descr="spark-logo.png"/>
          <p:cNvPicPr>
            <a:picLocks noChangeAspect="1"/>
          </p:cNvPicPr>
          <p:nvPr/>
        </p:nvPicPr>
        <p:blipFill>
          <a:blip r:embed="rId2"/>
          <a:stretch>
            <a:fillRect/>
          </a:stretch>
        </p:blipFill>
        <p:spPr>
          <a:xfrm>
            <a:off x="7711395" y="4109292"/>
            <a:ext cx="1432605" cy="9240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09320"/>
            <a:ext cx="8520600" cy="4359705"/>
          </a:xfrm>
        </p:spPr>
        <p:txBody>
          <a:bodyPr/>
          <a:lstStyle/>
          <a:p>
            <a:pPr algn="ctr">
              <a:buNone/>
            </a:pPr>
            <a:r>
              <a:rPr lang="en-IN" sz="1600" b="1" u="sng" dirty="0">
                <a:latin typeface="Bookman Old Style" pitchFamily="18" charset="0"/>
              </a:rPr>
              <a:t>Step 6: Add winutils.exe File</a:t>
            </a:r>
          </a:p>
          <a:p>
            <a:r>
              <a:rPr lang="en-IN" sz="1600" dirty="0">
                <a:latin typeface="Bookman Old Style" pitchFamily="18" charset="0"/>
              </a:rPr>
              <a:t>Download the </a:t>
            </a:r>
            <a:r>
              <a:rPr lang="en-IN" sz="1600" b="1" dirty="0">
                <a:latin typeface="Bookman Old Style" pitchFamily="18" charset="0"/>
              </a:rPr>
              <a:t>winutils.exe</a:t>
            </a:r>
            <a:r>
              <a:rPr lang="en-IN" sz="1600" dirty="0">
                <a:latin typeface="Bookman Old Style" pitchFamily="18" charset="0"/>
              </a:rPr>
              <a:t> file for the underlying </a:t>
            </a:r>
            <a:r>
              <a:rPr lang="en-IN" sz="1600" dirty="0" err="1">
                <a:latin typeface="Bookman Old Style" pitchFamily="18" charset="0"/>
              </a:rPr>
              <a:t>Hadoop</a:t>
            </a:r>
            <a:r>
              <a:rPr lang="en-IN" sz="1600" dirty="0">
                <a:latin typeface="Bookman Old Style" pitchFamily="18" charset="0"/>
              </a:rPr>
              <a:t> version for the Spark installation you downloaded.</a:t>
            </a:r>
          </a:p>
          <a:p>
            <a:pPr>
              <a:buNone/>
            </a:pPr>
            <a:r>
              <a:rPr lang="en-IN" sz="1600" dirty="0">
                <a:latin typeface="Bookman Old Style" pitchFamily="18" charset="0"/>
              </a:rPr>
              <a:t>1. Navigate to this URL </a:t>
            </a:r>
            <a:r>
              <a:rPr lang="en-IN" sz="1600" dirty="0">
                <a:latin typeface="Bookman Old Style" pitchFamily="18" charset="0"/>
                <a:hlinkClick r:id="rId2"/>
              </a:rPr>
              <a:t>https://github.com/cdarlint/winutils</a:t>
            </a:r>
            <a:r>
              <a:rPr lang="en-IN" sz="1600" dirty="0">
                <a:latin typeface="Bookman Old Style" pitchFamily="18" charset="0"/>
              </a:rPr>
              <a:t> and inside the </a:t>
            </a:r>
            <a:r>
              <a:rPr lang="en-IN" sz="1600" b="1" dirty="0">
                <a:latin typeface="Bookman Old Style" pitchFamily="18" charset="0"/>
              </a:rPr>
              <a:t>bin</a:t>
            </a:r>
            <a:r>
              <a:rPr lang="en-IN" sz="1600" dirty="0">
                <a:latin typeface="Bookman Old Style" pitchFamily="18" charset="0"/>
              </a:rPr>
              <a:t> folder, locate </a:t>
            </a:r>
            <a:r>
              <a:rPr lang="en-IN" sz="1600" b="1" dirty="0">
                <a:latin typeface="Bookman Old Style" pitchFamily="18" charset="0"/>
              </a:rPr>
              <a:t>winutils.exe</a:t>
            </a:r>
            <a:r>
              <a:rPr lang="en-IN" sz="1600" dirty="0">
                <a:latin typeface="Bookman Old Style" pitchFamily="18" charset="0"/>
              </a:rPr>
              <a:t>, and click it.</a:t>
            </a:r>
          </a:p>
          <a:p>
            <a:endParaRPr lang="en-IN" dirty="0"/>
          </a:p>
        </p:txBody>
      </p:sp>
      <p:pic>
        <p:nvPicPr>
          <p:cNvPr id="4" name="Picture 3" descr="10.PNG"/>
          <p:cNvPicPr>
            <a:picLocks noChangeAspect="1"/>
          </p:cNvPicPr>
          <p:nvPr/>
        </p:nvPicPr>
        <p:blipFill>
          <a:blip r:embed="rId3"/>
          <a:stretch>
            <a:fillRect/>
          </a:stretch>
        </p:blipFill>
        <p:spPr>
          <a:xfrm>
            <a:off x="914399" y="1729648"/>
            <a:ext cx="7855027" cy="3227942"/>
          </a:xfrm>
          <a:prstGeom prst="rect">
            <a:avLst/>
          </a:prstGeom>
        </p:spPr>
      </p:pic>
      <p:pic>
        <p:nvPicPr>
          <p:cNvPr id="5" name="Picture 4" descr="spark-logo.png"/>
          <p:cNvPicPr>
            <a:picLocks noChangeAspect="1"/>
          </p:cNvPicPr>
          <p:nvPr/>
        </p:nvPicPr>
        <p:blipFill>
          <a:blip r:embed="rId4"/>
          <a:stretch>
            <a:fillRect/>
          </a:stretch>
        </p:blipFill>
        <p:spPr>
          <a:xfrm>
            <a:off x="7711395" y="0"/>
            <a:ext cx="1432605" cy="63897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74573"/>
            <a:ext cx="8520600" cy="4194452"/>
          </a:xfrm>
        </p:spPr>
        <p:txBody>
          <a:bodyPr>
            <a:normAutofit fontScale="92500" lnSpcReduction="20000"/>
          </a:bodyPr>
          <a:lstStyle/>
          <a:p>
            <a:pPr>
              <a:buNone/>
            </a:pPr>
            <a:r>
              <a:rPr lang="en-IN" dirty="0">
                <a:latin typeface="Bookman Old Style" pitchFamily="18" charset="0"/>
              </a:rPr>
              <a:t>2. Find the </a:t>
            </a:r>
            <a:r>
              <a:rPr lang="en-IN" b="1" dirty="0">
                <a:latin typeface="Bookman Old Style" pitchFamily="18" charset="0"/>
              </a:rPr>
              <a:t>Download </a:t>
            </a:r>
            <a:r>
              <a:rPr lang="en-IN" dirty="0">
                <a:latin typeface="Bookman Old Style" pitchFamily="18" charset="0"/>
              </a:rPr>
              <a:t>button on the right side to download the file.</a:t>
            </a:r>
          </a:p>
          <a:p>
            <a:pPr>
              <a:buNone/>
            </a:pPr>
            <a:r>
              <a:rPr lang="en-IN" dirty="0">
                <a:latin typeface="Bookman Old Style" pitchFamily="18" charset="0"/>
              </a:rPr>
              <a:t>3. Now, create new folders </a:t>
            </a:r>
            <a:r>
              <a:rPr lang="en-IN" b="1" i="1" dirty="0" err="1">
                <a:latin typeface="Bookman Old Style" pitchFamily="18" charset="0"/>
              </a:rPr>
              <a:t>Hadoop</a:t>
            </a:r>
            <a:r>
              <a:rPr lang="en-IN" b="1" dirty="0">
                <a:latin typeface="Bookman Old Style" pitchFamily="18" charset="0"/>
              </a:rPr>
              <a:t> </a:t>
            </a:r>
            <a:r>
              <a:rPr lang="en-IN" dirty="0">
                <a:latin typeface="Bookman Old Style" pitchFamily="18" charset="0"/>
              </a:rPr>
              <a:t>and </a:t>
            </a:r>
            <a:r>
              <a:rPr lang="en-IN" b="1" dirty="0">
                <a:latin typeface="Bookman Old Style" pitchFamily="18" charset="0"/>
              </a:rPr>
              <a:t>bin</a:t>
            </a:r>
            <a:r>
              <a:rPr lang="en-IN" dirty="0">
                <a:latin typeface="Bookman Old Style" pitchFamily="18" charset="0"/>
              </a:rPr>
              <a:t> on C: using Windows Explorer or the Command Prompt.</a:t>
            </a:r>
          </a:p>
          <a:p>
            <a:pPr>
              <a:buNone/>
            </a:pPr>
            <a:r>
              <a:rPr lang="en-IN" dirty="0">
                <a:latin typeface="Bookman Old Style" pitchFamily="18" charset="0"/>
              </a:rPr>
              <a:t>4. Copy the winutils.exe file from the Downloads folder to </a:t>
            </a:r>
            <a:r>
              <a:rPr lang="en-IN" b="1" dirty="0">
                <a:solidFill>
                  <a:schemeClr val="accent2">
                    <a:lumMod val="50000"/>
                  </a:schemeClr>
                </a:solidFill>
                <a:latin typeface="Bookman Old Style" pitchFamily="18" charset="0"/>
              </a:rPr>
              <a:t>C:\hadoop\bin</a:t>
            </a:r>
            <a:r>
              <a:rPr lang="en-IN" dirty="0">
                <a:solidFill>
                  <a:schemeClr val="accent2">
                    <a:lumMod val="50000"/>
                  </a:schemeClr>
                </a:solidFill>
                <a:latin typeface="Bookman Old Style" pitchFamily="18" charset="0"/>
              </a:rPr>
              <a:t>.</a:t>
            </a:r>
          </a:p>
          <a:p>
            <a:endParaRPr lang="en-IN" dirty="0">
              <a:latin typeface="Bookman Old Style" pitchFamily="18" charset="0"/>
            </a:endParaRPr>
          </a:p>
          <a:p>
            <a:pPr algn="ctr">
              <a:buNone/>
            </a:pPr>
            <a:r>
              <a:rPr lang="en-IN" b="1" u="sng" dirty="0">
                <a:latin typeface="Bookman Old Style" pitchFamily="18" charset="0"/>
              </a:rPr>
              <a:t>Step 7: Configure Environment Variables</a:t>
            </a:r>
          </a:p>
          <a:p>
            <a:pPr>
              <a:buNone/>
            </a:pPr>
            <a:endParaRPr lang="en-IN" b="1" dirty="0">
              <a:latin typeface="Bookman Old Style" pitchFamily="18" charset="0"/>
            </a:endParaRPr>
          </a:p>
          <a:p>
            <a:r>
              <a:rPr lang="en-IN" dirty="0">
                <a:latin typeface="Bookman Old Style" pitchFamily="18" charset="0"/>
              </a:rPr>
              <a:t>Configuring </a:t>
            </a:r>
            <a:r>
              <a:rPr lang="en-IN" dirty="0">
                <a:latin typeface="Bookman Old Style" pitchFamily="18" charset="0"/>
                <a:hlinkClick r:id="rId2"/>
              </a:rPr>
              <a:t>environment variables in Windows</a:t>
            </a:r>
            <a:r>
              <a:rPr lang="en-IN" dirty="0">
                <a:latin typeface="Bookman Old Style" pitchFamily="18" charset="0"/>
              </a:rPr>
              <a:t> adds the Spark and </a:t>
            </a:r>
            <a:r>
              <a:rPr lang="en-IN" dirty="0" err="1">
                <a:latin typeface="Bookman Old Style" pitchFamily="18" charset="0"/>
              </a:rPr>
              <a:t>Hadoop</a:t>
            </a:r>
            <a:r>
              <a:rPr lang="en-IN" dirty="0">
                <a:latin typeface="Bookman Old Style" pitchFamily="18" charset="0"/>
              </a:rPr>
              <a:t> locations to your system PATH. It allows you to run the Spark shell directly from a command prompt window.</a:t>
            </a:r>
          </a:p>
          <a:p>
            <a:pPr>
              <a:buNone/>
            </a:pPr>
            <a:r>
              <a:rPr lang="en-IN" dirty="0">
                <a:latin typeface="Bookman Old Style" pitchFamily="18" charset="0"/>
              </a:rPr>
              <a:t>1. Click </a:t>
            </a:r>
            <a:r>
              <a:rPr lang="en-IN" b="1" dirty="0">
                <a:latin typeface="Bookman Old Style" pitchFamily="18" charset="0"/>
              </a:rPr>
              <a:t>Start</a:t>
            </a:r>
            <a:r>
              <a:rPr lang="en-IN" dirty="0">
                <a:latin typeface="Bookman Old Style" pitchFamily="18" charset="0"/>
              </a:rPr>
              <a:t> and type </a:t>
            </a:r>
            <a:r>
              <a:rPr lang="en-IN" i="1" dirty="0">
                <a:latin typeface="Bookman Old Style" pitchFamily="18" charset="0"/>
              </a:rPr>
              <a:t>environment</a:t>
            </a:r>
            <a:r>
              <a:rPr lang="en-IN" dirty="0">
                <a:latin typeface="Bookman Old Style" pitchFamily="18" charset="0"/>
              </a:rPr>
              <a:t>.</a:t>
            </a:r>
          </a:p>
          <a:p>
            <a:pPr>
              <a:buNone/>
            </a:pPr>
            <a:r>
              <a:rPr lang="en-IN" dirty="0">
                <a:latin typeface="Bookman Old Style" pitchFamily="18" charset="0"/>
              </a:rPr>
              <a:t>2. Select the result </a:t>
            </a:r>
            <a:r>
              <a:rPr lang="en-IN" dirty="0" err="1">
                <a:latin typeface="Bookman Old Style" pitchFamily="18" charset="0"/>
              </a:rPr>
              <a:t>labeled</a:t>
            </a:r>
            <a:r>
              <a:rPr lang="en-IN" dirty="0">
                <a:latin typeface="Bookman Old Style" pitchFamily="18" charset="0"/>
              </a:rPr>
              <a:t> </a:t>
            </a:r>
            <a:r>
              <a:rPr lang="en-IN" b="1" i="1" dirty="0">
                <a:latin typeface="Bookman Old Style" pitchFamily="18" charset="0"/>
              </a:rPr>
              <a:t>Edit the system environment variables</a:t>
            </a:r>
            <a:r>
              <a:rPr lang="en-IN" dirty="0">
                <a:latin typeface="Bookman Old Style" pitchFamily="18" charset="0"/>
              </a:rPr>
              <a:t>.</a:t>
            </a:r>
          </a:p>
          <a:p>
            <a:pPr>
              <a:buNone/>
            </a:pPr>
            <a:r>
              <a:rPr lang="en-IN" dirty="0">
                <a:latin typeface="Bookman Old Style" pitchFamily="18" charset="0"/>
              </a:rPr>
              <a:t>3. A System Properties dialog box appears. In the lower-right corner, click </a:t>
            </a:r>
            <a:r>
              <a:rPr lang="en-IN" b="1" dirty="0">
                <a:latin typeface="Bookman Old Style" pitchFamily="18" charset="0"/>
              </a:rPr>
              <a:t>Environment Variables</a:t>
            </a:r>
            <a:r>
              <a:rPr lang="en-IN" dirty="0">
                <a:latin typeface="Bookman Old Style" pitchFamily="18" charset="0"/>
              </a:rPr>
              <a:t> and then click </a:t>
            </a:r>
            <a:r>
              <a:rPr lang="en-IN" b="1" dirty="0">
                <a:latin typeface="Bookman Old Style" pitchFamily="18" charset="0"/>
              </a:rPr>
              <a:t>New</a:t>
            </a:r>
            <a:r>
              <a:rPr lang="en-IN" dirty="0">
                <a:latin typeface="Bookman Old Style" pitchFamily="18" charset="0"/>
              </a:rPr>
              <a:t> in the next window.</a:t>
            </a:r>
          </a:p>
          <a:p>
            <a:pPr>
              <a:buNone/>
            </a:pPr>
            <a:br>
              <a:rPr lang="en-IN" dirty="0">
                <a:latin typeface="News701 BT" pitchFamily="18" charset="0"/>
              </a:rPr>
            </a:br>
            <a:endParaRPr lang="en-IN" dirty="0">
              <a:latin typeface="News701 BT" pitchFamily="18" charset="0"/>
            </a:endParaRPr>
          </a:p>
        </p:txBody>
      </p:sp>
      <p:pic>
        <p:nvPicPr>
          <p:cNvPr id="4" name="Picture 3" descr="spark-logo.png"/>
          <p:cNvPicPr>
            <a:picLocks noChangeAspect="1"/>
          </p:cNvPicPr>
          <p:nvPr/>
        </p:nvPicPr>
        <p:blipFill>
          <a:blip r:embed="rId3"/>
          <a:stretch>
            <a:fillRect/>
          </a:stretch>
        </p:blipFill>
        <p:spPr>
          <a:xfrm>
            <a:off x="7711395" y="3921523"/>
            <a:ext cx="1432605" cy="111180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11.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a:latin typeface="News706 BT" pitchFamily="18" charset="0"/>
              </a:rPr>
              <a:t>What is Spark?</a:t>
            </a:r>
            <a:br>
              <a:rPr lang="en-IN" b="0" dirty="0">
                <a:latin typeface="News706 BT" pitchFamily="18" charset="0"/>
              </a:rPr>
            </a:br>
            <a:endParaRPr lang="en-IN" dirty="0">
              <a:latin typeface="News706 BT" pitchFamily="18" charset="0"/>
            </a:endParaRPr>
          </a:p>
        </p:txBody>
      </p:sp>
      <p:sp>
        <p:nvSpPr>
          <p:cNvPr id="3" name="Text Placeholder 2"/>
          <p:cNvSpPr>
            <a:spLocks noGrp="1"/>
          </p:cNvSpPr>
          <p:nvPr>
            <p:ph type="body" idx="1"/>
          </p:nvPr>
        </p:nvSpPr>
        <p:spPr/>
        <p:txBody>
          <a:bodyPr/>
          <a:lstStyle/>
          <a:p>
            <a:pPr>
              <a:buFont typeface="Wingdings" pitchFamily="2" charset="2"/>
              <a:buChar char="Ø"/>
            </a:pPr>
            <a:r>
              <a:rPr lang="en-IN" dirty="0">
                <a:latin typeface="Bookman Old Style" pitchFamily="18" charset="0"/>
              </a:rPr>
              <a:t>Apache Spark is an open-source cluster computing framework. Its primary purpose is to handle the real-time generated data.</a:t>
            </a:r>
          </a:p>
          <a:p>
            <a:pPr>
              <a:buFont typeface="Wingdings" pitchFamily="2" charset="2"/>
              <a:buChar char="Ø"/>
            </a:pPr>
            <a:r>
              <a:rPr lang="en-IN" dirty="0">
                <a:latin typeface="Bookman Old Style" pitchFamily="18" charset="0"/>
              </a:rPr>
              <a:t>Spark was built on the top of the </a:t>
            </a:r>
            <a:r>
              <a:rPr lang="en-IN" dirty="0" err="1">
                <a:latin typeface="Bookman Old Style" pitchFamily="18" charset="0"/>
              </a:rPr>
              <a:t>Hadoop</a:t>
            </a:r>
            <a:r>
              <a:rPr lang="en-IN" dirty="0">
                <a:latin typeface="Bookman Old Style" pitchFamily="18" charset="0"/>
              </a:rPr>
              <a:t> </a:t>
            </a:r>
            <a:r>
              <a:rPr lang="en-IN" dirty="0" err="1">
                <a:latin typeface="Bookman Old Style" pitchFamily="18" charset="0"/>
              </a:rPr>
              <a:t>MapReduce</a:t>
            </a:r>
            <a:r>
              <a:rPr lang="en-IN" dirty="0">
                <a:latin typeface="Bookman Old Style" pitchFamily="18" charset="0"/>
              </a:rPr>
              <a:t>. </a:t>
            </a:r>
          </a:p>
          <a:p>
            <a:pPr>
              <a:buFont typeface="Wingdings" pitchFamily="2" charset="2"/>
              <a:buChar char="Ø"/>
            </a:pPr>
            <a:r>
              <a:rPr lang="en-IN" dirty="0">
                <a:latin typeface="Bookman Old Style" pitchFamily="18" charset="0"/>
              </a:rPr>
              <a:t>It was optimized to run in memory whereas alternative approaches like </a:t>
            </a:r>
            <a:r>
              <a:rPr lang="en-IN" dirty="0" err="1">
                <a:latin typeface="Bookman Old Style" pitchFamily="18" charset="0"/>
              </a:rPr>
              <a:t>Hadoop's</a:t>
            </a:r>
            <a:r>
              <a:rPr lang="en-IN" dirty="0">
                <a:latin typeface="Bookman Old Style" pitchFamily="18" charset="0"/>
              </a:rPr>
              <a:t> </a:t>
            </a:r>
            <a:r>
              <a:rPr lang="en-IN" dirty="0" err="1">
                <a:latin typeface="Bookman Old Style" pitchFamily="18" charset="0"/>
              </a:rPr>
              <a:t>MapReduce</a:t>
            </a:r>
            <a:r>
              <a:rPr lang="en-IN" dirty="0">
                <a:latin typeface="Bookman Old Style" pitchFamily="18" charset="0"/>
              </a:rPr>
              <a:t> writes data to and from computer hard drives.</a:t>
            </a:r>
          </a:p>
          <a:p>
            <a:pPr>
              <a:buFont typeface="Wingdings" pitchFamily="2" charset="2"/>
              <a:buChar char="Ø"/>
            </a:pPr>
            <a:r>
              <a:rPr lang="en-IN" dirty="0">
                <a:latin typeface="Bookman Old Style" pitchFamily="18" charset="0"/>
              </a:rPr>
              <a:t> So, Spark process the data much quicker than other alternatives.</a:t>
            </a:r>
          </a:p>
          <a:p>
            <a:pPr>
              <a:buFont typeface="Wingdings" pitchFamily="2" charset="2"/>
              <a:buChar char="Ø"/>
            </a:pPr>
            <a:endParaRPr lang="en-IN" dirty="0"/>
          </a:p>
        </p:txBody>
      </p:sp>
      <p:pic>
        <p:nvPicPr>
          <p:cNvPr id="4" name="Picture 3" descr="spark-logo.png"/>
          <p:cNvPicPr>
            <a:picLocks noChangeAspect="1"/>
          </p:cNvPicPr>
          <p:nvPr/>
        </p:nvPicPr>
        <p:blipFill>
          <a:blip r:embed="rId2"/>
          <a:stretch>
            <a:fillRect/>
          </a:stretch>
        </p:blipFill>
        <p:spPr>
          <a:xfrm>
            <a:off x="7711395" y="0"/>
            <a:ext cx="1432605" cy="111180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86439"/>
            <a:ext cx="8520600" cy="4282586"/>
          </a:xfrm>
        </p:spPr>
        <p:txBody>
          <a:bodyPr>
            <a:normAutofit fontScale="92500" lnSpcReduction="10000"/>
          </a:bodyPr>
          <a:lstStyle/>
          <a:p>
            <a:pPr>
              <a:buNone/>
            </a:pPr>
            <a:r>
              <a:rPr lang="en-IN" dirty="0">
                <a:latin typeface="Bookman Old Style" pitchFamily="18" charset="0"/>
              </a:rPr>
              <a:t>4. For </a:t>
            </a:r>
            <a:r>
              <a:rPr lang="en-IN" i="1" dirty="0">
                <a:latin typeface="Bookman Old Style" pitchFamily="18" charset="0"/>
              </a:rPr>
              <a:t>Variable Name</a:t>
            </a:r>
            <a:r>
              <a:rPr lang="en-IN" dirty="0">
                <a:latin typeface="Bookman Old Style" pitchFamily="18" charset="0"/>
              </a:rPr>
              <a:t> type </a:t>
            </a:r>
            <a:r>
              <a:rPr lang="en-IN" b="1" i="1" dirty="0">
                <a:latin typeface="Bookman Old Style" pitchFamily="18" charset="0"/>
              </a:rPr>
              <a:t>SPARK_HOME</a:t>
            </a:r>
            <a:r>
              <a:rPr lang="en-IN" dirty="0">
                <a:latin typeface="Bookman Old Style" pitchFamily="18" charset="0"/>
              </a:rPr>
              <a:t>.</a:t>
            </a:r>
          </a:p>
          <a:p>
            <a:pPr>
              <a:buNone/>
            </a:pPr>
            <a:r>
              <a:rPr lang="en-IN" dirty="0">
                <a:latin typeface="Bookman Old Style" pitchFamily="18" charset="0"/>
              </a:rPr>
              <a:t>5. For </a:t>
            </a:r>
            <a:r>
              <a:rPr lang="en-IN" i="1" dirty="0">
                <a:latin typeface="Bookman Old Style" pitchFamily="18" charset="0"/>
              </a:rPr>
              <a:t>Variable Value </a:t>
            </a:r>
            <a:r>
              <a:rPr lang="en-IN" dirty="0">
                <a:latin typeface="Bookman Old Style" pitchFamily="18" charset="0"/>
              </a:rPr>
              <a:t>type </a:t>
            </a:r>
            <a:r>
              <a:rPr lang="en-IN" b="1" dirty="0">
                <a:solidFill>
                  <a:schemeClr val="accent2">
                    <a:lumMod val="50000"/>
                  </a:schemeClr>
                </a:solidFill>
                <a:latin typeface="Bookman Old Style" pitchFamily="18" charset="0"/>
              </a:rPr>
              <a:t>C:\Spark\spark-2.4.5-bin-hadoop2.7</a:t>
            </a:r>
            <a:r>
              <a:rPr lang="en-IN" b="1" dirty="0">
                <a:latin typeface="Bookman Old Style" pitchFamily="18" charset="0"/>
              </a:rPr>
              <a:t> </a:t>
            </a:r>
            <a:r>
              <a:rPr lang="en-IN" dirty="0">
                <a:latin typeface="Bookman Old Style" pitchFamily="18" charset="0"/>
              </a:rPr>
              <a:t>and click OK. If you changed the folder path, use that one instead.</a:t>
            </a: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endParaRPr lang="en-IN" dirty="0">
              <a:latin typeface="Bookman Old Style" pitchFamily="18" charset="0"/>
            </a:endParaRPr>
          </a:p>
          <a:p>
            <a:endParaRPr lang="en-US" dirty="0">
              <a:latin typeface="Bookman Old Style" pitchFamily="18" charset="0"/>
            </a:endParaRPr>
          </a:p>
          <a:p>
            <a:endParaRPr lang="en-US" dirty="0">
              <a:latin typeface="Bookman Old Style" pitchFamily="18" charset="0"/>
            </a:endParaRPr>
          </a:p>
          <a:p>
            <a:pPr>
              <a:buNone/>
            </a:pPr>
            <a:r>
              <a:rPr lang="en-IN" dirty="0">
                <a:latin typeface="Bookman Old Style" pitchFamily="18" charset="0"/>
              </a:rPr>
              <a:t>6. In the top box, click the </a:t>
            </a:r>
            <a:r>
              <a:rPr lang="en-IN" b="1" dirty="0">
                <a:latin typeface="Bookman Old Style" pitchFamily="18" charset="0"/>
              </a:rPr>
              <a:t>Path</a:t>
            </a:r>
            <a:r>
              <a:rPr lang="en-IN" dirty="0">
                <a:latin typeface="Bookman Old Style" pitchFamily="18" charset="0"/>
              </a:rPr>
              <a:t> entry, then click </a:t>
            </a:r>
            <a:r>
              <a:rPr lang="en-IN" b="1" dirty="0">
                <a:latin typeface="Bookman Old Style" pitchFamily="18" charset="0"/>
              </a:rPr>
              <a:t>Edit</a:t>
            </a:r>
            <a:r>
              <a:rPr lang="en-IN" dirty="0">
                <a:latin typeface="Bookman Old Style" pitchFamily="18" charset="0"/>
              </a:rPr>
              <a:t>. Be careful with editing the system path. Avoid deleting any entries already on the list.</a:t>
            </a:r>
          </a:p>
        </p:txBody>
      </p:sp>
      <p:pic>
        <p:nvPicPr>
          <p:cNvPr id="4" name="Picture 3" descr="12.PNG"/>
          <p:cNvPicPr>
            <a:picLocks noChangeAspect="1"/>
          </p:cNvPicPr>
          <p:nvPr/>
        </p:nvPicPr>
        <p:blipFill>
          <a:blip r:embed="rId2"/>
          <a:stretch>
            <a:fillRect/>
          </a:stretch>
        </p:blipFill>
        <p:spPr>
          <a:xfrm>
            <a:off x="786935" y="1322025"/>
            <a:ext cx="7905374" cy="2357610"/>
          </a:xfrm>
          <a:prstGeom prst="rect">
            <a:avLst/>
          </a:prstGeom>
        </p:spPr>
      </p:pic>
      <p:pic>
        <p:nvPicPr>
          <p:cNvPr id="5" name="Picture 4" descr="spark-logo.png"/>
          <p:cNvPicPr>
            <a:picLocks noChangeAspect="1"/>
          </p:cNvPicPr>
          <p:nvPr/>
        </p:nvPicPr>
        <p:blipFill>
          <a:blip r:embed="rId3"/>
          <a:stretch>
            <a:fillRect/>
          </a:stretch>
        </p:blipFill>
        <p:spPr>
          <a:xfrm>
            <a:off x="7711395" y="4208443"/>
            <a:ext cx="1432605" cy="8359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13.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65253"/>
            <a:ext cx="8520600" cy="4403772"/>
          </a:xfrm>
        </p:spPr>
        <p:txBody>
          <a:bodyPr/>
          <a:lstStyle/>
          <a:p>
            <a:pPr>
              <a:buNone/>
            </a:pPr>
            <a:r>
              <a:rPr lang="en-IN" sz="1600" dirty="0">
                <a:latin typeface="Bookman Old Style" pitchFamily="18" charset="0"/>
              </a:rPr>
              <a:t>7. You should see a box with entries on the left. On the right, click </a:t>
            </a:r>
            <a:r>
              <a:rPr lang="en-IN" sz="1600" b="1" dirty="0">
                <a:latin typeface="Bookman Old Style" pitchFamily="18" charset="0"/>
              </a:rPr>
              <a:t>New</a:t>
            </a:r>
            <a:r>
              <a:rPr lang="en-IN" sz="1600" dirty="0">
                <a:latin typeface="Bookman Old Style" pitchFamily="18" charset="0"/>
              </a:rPr>
              <a:t>.</a:t>
            </a:r>
          </a:p>
          <a:p>
            <a:pPr>
              <a:buNone/>
            </a:pPr>
            <a:r>
              <a:rPr lang="en-IN" sz="1600" dirty="0">
                <a:latin typeface="Bookman Old Style" pitchFamily="18" charset="0"/>
              </a:rPr>
              <a:t>8. The system highlights a new line. Enter the path to the Spark folder </a:t>
            </a:r>
            <a:r>
              <a:rPr lang="en-IN" sz="1600" b="1" dirty="0">
                <a:solidFill>
                  <a:schemeClr val="accent2">
                    <a:lumMod val="50000"/>
                  </a:schemeClr>
                </a:solidFill>
                <a:latin typeface="Bookman Old Style" pitchFamily="18" charset="0"/>
              </a:rPr>
              <a:t>C:\</a:t>
            </a:r>
            <a:r>
              <a:rPr lang="en-IN" sz="1600" b="1" dirty="0">
                <a:latin typeface="Bookman Old Style" pitchFamily="18" charset="0"/>
              </a:rPr>
              <a:t>SP</a:t>
            </a:r>
            <a:r>
              <a:rPr lang="en-IN" sz="1600" b="1" dirty="0">
                <a:solidFill>
                  <a:schemeClr val="accent2">
                    <a:lumMod val="50000"/>
                  </a:schemeClr>
                </a:solidFill>
                <a:latin typeface="Bookman Old Style" pitchFamily="18" charset="0"/>
              </a:rPr>
              <a:t>Spark\spark-2.4.5-bin-hadoop2.7\bin</a:t>
            </a:r>
            <a:r>
              <a:rPr lang="en-IN" sz="1600" dirty="0">
                <a:solidFill>
                  <a:schemeClr val="accent2">
                    <a:lumMod val="50000"/>
                  </a:schemeClr>
                </a:solidFill>
                <a:latin typeface="Bookman Old Style" pitchFamily="18" charset="0"/>
              </a:rPr>
              <a:t>. </a:t>
            </a:r>
            <a:r>
              <a:rPr lang="en-IN" sz="1600" dirty="0">
                <a:latin typeface="Bookman Old Style" pitchFamily="18" charset="0"/>
              </a:rPr>
              <a:t>We recommend using </a:t>
            </a:r>
            <a:r>
              <a:rPr lang="en-IN" sz="1600" b="1" dirty="0">
                <a:solidFill>
                  <a:schemeClr val="accent2">
                    <a:lumMod val="50000"/>
                  </a:schemeClr>
                </a:solidFill>
                <a:latin typeface="Bookman Old Style" pitchFamily="18" charset="0"/>
              </a:rPr>
              <a:t>%ARK_HOME%\bin</a:t>
            </a:r>
            <a:r>
              <a:rPr lang="en-IN" sz="1600" b="1" dirty="0">
                <a:latin typeface="Bookman Old Style" pitchFamily="18" charset="0"/>
              </a:rPr>
              <a:t> </a:t>
            </a:r>
            <a:r>
              <a:rPr lang="en-IN" sz="1600" dirty="0">
                <a:latin typeface="Bookman Old Style" pitchFamily="18" charset="0"/>
              </a:rPr>
              <a:t>to avoid possible issues with the path.</a:t>
            </a:r>
          </a:p>
          <a:p>
            <a:pPr>
              <a:buNone/>
            </a:pPr>
            <a:br>
              <a:rPr lang="en-IN" dirty="0"/>
            </a:br>
            <a:endParaRPr lang="en-IN" dirty="0"/>
          </a:p>
        </p:txBody>
      </p:sp>
      <p:pic>
        <p:nvPicPr>
          <p:cNvPr id="4" name="Picture 3" descr="14.PNG"/>
          <p:cNvPicPr>
            <a:picLocks noChangeAspect="1"/>
          </p:cNvPicPr>
          <p:nvPr/>
        </p:nvPicPr>
        <p:blipFill>
          <a:blip r:embed="rId2"/>
          <a:stretch>
            <a:fillRect/>
          </a:stretch>
        </p:blipFill>
        <p:spPr>
          <a:xfrm>
            <a:off x="815248" y="1520328"/>
            <a:ext cx="7535538" cy="3475873"/>
          </a:xfrm>
          <a:prstGeom prst="rect">
            <a:avLst/>
          </a:prstGeom>
        </p:spPr>
      </p:pic>
      <p:pic>
        <p:nvPicPr>
          <p:cNvPr id="5" name="Picture 4" descr="spark-logo.png"/>
          <p:cNvPicPr>
            <a:picLocks noChangeAspect="1"/>
          </p:cNvPicPr>
          <p:nvPr/>
        </p:nvPicPr>
        <p:blipFill>
          <a:blip r:embed="rId3"/>
          <a:stretch>
            <a:fillRect/>
          </a:stretch>
        </p:blipFill>
        <p:spPr>
          <a:xfrm>
            <a:off x="7821976" y="1"/>
            <a:ext cx="1322024" cy="10259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51692"/>
            <a:ext cx="8520600" cy="4117333"/>
          </a:xfrm>
        </p:spPr>
        <p:txBody>
          <a:bodyPr/>
          <a:lstStyle/>
          <a:p>
            <a:pPr>
              <a:buNone/>
            </a:pPr>
            <a:r>
              <a:rPr lang="en-IN" dirty="0">
                <a:latin typeface="Bookman Old Style" pitchFamily="18" charset="0"/>
              </a:rPr>
              <a:t>9. Repeat this process for </a:t>
            </a:r>
            <a:r>
              <a:rPr lang="en-IN" dirty="0" err="1">
                <a:latin typeface="Bookman Old Style" pitchFamily="18" charset="0"/>
              </a:rPr>
              <a:t>Hadoop</a:t>
            </a:r>
            <a:r>
              <a:rPr lang="en-IN" dirty="0">
                <a:latin typeface="Bookman Old Style" pitchFamily="18" charset="0"/>
              </a:rPr>
              <a:t> and Java.</a:t>
            </a:r>
          </a:p>
          <a:p>
            <a:r>
              <a:rPr lang="en-IN" dirty="0">
                <a:latin typeface="Bookman Old Style" pitchFamily="18" charset="0"/>
              </a:rPr>
              <a:t>For </a:t>
            </a:r>
            <a:r>
              <a:rPr lang="en-IN" dirty="0" err="1">
                <a:latin typeface="Bookman Old Style" pitchFamily="18" charset="0"/>
              </a:rPr>
              <a:t>Hadoop</a:t>
            </a:r>
            <a:r>
              <a:rPr lang="en-IN" dirty="0">
                <a:latin typeface="Bookman Old Style" pitchFamily="18" charset="0"/>
              </a:rPr>
              <a:t>, the variable name is </a:t>
            </a:r>
            <a:r>
              <a:rPr lang="en-IN" b="1" dirty="0">
                <a:latin typeface="Bookman Old Style" pitchFamily="18" charset="0"/>
              </a:rPr>
              <a:t>HADOOP_HOME</a:t>
            </a:r>
            <a:r>
              <a:rPr lang="en-IN" dirty="0">
                <a:latin typeface="Bookman Old Style" pitchFamily="18" charset="0"/>
              </a:rPr>
              <a:t> and for the value use the path of the folder you created earlier: </a:t>
            </a:r>
            <a:r>
              <a:rPr lang="en-IN" b="1" dirty="0">
                <a:latin typeface="Bookman Old Style" pitchFamily="18" charset="0"/>
              </a:rPr>
              <a:t>C:\hadoop. </a:t>
            </a:r>
            <a:r>
              <a:rPr lang="en-IN" dirty="0">
                <a:latin typeface="Bookman Old Style" pitchFamily="18" charset="0"/>
              </a:rPr>
              <a:t>Add </a:t>
            </a:r>
            <a:r>
              <a:rPr lang="en-IN" b="1" dirty="0">
                <a:latin typeface="Bookman Old Style" pitchFamily="18" charset="0"/>
              </a:rPr>
              <a:t>C:\hadoop\bin </a:t>
            </a:r>
            <a:r>
              <a:rPr lang="en-IN" dirty="0">
                <a:latin typeface="Bookman Old Style" pitchFamily="18" charset="0"/>
              </a:rPr>
              <a:t>to the </a:t>
            </a:r>
            <a:r>
              <a:rPr lang="en-IN" b="1" dirty="0">
                <a:latin typeface="Bookman Old Style" pitchFamily="18" charset="0"/>
              </a:rPr>
              <a:t>Path variable </a:t>
            </a:r>
            <a:r>
              <a:rPr lang="en-IN" dirty="0">
                <a:latin typeface="Bookman Old Style" pitchFamily="18" charset="0"/>
              </a:rPr>
              <a:t>field, but we recommend using </a:t>
            </a:r>
            <a:r>
              <a:rPr lang="en-IN" b="1" dirty="0">
                <a:latin typeface="Bookman Old Style" pitchFamily="18" charset="0"/>
              </a:rPr>
              <a:t>%HADOOP_HOME%\bin</a:t>
            </a:r>
            <a:r>
              <a:rPr lang="en-IN" dirty="0">
                <a:latin typeface="Bookman Old Style" pitchFamily="18" charset="0"/>
              </a:rPr>
              <a:t>.</a:t>
            </a:r>
          </a:p>
          <a:p>
            <a:r>
              <a:rPr lang="en-IN" dirty="0">
                <a:latin typeface="Bookman Old Style" pitchFamily="18" charset="0"/>
              </a:rPr>
              <a:t>For Java, the variable name is </a:t>
            </a:r>
            <a:r>
              <a:rPr lang="en-IN" b="1" dirty="0">
                <a:latin typeface="Bookman Old Style" pitchFamily="18" charset="0"/>
              </a:rPr>
              <a:t>JAVA_HOME</a:t>
            </a:r>
            <a:r>
              <a:rPr lang="en-IN" dirty="0">
                <a:latin typeface="Bookman Old Style" pitchFamily="18" charset="0"/>
              </a:rPr>
              <a:t> and for the value use the path to your Java JDK directory (in our case it’s </a:t>
            </a:r>
            <a:r>
              <a:rPr lang="en-IN" b="1" dirty="0">
                <a:latin typeface="Bookman Old Style" pitchFamily="18" charset="0"/>
              </a:rPr>
              <a:t>C:\Program Files\Java\jdk1.8.0_251</a:t>
            </a:r>
            <a:r>
              <a:rPr lang="en-IN" dirty="0">
                <a:latin typeface="Bookman Old Style" pitchFamily="18" charset="0"/>
              </a:rPr>
              <a:t>).</a:t>
            </a:r>
          </a:p>
          <a:p>
            <a:pPr>
              <a:buNone/>
            </a:pPr>
            <a:r>
              <a:rPr lang="en-IN" dirty="0">
                <a:latin typeface="Bookman Old Style" pitchFamily="18" charset="0"/>
              </a:rPr>
              <a:t>10. Click </a:t>
            </a:r>
            <a:r>
              <a:rPr lang="en-IN" b="1" dirty="0">
                <a:latin typeface="Bookman Old Style" pitchFamily="18" charset="0"/>
              </a:rPr>
              <a:t>OK</a:t>
            </a:r>
            <a:r>
              <a:rPr lang="en-IN" dirty="0">
                <a:latin typeface="Bookman Old Style" pitchFamily="18" charset="0"/>
              </a:rPr>
              <a:t> to close all open windows.</a:t>
            </a:r>
          </a:p>
          <a:p>
            <a:endParaRPr lang="en-IN" dirty="0"/>
          </a:p>
        </p:txBody>
      </p:sp>
      <p:pic>
        <p:nvPicPr>
          <p:cNvPr id="4" name="Picture 3" descr="spark-logo.png"/>
          <p:cNvPicPr>
            <a:picLocks noChangeAspect="1"/>
          </p:cNvPicPr>
          <p:nvPr/>
        </p:nvPicPr>
        <p:blipFill>
          <a:blip r:embed="rId2"/>
          <a:stretch>
            <a:fillRect/>
          </a:stretch>
        </p:blipFill>
        <p:spPr>
          <a:xfrm>
            <a:off x="7711395" y="3921523"/>
            <a:ext cx="1432605" cy="111180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74573"/>
            <a:ext cx="8520600" cy="4194452"/>
          </a:xfrm>
        </p:spPr>
        <p:txBody>
          <a:bodyPr>
            <a:normAutofit/>
          </a:bodyPr>
          <a:lstStyle/>
          <a:p>
            <a:pPr algn="ctr">
              <a:buNone/>
            </a:pPr>
            <a:r>
              <a:rPr lang="en-IN" b="1" u="sng" dirty="0">
                <a:latin typeface="Bookman Old Style" pitchFamily="18" charset="0"/>
              </a:rPr>
              <a:t>Step 8: Launch Spark</a:t>
            </a:r>
          </a:p>
          <a:p>
            <a:pPr>
              <a:buNone/>
            </a:pPr>
            <a:r>
              <a:rPr lang="en-IN" dirty="0">
                <a:latin typeface="Bookman Old Style" pitchFamily="18" charset="0"/>
              </a:rPr>
              <a:t>1. Open a new command-prompt window using the right-click and </a:t>
            </a:r>
            <a:r>
              <a:rPr lang="en-IN" b="1" dirty="0">
                <a:latin typeface="Bookman Old Style" pitchFamily="18" charset="0"/>
              </a:rPr>
              <a:t>Run as administrator</a:t>
            </a:r>
            <a:r>
              <a:rPr lang="en-IN" dirty="0">
                <a:latin typeface="Bookman Old Style" pitchFamily="18" charset="0"/>
              </a:rPr>
              <a:t>:</a:t>
            </a:r>
          </a:p>
          <a:p>
            <a:pPr>
              <a:buNone/>
            </a:pPr>
            <a:r>
              <a:rPr lang="en-IN" dirty="0">
                <a:latin typeface="Bookman Old Style" pitchFamily="18" charset="0"/>
              </a:rPr>
              <a:t>2. To start Spark, enter:</a:t>
            </a:r>
          </a:p>
          <a:p>
            <a:pPr>
              <a:buNone/>
            </a:pPr>
            <a:r>
              <a:rPr lang="en-IN" dirty="0">
                <a:latin typeface="Bookman Old Style" pitchFamily="18" charset="0"/>
              </a:rPr>
              <a:t>	</a:t>
            </a:r>
            <a:r>
              <a:rPr lang="en-IN" b="1" dirty="0">
                <a:solidFill>
                  <a:schemeClr val="accent2">
                    <a:lumMod val="50000"/>
                  </a:schemeClr>
                </a:solidFill>
                <a:latin typeface="Bookman Old Style" pitchFamily="18" charset="0"/>
              </a:rPr>
              <a:t>C:\Spark\spark-2.4.5-bin-hadoop2.7\bin\spark-shellI</a:t>
            </a:r>
          </a:p>
          <a:p>
            <a:pPr>
              <a:buNone/>
            </a:pPr>
            <a:r>
              <a:rPr lang="en-IN" dirty="0">
                <a:latin typeface="Bookman Old Style" pitchFamily="18" charset="0"/>
              </a:rPr>
              <a:t>	f you set the </a:t>
            </a:r>
            <a:r>
              <a:rPr lang="en-IN" b="1" dirty="0">
                <a:latin typeface="Bookman Old Style" pitchFamily="18" charset="0"/>
              </a:rPr>
              <a:t>environment path</a:t>
            </a:r>
            <a:r>
              <a:rPr lang="en-IN" dirty="0">
                <a:latin typeface="Bookman Old Style" pitchFamily="18" charset="0"/>
              </a:rPr>
              <a:t> correctly, you can type </a:t>
            </a:r>
            <a:r>
              <a:rPr lang="en-IN" b="1" dirty="0">
                <a:latin typeface="Bookman Old Style" pitchFamily="18" charset="0"/>
              </a:rPr>
              <a:t>spark-shell</a:t>
            </a:r>
            <a:r>
              <a:rPr lang="en-IN" dirty="0">
                <a:latin typeface="Bookman Old Style" pitchFamily="18" charset="0"/>
              </a:rPr>
              <a:t> to launch Spark.</a:t>
            </a:r>
          </a:p>
          <a:p>
            <a:pPr>
              <a:buNone/>
            </a:pPr>
            <a:r>
              <a:rPr lang="en-IN" dirty="0">
                <a:latin typeface="Bookman Old Style" pitchFamily="18" charset="0"/>
              </a:rPr>
              <a:t>3. The system should display several lines indicating the status of the application. You may get a Java pop-up. Select </a:t>
            </a:r>
            <a:r>
              <a:rPr lang="en-IN" b="1" dirty="0">
                <a:latin typeface="Bookman Old Style" pitchFamily="18" charset="0"/>
              </a:rPr>
              <a:t>Allow access</a:t>
            </a:r>
            <a:r>
              <a:rPr lang="en-IN" dirty="0">
                <a:latin typeface="Bookman Old Style" pitchFamily="18" charset="0"/>
              </a:rPr>
              <a:t> to continue.</a:t>
            </a:r>
          </a:p>
          <a:p>
            <a:r>
              <a:rPr lang="en-IN" dirty="0">
                <a:latin typeface="Bookman Old Style" pitchFamily="18" charset="0"/>
              </a:rPr>
              <a:t>Finally, the Spark logo appears, and the prompt displays the </a:t>
            </a:r>
            <a:r>
              <a:rPr lang="en-IN" b="1" dirty="0" err="1">
                <a:latin typeface="Bookman Old Style" pitchFamily="18" charset="0"/>
              </a:rPr>
              <a:t>Scala</a:t>
            </a:r>
            <a:r>
              <a:rPr lang="en-IN" b="1" dirty="0">
                <a:latin typeface="Bookman Old Style" pitchFamily="18" charset="0"/>
              </a:rPr>
              <a:t> shell</a:t>
            </a:r>
            <a:r>
              <a:rPr lang="en-IN" dirty="0">
                <a:latin typeface="Bookman Old Style" pitchFamily="18" charset="0"/>
              </a:rPr>
              <a:t>.</a:t>
            </a:r>
          </a:p>
          <a:p>
            <a:endParaRPr lang="en-IN" dirty="0"/>
          </a:p>
        </p:txBody>
      </p:sp>
      <p:pic>
        <p:nvPicPr>
          <p:cNvPr id="4" name="Picture 3" descr="spark-logo.png"/>
          <p:cNvPicPr>
            <a:picLocks noChangeAspect="1"/>
          </p:cNvPicPr>
          <p:nvPr/>
        </p:nvPicPr>
        <p:blipFill>
          <a:blip r:embed="rId2"/>
          <a:stretch>
            <a:fillRect/>
          </a:stretch>
        </p:blipFill>
        <p:spPr>
          <a:xfrm>
            <a:off x="7711395" y="3921523"/>
            <a:ext cx="1432605" cy="111180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15.PNG"/>
          <p:cNvPicPr>
            <a:picLocks noChangeAspect="1"/>
          </p:cNvPicPr>
          <p:nvPr/>
        </p:nvPicPr>
        <p:blipFill>
          <a:blip r:embed="rId2"/>
          <a:stretch>
            <a:fillRect/>
          </a:stretch>
        </p:blipFill>
        <p:spPr>
          <a:xfrm>
            <a:off x="227258" y="44068"/>
            <a:ext cx="8916742" cy="499064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7455"/>
            <a:ext cx="8520600" cy="4271570"/>
          </a:xfrm>
        </p:spPr>
        <p:txBody>
          <a:bodyPr/>
          <a:lstStyle/>
          <a:p>
            <a:pPr>
              <a:buNone/>
            </a:pPr>
            <a:r>
              <a:rPr lang="en-IN" dirty="0"/>
              <a:t>4. Open a web browser and navigate to </a:t>
            </a:r>
            <a:r>
              <a:rPr lang="en-IN" b="1" dirty="0"/>
              <a:t>http://localhost:4040/</a:t>
            </a:r>
            <a:r>
              <a:rPr lang="en-IN" dirty="0"/>
              <a:t>.</a:t>
            </a:r>
          </a:p>
          <a:p>
            <a:pPr>
              <a:buNone/>
            </a:pPr>
            <a:r>
              <a:rPr lang="en-IN" dirty="0"/>
              <a:t>5. You can replace </a:t>
            </a:r>
            <a:r>
              <a:rPr lang="en-IN" b="1" dirty="0" err="1"/>
              <a:t>localhost</a:t>
            </a:r>
            <a:r>
              <a:rPr lang="en-IN" b="1" dirty="0"/>
              <a:t> </a:t>
            </a:r>
            <a:r>
              <a:rPr lang="en-IN" dirty="0"/>
              <a:t>with the name of your system.</a:t>
            </a:r>
          </a:p>
          <a:p>
            <a:pPr>
              <a:buNone/>
            </a:pPr>
            <a:r>
              <a:rPr lang="en-IN" dirty="0"/>
              <a:t>6. You should see an Apache Spark shell Web UI. The example below shows the </a:t>
            </a:r>
            <a:r>
              <a:rPr lang="en-IN" i="1" dirty="0"/>
              <a:t>Executors </a:t>
            </a:r>
            <a:r>
              <a:rPr lang="en-IN" dirty="0"/>
              <a:t>page.</a:t>
            </a:r>
          </a:p>
          <a:p>
            <a:pPr>
              <a:buNone/>
            </a:pPr>
            <a:r>
              <a:rPr lang="en-IN" dirty="0"/>
              <a:t>7. To exit Spark and close the </a:t>
            </a:r>
            <a:r>
              <a:rPr lang="en-IN" dirty="0" err="1"/>
              <a:t>Scala</a:t>
            </a:r>
            <a:r>
              <a:rPr lang="en-IN" dirty="0"/>
              <a:t> shell, press </a:t>
            </a:r>
            <a:r>
              <a:rPr lang="en-IN" b="1" dirty="0"/>
              <a:t>ctrl-d </a:t>
            </a:r>
            <a:r>
              <a:rPr lang="en-IN" dirty="0"/>
              <a:t>in the command-prompt window.</a:t>
            </a:r>
          </a:p>
          <a:p>
            <a:pPr>
              <a:buNone/>
            </a:pPr>
            <a:r>
              <a:rPr lang="en-IN" b="1" dirty="0"/>
              <a:t>	Note:</a:t>
            </a:r>
            <a:r>
              <a:rPr lang="en-IN" dirty="0"/>
              <a:t> If you installed Python, you can run Spark using Python with this </a:t>
            </a:r>
            <a:r>
              <a:rPr lang="en-IN" u="sng" dirty="0"/>
              <a:t>command:</a:t>
            </a:r>
            <a:br>
              <a:rPr lang="en-IN" dirty="0"/>
            </a:br>
            <a:endParaRPr lang="en-IN" dirty="0"/>
          </a:p>
          <a:p>
            <a:pPr>
              <a:buNone/>
            </a:pPr>
            <a:r>
              <a:rPr lang="en-IN" dirty="0"/>
              <a:t>				</a:t>
            </a:r>
            <a:r>
              <a:rPr lang="en-IN" b="1" dirty="0" err="1">
                <a:solidFill>
                  <a:schemeClr val="accent2">
                    <a:lumMod val="50000"/>
                  </a:schemeClr>
                </a:solidFill>
              </a:rPr>
              <a:t>pyspark</a:t>
            </a:r>
            <a:endParaRPr lang="en-IN" b="1" dirty="0">
              <a:solidFill>
                <a:schemeClr val="accent2">
                  <a:lumMod val="50000"/>
                </a:schemeClr>
              </a:solidFill>
            </a:endParaRPr>
          </a:p>
          <a:p>
            <a:pPr>
              <a:buNone/>
            </a:pPr>
            <a:endParaRPr lang="en-IN" b="1" dirty="0">
              <a:solidFill>
                <a:schemeClr val="accent2">
                  <a:lumMod val="50000"/>
                </a:schemeClr>
              </a:solidFill>
            </a:endParaRPr>
          </a:p>
          <a:p>
            <a:pPr>
              <a:buNone/>
            </a:pPr>
            <a:r>
              <a:rPr lang="en-IN" dirty="0">
                <a:solidFill>
                  <a:schemeClr val="bg2"/>
                </a:solidFill>
              </a:rPr>
              <a:t>8. </a:t>
            </a:r>
            <a:r>
              <a:rPr lang="en-IN" dirty="0"/>
              <a:t>Exit using quit().</a:t>
            </a:r>
          </a:p>
          <a:p>
            <a:endParaRPr lang="en-IN" dirty="0"/>
          </a:p>
          <a:p>
            <a:endParaRPr lang="en-IN" dirty="0"/>
          </a:p>
        </p:txBody>
      </p:sp>
      <p:pic>
        <p:nvPicPr>
          <p:cNvPr id="4" name="Picture 3" descr="spark-logo.png"/>
          <p:cNvPicPr>
            <a:picLocks noChangeAspect="1"/>
          </p:cNvPicPr>
          <p:nvPr/>
        </p:nvPicPr>
        <p:blipFill>
          <a:blip r:embed="rId2"/>
          <a:stretch>
            <a:fillRect/>
          </a:stretch>
        </p:blipFill>
        <p:spPr>
          <a:xfrm>
            <a:off x="7711395" y="1"/>
            <a:ext cx="1432605" cy="101355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descr="16.PNG"/>
          <p:cNvPicPr>
            <a:picLocks noChangeAspect="1"/>
          </p:cNvPicPr>
          <p:nvPr/>
        </p:nvPicPr>
        <p:blipFill>
          <a:blip r:embed="rId2"/>
          <a:stretch>
            <a:fillRect/>
          </a:stretch>
        </p:blipFill>
        <p:spPr>
          <a:xfrm>
            <a:off x="44068" y="55085"/>
            <a:ext cx="9144000" cy="496860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7455"/>
            <a:ext cx="8520600" cy="4560984"/>
          </a:xfrm>
        </p:spPr>
        <p:txBody>
          <a:bodyPr>
            <a:normAutofit fontScale="92500" lnSpcReduction="20000"/>
          </a:bodyPr>
          <a:lstStyle/>
          <a:p>
            <a:pPr algn="ctr">
              <a:buNone/>
            </a:pPr>
            <a:r>
              <a:rPr lang="en-IN" sz="2400" b="1" dirty="0">
                <a:latin typeface="Bookman Old Style" pitchFamily="18" charset="0"/>
              </a:rPr>
              <a:t>Test Spark</a:t>
            </a:r>
          </a:p>
          <a:p>
            <a:pPr algn="ctr">
              <a:buNone/>
            </a:pPr>
            <a:endParaRPr lang="en-IN" b="1" dirty="0">
              <a:latin typeface="Bookman Old Style" pitchFamily="18" charset="0"/>
            </a:endParaRPr>
          </a:p>
          <a:p>
            <a:r>
              <a:rPr lang="en-IN" dirty="0">
                <a:latin typeface="Bookman Old Style" pitchFamily="18" charset="0"/>
              </a:rPr>
              <a:t>In this example, we will launch the Spark shell and use </a:t>
            </a:r>
            <a:r>
              <a:rPr lang="en-IN" dirty="0" err="1">
                <a:latin typeface="Bookman Old Style" pitchFamily="18" charset="0"/>
              </a:rPr>
              <a:t>Scala</a:t>
            </a:r>
            <a:r>
              <a:rPr lang="en-IN" dirty="0">
                <a:latin typeface="Bookman Old Style" pitchFamily="18" charset="0"/>
              </a:rPr>
              <a:t> to read the contents of a file. You can use an existing file, such as the </a:t>
            </a:r>
            <a:r>
              <a:rPr lang="en-IN" i="1" dirty="0">
                <a:latin typeface="Bookman Old Style" pitchFamily="18" charset="0"/>
              </a:rPr>
              <a:t>README</a:t>
            </a:r>
            <a:r>
              <a:rPr lang="en-IN" dirty="0">
                <a:latin typeface="Bookman Old Style" pitchFamily="18" charset="0"/>
              </a:rPr>
              <a:t> file in the Spark directory, or you can create your own. We created </a:t>
            </a:r>
            <a:r>
              <a:rPr lang="en-IN" i="1" dirty="0" err="1">
                <a:latin typeface="Bookman Old Style" pitchFamily="18" charset="0"/>
              </a:rPr>
              <a:t>pnaptest</a:t>
            </a:r>
            <a:r>
              <a:rPr lang="en-IN" dirty="0">
                <a:latin typeface="Bookman Old Style" pitchFamily="18" charset="0"/>
              </a:rPr>
              <a:t> with some text.</a:t>
            </a:r>
          </a:p>
          <a:p>
            <a:pPr>
              <a:buNone/>
            </a:pPr>
            <a:r>
              <a:rPr lang="en-IN" dirty="0">
                <a:latin typeface="Bookman Old Style" pitchFamily="18" charset="0"/>
              </a:rPr>
              <a:t>1. Open a command-prompt window and navigate to the folder with the file you want to use and launch the Spark shell.</a:t>
            </a:r>
          </a:p>
          <a:p>
            <a:pPr>
              <a:buNone/>
            </a:pPr>
            <a:r>
              <a:rPr lang="en-IN" dirty="0">
                <a:latin typeface="Bookman Old Style" pitchFamily="18" charset="0"/>
              </a:rPr>
              <a:t>2. First, state a variable to use in the Spark context with the name of the file. Remember to add the file extension if there is any.</a:t>
            </a:r>
          </a:p>
          <a:p>
            <a:pPr>
              <a:buNone/>
            </a:pPr>
            <a:endParaRPr lang="en-IN" dirty="0">
              <a:latin typeface="Bookman Old Style" pitchFamily="18" charset="0"/>
            </a:endParaRPr>
          </a:p>
          <a:p>
            <a:pPr>
              <a:buNone/>
            </a:pPr>
            <a:r>
              <a:rPr lang="en-IN" dirty="0">
                <a:latin typeface="Bookman Old Style" pitchFamily="18" charset="0"/>
              </a:rPr>
              <a:t>			</a:t>
            </a:r>
            <a:r>
              <a:rPr lang="en-IN" b="1" dirty="0" err="1">
                <a:solidFill>
                  <a:schemeClr val="accent2">
                    <a:lumMod val="50000"/>
                  </a:schemeClr>
                </a:solidFill>
                <a:latin typeface="Bookman Old Style" pitchFamily="18" charset="0"/>
              </a:rPr>
              <a:t>val</a:t>
            </a:r>
            <a:r>
              <a:rPr lang="en-IN" b="1" dirty="0">
                <a:solidFill>
                  <a:schemeClr val="accent2">
                    <a:lumMod val="50000"/>
                  </a:schemeClr>
                </a:solidFill>
                <a:latin typeface="Bookman Old Style" pitchFamily="18" charset="0"/>
              </a:rPr>
              <a:t> x =</a:t>
            </a:r>
            <a:r>
              <a:rPr lang="en-IN" b="1" dirty="0" err="1">
                <a:solidFill>
                  <a:schemeClr val="accent2">
                    <a:lumMod val="50000"/>
                  </a:schemeClr>
                </a:solidFill>
                <a:latin typeface="Bookman Old Style" pitchFamily="18" charset="0"/>
              </a:rPr>
              <a:t>sc.textFile</a:t>
            </a:r>
            <a:r>
              <a:rPr lang="en-IN" b="1" dirty="0">
                <a:solidFill>
                  <a:schemeClr val="accent2">
                    <a:lumMod val="50000"/>
                  </a:schemeClr>
                </a:solidFill>
                <a:latin typeface="Bookman Old Style" pitchFamily="18" charset="0"/>
              </a:rPr>
              <a:t>("</a:t>
            </a:r>
            <a:r>
              <a:rPr lang="en-IN" b="1" dirty="0" err="1">
                <a:solidFill>
                  <a:schemeClr val="accent2">
                    <a:lumMod val="50000"/>
                  </a:schemeClr>
                </a:solidFill>
                <a:latin typeface="Bookman Old Style" pitchFamily="18" charset="0"/>
              </a:rPr>
              <a:t>pnaptest</a:t>
            </a:r>
            <a:r>
              <a:rPr lang="en-IN" b="1" dirty="0">
                <a:solidFill>
                  <a:schemeClr val="accent2">
                    <a:lumMod val="50000"/>
                  </a:schemeClr>
                </a:solidFill>
                <a:latin typeface="Bookman Old Style" pitchFamily="18" charset="0"/>
              </a:rPr>
              <a:t>")</a:t>
            </a:r>
          </a:p>
          <a:p>
            <a:pPr>
              <a:buNone/>
            </a:pPr>
            <a:endParaRPr lang="en-IN" b="1" dirty="0">
              <a:solidFill>
                <a:schemeClr val="accent2">
                  <a:lumMod val="50000"/>
                </a:schemeClr>
              </a:solidFill>
              <a:latin typeface="Bookman Old Style" pitchFamily="18" charset="0"/>
            </a:endParaRPr>
          </a:p>
          <a:p>
            <a:pPr>
              <a:buNone/>
            </a:pPr>
            <a:r>
              <a:rPr lang="en-IN" dirty="0">
                <a:latin typeface="Bookman Old Style" pitchFamily="18" charset="0"/>
              </a:rPr>
              <a:t>3. The output shows an RDD is created. Then, we can view the file contents by using this command to call an action:</a:t>
            </a:r>
          </a:p>
          <a:p>
            <a:pPr>
              <a:buNone/>
            </a:pPr>
            <a:endParaRPr lang="en-IN" dirty="0">
              <a:latin typeface="Bookman Old Style" pitchFamily="18" charset="0"/>
            </a:endParaRPr>
          </a:p>
          <a:p>
            <a:pPr>
              <a:buNone/>
            </a:pPr>
            <a:r>
              <a:rPr lang="en-IN" dirty="0">
                <a:latin typeface="Bookman Old Style" pitchFamily="18" charset="0"/>
              </a:rPr>
              <a:t>			</a:t>
            </a:r>
            <a:r>
              <a:rPr lang="en-IN" b="1" dirty="0" err="1">
                <a:solidFill>
                  <a:schemeClr val="accent2">
                    <a:lumMod val="50000"/>
                  </a:schemeClr>
                </a:solidFill>
                <a:latin typeface="Bookman Old Style" pitchFamily="18" charset="0"/>
              </a:rPr>
              <a:t>x.take</a:t>
            </a:r>
            <a:r>
              <a:rPr lang="en-IN" b="1" dirty="0">
                <a:solidFill>
                  <a:schemeClr val="accent2">
                    <a:lumMod val="50000"/>
                  </a:schemeClr>
                </a:solidFill>
                <a:latin typeface="Bookman Old Style" pitchFamily="18" charset="0"/>
              </a:rPr>
              <a:t>(11).</a:t>
            </a:r>
            <a:r>
              <a:rPr lang="en-IN" b="1" dirty="0" err="1">
                <a:solidFill>
                  <a:schemeClr val="accent2">
                    <a:lumMod val="50000"/>
                  </a:schemeClr>
                </a:solidFill>
                <a:latin typeface="Bookman Old Style" pitchFamily="18" charset="0"/>
              </a:rPr>
              <a:t>foreach</a:t>
            </a:r>
            <a:r>
              <a:rPr lang="en-IN" b="1" dirty="0">
                <a:solidFill>
                  <a:schemeClr val="accent2">
                    <a:lumMod val="50000"/>
                  </a:schemeClr>
                </a:solidFill>
                <a:latin typeface="Bookman Old Style" pitchFamily="18" charset="0"/>
              </a:rPr>
              <a:t>(</a:t>
            </a:r>
            <a:r>
              <a:rPr lang="en-IN" b="1" dirty="0" err="1">
                <a:solidFill>
                  <a:schemeClr val="accent2">
                    <a:lumMod val="50000"/>
                  </a:schemeClr>
                </a:solidFill>
                <a:latin typeface="Bookman Old Style" pitchFamily="18" charset="0"/>
              </a:rPr>
              <a:t>println</a:t>
            </a:r>
            <a:r>
              <a:rPr lang="en-IN" b="1" dirty="0">
                <a:solidFill>
                  <a:schemeClr val="accent2">
                    <a:lumMod val="50000"/>
                  </a:schemeClr>
                </a:solidFill>
                <a:latin typeface="Bookman Old Style" pitchFamily="18" charset="0"/>
              </a:rPr>
              <a:t>)</a:t>
            </a:r>
          </a:p>
        </p:txBody>
      </p:sp>
      <p:pic>
        <p:nvPicPr>
          <p:cNvPr id="4" name="Picture 3" descr="spark-logo.png"/>
          <p:cNvPicPr>
            <a:picLocks noChangeAspect="1"/>
          </p:cNvPicPr>
          <p:nvPr/>
        </p:nvPicPr>
        <p:blipFill>
          <a:blip r:embed="rId2"/>
          <a:stretch>
            <a:fillRect/>
          </a:stretch>
        </p:blipFill>
        <p:spPr>
          <a:xfrm>
            <a:off x="7711395" y="1"/>
            <a:ext cx="1432605" cy="8923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descr="17.PNG"/>
          <p:cNvPicPr>
            <a:picLocks noChangeAspect="1"/>
          </p:cNvPicPr>
          <p:nvPr/>
        </p:nvPicPr>
        <p:blipFill>
          <a:blip r:embed="rId2"/>
          <a:stretch>
            <a:fillRect/>
          </a:stretch>
        </p:blipFill>
        <p:spPr>
          <a:xfrm>
            <a:off x="176270" y="1"/>
            <a:ext cx="8791460" cy="4990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a:latin typeface="News706 BT" pitchFamily="18" charset="0"/>
              </a:rPr>
              <a:t>History of Apache Spark</a:t>
            </a:r>
            <a:br>
              <a:rPr lang="en-IN" b="0" dirty="0">
                <a:latin typeface="News706 BT" pitchFamily="18" charset="0"/>
              </a:rPr>
            </a:br>
            <a:endParaRPr lang="en-IN" dirty="0">
              <a:latin typeface="News706 BT" pitchFamily="18" charset="0"/>
            </a:endParaRPr>
          </a:p>
        </p:txBody>
      </p:sp>
      <p:sp>
        <p:nvSpPr>
          <p:cNvPr id="3" name="Text Placeholder 2"/>
          <p:cNvSpPr>
            <a:spLocks noGrp="1"/>
          </p:cNvSpPr>
          <p:nvPr>
            <p:ph type="body" idx="1"/>
          </p:nvPr>
        </p:nvSpPr>
        <p:spPr/>
        <p:txBody>
          <a:bodyPr/>
          <a:lstStyle/>
          <a:p>
            <a:pPr>
              <a:buFont typeface="Wingdings" pitchFamily="2" charset="2"/>
              <a:buChar char="Ø"/>
            </a:pPr>
            <a:r>
              <a:rPr lang="en-IN" dirty="0">
                <a:latin typeface="Bookman Old Style" pitchFamily="18" charset="0"/>
              </a:rPr>
              <a:t>The Spark was initiated by </a:t>
            </a:r>
            <a:r>
              <a:rPr lang="en-IN" dirty="0" err="1">
                <a:latin typeface="Bookman Old Style" pitchFamily="18" charset="0"/>
              </a:rPr>
              <a:t>Matei</a:t>
            </a:r>
            <a:r>
              <a:rPr lang="en-IN" dirty="0">
                <a:latin typeface="Bookman Old Style" pitchFamily="18" charset="0"/>
              </a:rPr>
              <a:t> </a:t>
            </a:r>
            <a:r>
              <a:rPr lang="en-IN" dirty="0" err="1">
                <a:latin typeface="Bookman Old Style" pitchFamily="18" charset="0"/>
              </a:rPr>
              <a:t>Zaharia</a:t>
            </a:r>
            <a:r>
              <a:rPr lang="en-IN" dirty="0">
                <a:latin typeface="Bookman Old Style" pitchFamily="18" charset="0"/>
              </a:rPr>
              <a:t> at UC Berkeley's </a:t>
            </a:r>
            <a:r>
              <a:rPr lang="en-IN" dirty="0" err="1">
                <a:latin typeface="Bookman Old Style" pitchFamily="18" charset="0"/>
              </a:rPr>
              <a:t>AMPLab</a:t>
            </a:r>
            <a:r>
              <a:rPr lang="en-IN" dirty="0">
                <a:latin typeface="Bookman Old Style" pitchFamily="18" charset="0"/>
              </a:rPr>
              <a:t> in 2009. </a:t>
            </a:r>
          </a:p>
          <a:p>
            <a:pPr>
              <a:buFont typeface="Wingdings" pitchFamily="2" charset="2"/>
              <a:buChar char="Ø"/>
            </a:pPr>
            <a:r>
              <a:rPr lang="en-IN" dirty="0">
                <a:latin typeface="Bookman Old Style" pitchFamily="18" charset="0"/>
              </a:rPr>
              <a:t>It was open sourced in 2010 under a BSD license.</a:t>
            </a:r>
          </a:p>
          <a:p>
            <a:pPr>
              <a:buFont typeface="Wingdings" pitchFamily="2" charset="2"/>
              <a:buChar char="Ø"/>
            </a:pPr>
            <a:r>
              <a:rPr lang="en-IN" dirty="0">
                <a:latin typeface="Bookman Old Style" pitchFamily="18" charset="0"/>
              </a:rPr>
              <a:t>In 2013, the project was acquired by Apache Software Foundation. In 2014, the Spark emerged as a Top-Level Apache Project.</a:t>
            </a:r>
          </a:p>
          <a:p>
            <a:endParaRPr lang="en-IN" dirty="0">
              <a:latin typeface="News701 BT" pitchFamily="18" charset="0"/>
            </a:endParaRPr>
          </a:p>
        </p:txBody>
      </p:sp>
      <p:pic>
        <p:nvPicPr>
          <p:cNvPr id="4" name="Picture 3" descr="spark-logo.png"/>
          <p:cNvPicPr>
            <a:picLocks noChangeAspect="1"/>
          </p:cNvPicPr>
          <p:nvPr/>
        </p:nvPicPr>
        <p:blipFill>
          <a:blip r:embed="rId2"/>
          <a:stretch>
            <a:fillRect/>
          </a:stretch>
        </p:blipFill>
        <p:spPr>
          <a:xfrm>
            <a:off x="7711395" y="0"/>
            <a:ext cx="1432605" cy="111180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83894"/>
            <a:ext cx="8520600" cy="3985131"/>
          </a:xfrm>
        </p:spPr>
        <p:txBody>
          <a:bodyPr/>
          <a:lstStyle/>
          <a:p>
            <a:r>
              <a:rPr lang="en-IN" dirty="0">
                <a:latin typeface="Bookman Old Style" pitchFamily="18" charset="0"/>
              </a:rPr>
              <a:t>This command instructs Spark to print 11 lines from the file you specified. To perform an action on this file (</a:t>
            </a:r>
            <a:r>
              <a:rPr lang="en-IN" b="1" dirty="0">
                <a:latin typeface="Bookman Old Style" pitchFamily="18" charset="0"/>
              </a:rPr>
              <a:t>value x</a:t>
            </a:r>
            <a:r>
              <a:rPr lang="en-IN" dirty="0">
                <a:latin typeface="Bookman Old Style" pitchFamily="18" charset="0"/>
              </a:rPr>
              <a:t>), add another value </a:t>
            </a:r>
            <a:r>
              <a:rPr lang="en-IN" b="1" dirty="0">
                <a:latin typeface="Bookman Old Style" pitchFamily="18" charset="0"/>
              </a:rPr>
              <a:t>y</a:t>
            </a:r>
            <a:r>
              <a:rPr lang="en-IN" dirty="0">
                <a:latin typeface="Bookman Old Style" pitchFamily="18" charset="0"/>
              </a:rPr>
              <a:t>, and do a map transformation.</a:t>
            </a:r>
          </a:p>
          <a:p>
            <a:pPr>
              <a:buNone/>
            </a:pPr>
            <a:r>
              <a:rPr lang="en-IN" dirty="0">
                <a:latin typeface="Bookman Old Style" pitchFamily="18" charset="0"/>
              </a:rPr>
              <a:t>4. For example, you can print the characters in reverse with this command:</a:t>
            </a:r>
          </a:p>
          <a:p>
            <a:pPr>
              <a:buNone/>
            </a:pPr>
            <a:r>
              <a:rPr lang="en-IN" dirty="0">
                <a:latin typeface="Bookman Old Style" pitchFamily="18" charset="0"/>
              </a:rPr>
              <a:t>				</a:t>
            </a:r>
            <a:r>
              <a:rPr lang="en-IN" b="1" dirty="0" err="1">
                <a:solidFill>
                  <a:schemeClr val="accent2">
                    <a:lumMod val="50000"/>
                  </a:schemeClr>
                </a:solidFill>
                <a:latin typeface="Bookman Old Style" pitchFamily="18" charset="0"/>
              </a:rPr>
              <a:t>val</a:t>
            </a:r>
            <a:r>
              <a:rPr lang="en-IN" b="1" dirty="0">
                <a:solidFill>
                  <a:schemeClr val="accent2">
                    <a:lumMod val="50000"/>
                  </a:schemeClr>
                </a:solidFill>
                <a:latin typeface="Bookman Old Style" pitchFamily="18" charset="0"/>
              </a:rPr>
              <a:t> y = x.map(_.reverse)</a:t>
            </a:r>
          </a:p>
          <a:p>
            <a:pPr>
              <a:buNone/>
            </a:pPr>
            <a:endParaRPr lang="en-IN" dirty="0">
              <a:latin typeface="Bookman Old Style" pitchFamily="18" charset="0"/>
            </a:endParaRPr>
          </a:p>
          <a:p>
            <a:pPr>
              <a:buNone/>
            </a:pPr>
            <a:r>
              <a:rPr lang="en-IN" dirty="0">
                <a:latin typeface="Bookman Old Style" pitchFamily="18" charset="0"/>
              </a:rPr>
              <a:t>5. The system creates a child RDD in relation to the first one. Then, specify how many lines you want to print from the value </a:t>
            </a:r>
            <a:r>
              <a:rPr lang="en-IN" b="1" dirty="0">
                <a:latin typeface="Bookman Old Style" pitchFamily="18" charset="0"/>
              </a:rPr>
              <a:t>y</a:t>
            </a:r>
            <a:r>
              <a:rPr lang="en-IN" dirty="0">
                <a:latin typeface="Bookman Old Style" pitchFamily="18" charset="0"/>
              </a:rPr>
              <a:t>:</a:t>
            </a:r>
          </a:p>
          <a:p>
            <a:pPr>
              <a:buNone/>
            </a:pPr>
            <a:endParaRPr lang="en-IN" dirty="0">
              <a:latin typeface="Bookman Old Style" pitchFamily="18" charset="0"/>
            </a:endParaRPr>
          </a:p>
          <a:p>
            <a:pPr>
              <a:buNone/>
            </a:pPr>
            <a:r>
              <a:rPr lang="en-IN" dirty="0">
                <a:latin typeface="Bookman Old Style" pitchFamily="18" charset="0"/>
              </a:rPr>
              <a:t>			              </a:t>
            </a:r>
            <a:r>
              <a:rPr lang="en-IN" b="1" dirty="0" err="1">
                <a:solidFill>
                  <a:schemeClr val="accent2">
                    <a:lumMod val="50000"/>
                  </a:schemeClr>
                </a:solidFill>
                <a:latin typeface="Bookman Old Style" pitchFamily="18" charset="0"/>
              </a:rPr>
              <a:t>y.take</a:t>
            </a:r>
            <a:r>
              <a:rPr lang="en-IN" b="1" dirty="0">
                <a:solidFill>
                  <a:schemeClr val="accent2">
                    <a:lumMod val="50000"/>
                  </a:schemeClr>
                </a:solidFill>
                <a:latin typeface="Bookman Old Style" pitchFamily="18" charset="0"/>
              </a:rPr>
              <a:t>(11).</a:t>
            </a:r>
            <a:r>
              <a:rPr lang="en-IN" b="1" dirty="0" err="1">
                <a:solidFill>
                  <a:schemeClr val="accent2">
                    <a:lumMod val="50000"/>
                  </a:schemeClr>
                </a:solidFill>
                <a:latin typeface="Bookman Old Style" pitchFamily="18" charset="0"/>
              </a:rPr>
              <a:t>foreach</a:t>
            </a:r>
            <a:r>
              <a:rPr lang="en-IN" b="1" dirty="0">
                <a:solidFill>
                  <a:schemeClr val="accent2">
                    <a:lumMod val="50000"/>
                  </a:schemeClr>
                </a:solidFill>
                <a:latin typeface="Bookman Old Style" pitchFamily="18" charset="0"/>
              </a:rPr>
              <a:t>(</a:t>
            </a:r>
            <a:r>
              <a:rPr lang="en-IN" b="1" dirty="0" err="1">
                <a:solidFill>
                  <a:schemeClr val="accent2">
                    <a:lumMod val="50000"/>
                  </a:schemeClr>
                </a:solidFill>
                <a:latin typeface="Bookman Old Style" pitchFamily="18" charset="0"/>
              </a:rPr>
              <a:t>println</a:t>
            </a:r>
            <a:r>
              <a:rPr lang="en-IN" b="1" dirty="0">
                <a:solidFill>
                  <a:schemeClr val="accent2">
                    <a:lumMod val="50000"/>
                  </a:schemeClr>
                </a:solidFill>
                <a:latin typeface="Bookman Old Style" pitchFamily="18" charset="0"/>
              </a:rPr>
              <a:t>)</a:t>
            </a:r>
          </a:p>
        </p:txBody>
      </p:sp>
      <p:pic>
        <p:nvPicPr>
          <p:cNvPr id="4" name="Picture 3" descr="spark-logo.png"/>
          <p:cNvPicPr>
            <a:picLocks noChangeAspect="1"/>
          </p:cNvPicPr>
          <p:nvPr/>
        </p:nvPicPr>
        <p:blipFill>
          <a:blip r:embed="rId2"/>
          <a:stretch>
            <a:fillRect/>
          </a:stretch>
        </p:blipFill>
        <p:spPr>
          <a:xfrm>
            <a:off x="7711395" y="3921523"/>
            <a:ext cx="1432605" cy="111180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19489"/>
            <a:ext cx="8520600" cy="4594034"/>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pPr>
              <a:buNone/>
            </a:pPr>
            <a:endParaRPr lang="en-US" dirty="0"/>
          </a:p>
          <a:p>
            <a:endParaRPr lang="en-IN" dirty="0"/>
          </a:p>
          <a:p>
            <a:r>
              <a:rPr lang="en-IN" dirty="0">
                <a:latin typeface="Bookman Old Style" pitchFamily="18" charset="0"/>
              </a:rPr>
              <a:t>The output prints 11 lines of the </a:t>
            </a:r>
            <a:r>
              <a:rPr lang="en-IN" i="1" dirty="0" err="1">
                <a:latin typeface="Bookman Old Style" pitchFamily="18" charset="0"/>
              </a:rPr>
              <a:t>pnaptest</a:t>
            </a:r>
            <a:r>
              <a:rPr lang="en-IN" dirty="0">
                <a:latin typeface="Bookman Old Style" pitchFamily="18" charset="0"/>
              </a:rPr>
              <a:t> file in the reverse order.</a:t>
            </a:r>
          </a:p>
          <a:p>
            <a:r>
              <a:rPr lang="en-IN" dirty="0">
                <a:latin typeface="Bookman Old Style" pitchFamily="18" charset="0"/>
              </a:rPr>
              <a:t>When done, exit the shell using </a:t>
            </a:r>
            <a:r>
              <a:rPr lang="en-IN" b="1" dirty="0">
                <a:latin typeface="Bookman Old Style" pitchFamily="18" charset="0"/>
              </a:rPr>
              <a:t>ctrl-d</a:t>
            </a:r>
            <a:r>
              <a:rPr lang="en-IN" dirty="0">
                <a:latin typeface="Bookman Old Style" pitchFamily="18" charset="0"/>
              </a:rPr>
              <a:t>.</a:t>
            </a:r>
          </a:p>
          <a:p>
            <a:endParaRPr lang="en-IN" dirty="0"/>
          </a:p>
        </p:txBody>
      </p:sp>
      <p:pic>
        <p:nvPicPr>
          <p:cNvPr id="4" name="Picture 3" descr="18.PNG"/>
          <p:cNvPicPr>
            <a:picLocks noChangeAspect="1"/>
          </p:cNvPicPr>
          <p:nvPr/>
        </p:nvPicPr>
        <p:blipFill>
          <a:blip r:embed="rId2"/>
          <a:stretch>
            <a:fillRect/>
          </a:stretch>
        </p:blipFill>
        <p:spPr>
          <a:xfrm>
            <a:off x="495758" y="302586"/>
            <a:ext cx="8141465" cy="3355014"/>
          </a:xfrm>
          <a:prstGeom prst="rect">
            <a:avLst/>
          </a:prstGeom>
        </p:spPr>
      </p:pic>
      <p:pic>
        <p:nvPicPr>
          <p:cNvPr id="5" name="Picture 4" descr="spark-logo.png"/>
          <p:cNvPicPr>
            <a:picLocks noChangeAspect="1"/>
          </p:cNvPicPr>
          <p:nvPr/>
        </p:nvPicPr>
        <p:blipFill>
          <a:blip r:embed="rId3"/>
          <a:stretch>
            <a:fillRect/>
          </a:stretch>
        </p:blipFill>
        <p:spPr>
          <a:xfrm>
            <a:off x="7711395" y="4252510"/>
            <a:ext cx="1432605" cy="7808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84742"/>
            <a:ext cx="8520600" cy="4084283"/>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400" dirty="0">
                <a:solidFill>
                  <a:schemeClr val="accent5">
                    <a:lumMod val="75000"/>
                  </a:schemeClr>
                </a:solidFill>
                <a:latin typeface="Showcard Gothic" pitchFamily="82" charset="0"/>
              </a:rPr>
              <a:t>LET’S DO PRACTICE</a:t>
            </a:r>
            <a:endParaRPr lang="en-IN" sz="4400" dirty="0">
              <a:solidFill>
                <a:schemeClr val="accent5">
                  <a:lumMod val="75000"/>
                </a:schemeClr>
              </a:solidFill>
              <a:latin typeface="Showcard Gothic"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D09583-2BAC-40B2-93D5-DCEB83DFDD77}"/>
              </a:ext>
            </a:extLst>
          </p:cNvPr>
          <p:cNvPicPr>
            <a:picLocks noChangeAspect="1"/>
          </p:cNvPicPr>
          <p:nvPr/>
        </p:nvPicPr>
        <p:blipFill>
          <a:blip r:embed="rId2"/>
          <a:stretch>
            <a:fillRect/>
          </a:stretch>
        </p:blipFill>
        <p:spPr>
          <a:xfrm>
            <a:off x="1254643" y="95693"/>
            <a:ext cx="6329916" cy="4952114"/>
          </a:xfrm>
          <a:prstGeom prst="rect">
            <a:avLst/>
          </a:prstGeom>
        </p:spPr>
      </p:pic>
    </p:spTree>
    <p:extLst>
      <p:ext uri="{BB962C8B-B14F-4D97-AF65-F5344CB8AC3E}">
        <p14:creationId xmlns:p14="http://schemas.microsoft.com/office/powerpoint/2010/main" val="82216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279772"/>
            <a:ext cx="8520600" cy="707400"/>
          </a:xfrm>
        </p:spPr>
        <p:txBody>
          <a:bodyPr>
            <a:normAutofit fontScale="90000"/>
          </a:bodyPr>
          <a:lstStyle/>
          <a:p>
            <a:pPr algn="ctr"/>
            <a:r>
              <a:rPr lang="en-IN" b="0" dirty="0">
                <a:latin typeface="News706 BT" pitchFamily="18" charset="0"/>
              </a:rPr>
              <a:t>Features of Apache Spark</a:t>
            </a:r>
            <a:br>
              <a:rPr lang="en-IN" b="0" dirty="0">
                <a:latin typeface="News706 BT" pitchFamily="18" charset="0"/>
              </a:rPr>
            </a:br>
            <a:endParaRPr lang="en-IN" dirty="0">
              <a:latin typeface="News706 BT" pitchFamily="18" charset="0"/>
            </a:endParaRPr>
          </a:p>
        </p:txBody>
      </p:sp>
      <p:sp>
        <p:nvSpPr>
          <p:cNvPr id="3" name="Text Placeholder 2"/>
          <p:cNvSpPr>
            <a:spLocks noGrp="1"/>
          </p:cNvSpPr>
          <p:nvPr>
            <p:ph type="body" idx="1"/>
          </p:nvPr>
        </p:nvSpPr>
        <p:spPr>
          <a:xfrm>
            <a:off x="311700" y="1101687"/>
            <a:ext cx="8520600" cy="3789802"/>
          </a:xfrm>
        </p:spPr>
        <p:txBody>
          <a:bodyPr>
            <a:normAutofit fontScale="92500"/>
          </a:bodyPr>
          <a:lstStyle/>
          <a:p>
            <a:pPr>
              <a:buFont typeface="+mj-lt"/>
              <a:buAutoNum type="arabicPeriod"/>
            </a:pPr>
            <a:r>
              <a:rPr lang="en-IN" b="1" dirty="0">
                <a:latin typeface="Bookman Old Style" pitchFamily="18" charset="0"/>
              </a:rPr>
              <a:t>Fast</a:t>
            </a:r>
            <a:r>
              <a:rPr lang="en-IN" dirty="0">
                <a:latin typeface="Bookman Old Style" pitchFamily="18" charset="0"/>
              </a:rPr>
              <a:t> - It provides high performance for both batch and streaming data, using a state-of-the-art DAG scheduler, a query optimizer, and a physical execution engine.</a:t>
            </a:r>
          </a:p>
          <a:p>
            <a:pPr>
              <a:buFont typeface="+mj-lt"/>
              <a:buAutoNum type="arabicPeriod"/>
            </a:pPr>
            <a:r>
              <a:rPr lang="en-IN" b="1" dirty="0">
                <a:latin typeface="Bookman Old Style" pitchFamily="18" charset="0"/>
              </a:rPr>
              <a:t>Easy to Use</a:t>
            </a:r>
            <a:r>
              <a:rPr lang="en-IN" dirty="0">
                <a:latin typeface="Bookman Old Style" pitchFamily="18" charset="0"/>
              </a:rPr>
              <a:t> - It facilitates to write the application in Java, </a:t>
            </a:r>
            <a:r>
              <a:rPr lang="en-IN" dirty="0" err="1">
                <a:latin typeface="Bookman Old Style" pitchFamily="18" charset="0"/>
              </a:rPr>
              <a:t>Scala</a:t>
            </a:r>
            <a:r>
              <a:rPr lang="en-IN" dirty="0">
                <a:latin typeface="Bookman Old Style" pitchFamily="18" charset="0"/>
              </a:rPr>
              <a:t>, Python, R, and SQL. It also provides more than 80 high-level operators.</a:t>
            </a:r>
          </a:p>
          <a:p>
            <a:pPr>
              <a:buFont typeface="+mj-lt"/>
              <a:buAutoNum type="arabicPeriod"/>
            </a:pPr>
            <a:r>
              <a:rPr lang="en-IN" b="1" dirty="0">
                <a:latin typeface="Bookman Old Style" pitchFamily="18" charset="0"/>
              </a:rPr>
              <a:t>Generality</a:t>
            </a:r>
            <a:r>
              <a:rPr lang="en-IN" dirty="0">
                <a:latin typeface="Bookman Old Style" pitchFamily="18" charset="0"/>
              </a:rPr>
              <a:t> - It provides a collection of libraries including SQL and </a:t>
            </a:r>
            <a:r>
              <a:rPr lang="en-IN" dirty="0" err="1">
                <a:latin typeface="Bookman Old Style" pitchFamily="18" charset="0"/>
              </a:rPr>
              <a:t>DataFrames</a:t>
            </a:r>
            <a:r>
              <a:rPr lang="en-IN" dirty="0">
                <a:latin typeface="Bookman Old Style" pitchFamily="18" charset="0"/>
              </a:rPr>
              <a:t>, </a:t>
            </a:r>
            <a:r>
              <a:rPr lang="en-IN" dirty="0" err="1">
                <a:latin typeface="Bookman Old Style" pitchFamily="18" charset="0"/>
              </a:rPr>
              <a:t>MLlib</a:t>
            </a:r>
            <a:r>
              <a:rPr lang="en-IN" dirty="0">
                <a:latin typeface="Bookman Old Style" pitchFamily="18" charset="0"/>
              </a:rPr>
              <a:t> for machine learning, </a:t>
            </a:r>
            <a:r>
              <a:rPr lang="en-IN" dirty="0" err="1">
                <a:latin typeface="Bookman Old Style" pitchFamily="18" charset="0"/>
              </a:rPr>
              <a:t>GraphX</a:t>
            </a:r>
            <a:r>
              <a:rPr lang="en-IN" dirty="0">
                <a:latin typeface="Bookman Old Style" pitchFamily="18" charset="0"/>
              </a:rPr>
              <a:t>, and Spark Streaming.</a:t>
            </a:r>
          </a:p>
          <a:p>
            <a:pPr>
              <a:buFont typeface="+mj-lt"/>
              <a:buAutoNum type="arabicPeriod"/>
            </a:pPr>
            <a:r>
              <a:rPr lang="en-IN" b="1" dirty="0">
                <a:latin typeface="Bookman Old Style" pitchFamily="18" charset="0"/>
              </a:rPr>
              <a:t>Lightweight</a:t>
            </a:r>
            <a:r>
              <a:rPr lang="en-IN" dirty="0">
                <a:latin typeface="Bookman Old Style" pitchFamily="18" charset="0"/>
              </a:rPr>
              <a:t> - It is a light unified analytics engine which is used for large scale data processing.</a:t>
            </a:r>
          </a:p>
          <a:p>
            <a:pPr>
              <a:buFont typeface="+mj-lt"/>
              <a:buAutoNum type="arabicPeriod"/>
            </a:pPr>
            <a:r>
              <a:rPr lang="en-IN" b="1" dirty="0">
                <a:latin typeface="Bookman Old Style" pitchFamily="18" charset="0"/>
              </a:rPr>
              <a:t>Runs Everywhere </a:t>
            </a:r>
            <a:r>
              <a:rPr lang="en-IN" dirty="0">
                <a:latin typeface="Bookman Old Style" pitchFamily="18" charset="0"/>
              </a:rPr>
              <a:t>- It can easily run on </a:t>
            </a:r>
            <a:r>
              <a:rPr lang="en-IN" dirty="0" err="1">
                <a:latin typeface="Bookman Old Style" pitchFamily="18" charset="0"/>
              </a:rPr>
              <a:t>Hadoop</a:t>
            </a:r>
            <a:r>
              <a:rPr lang="en-IN" dirty="0">
                <a:latin typeface="Bookman Old Style" pitchFamily="18" charset="0"/>
              </a:rPr>
              <a:t>, Apache </a:t>
            </a:r>
            <a:r>
              <a:rPr lang="en-IN" dirty="0" err="1">
                <a:latin typeface="Bookman Old Style" pitchFamily="18" charset="0"/>
              </a:rPr>
              <a:t>Mesos</a:t>
            </a:r>
            <a:r>
              <a:rPr lang="en-IN" dirty="0">
                <a:latin typeface="Bookman Old Style" pitchFamily="18" charset="0"/>
              </a:rPr>
              <a:t>, </a:t>
            </a:r>
            <a:r>
              <a:rPr lang="en-IN" dirty="0" err="1">
                <a:latin typeface="Bookman Old Style" pitchFamily="18" charset="0"/>
              </a:rPr>
              <a:t>Kubernetes</a:t>
            </a:r>
            <a:r>
              <a:rPr lang="en-IN" dirty="0">
                <a:latin typeface="Bookman Old Style" pitchFamily="18" charset="0"/>
              </a:rPr>
              <a:t>, standalone, or in the cloud.</a:t>
            </a:r>
          </a:p>
          <a:p>
            <a:endParaRPr lang="en-IN" dirty="0">
              <a:latin typeface="Bookman Old Style" pitchFamily="18" charset="0"/>
            </a:endParaRPr>
          </a:p>
        </p:txBody>
      </p:sp>
      <p:pic>
        <p:nvPicPr>
          <p:cNvPr id="4" name="Picture 3" descr="spark-logo.png"/>
          <p:cNvPicPr>
            <a:picLocks noChangeAspect="1"/>
          </p:cNvPicPr>
          <p:nvPr/>
        </p:nvPicPr>
        <p:blipFill>
          <a:blip r:embed="rId2"/>
          <a:stretch>
            <a:fillRect/>
          </a:stretch>
        </p:blipFill>
        <p:spPr>
          <a:xfrm>
            <a:off x="7711395" y="0"/>
            <a:ext cx="1432605" cy="11118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 Architecture _ Edureka">
            <a:extLst>
              <a:ext uri="{FF2B5EF4-FFF2-40B4-BE49-F238E27FC236}">
                <a16:creationId xmlns:a16="http://schemas.microsoft.com/office/drawing/2014/main" id="{E39985B8-4804-4EA7-AE51-4D65920E5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865" y="383437"/>
            <a:ext cx="6653101"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Spark Interview Questions - Edureka">
            <a:extLst>
              <a:ext uri="{FF2B5EF4-FFF2-40B4-BE49-F238E27FC236}">
                <a16:creationId xmlns:a16="http://schemas.microsoft.com/office/drawing/2014/main" id="{07F058D3-E50A-4945-A260-8344934E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05" y="3259986"/>
            <a:ext cx="7124552" cy="178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1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17" y="301806"/>
            <a:ext cx="8520600" cy="707400"/>
          </a:xfrm>
        </p:spPr>
        <p:txBody>
          <a:bodyPr>
            <a:normAutofit fontScale="90000"/>
          </a:bodyPr>
          <a:lstStyle/>
          <a:p>
            <a:pPr algn="ctr"/>
            <a:r>
              <a:rPr lang="en-IN" b="0" dirty="0">
                <a:latin typeface="News706 BT" pitchFamily="18" charset="0"/>
              </a:rPr>
              <a:t>Uses of Spark</a:t>
            </a:r>
            <a:br>
              <a:rPr lang="en-IN" b="0" dirty="0"/>
            </a:br>
            <a:endParaRPr lang="en-IN" dirty="0"/>
          </a:p>
        </p:txBody>
      </p:sp>
      <p:sp>
        <p:nvSpPr>
          <p:cNvPr id="3" name="Text Placeholder 2"/>
          <p:cNvSpPr>
            <a:spLocks noGrp="1"/>
          </p:cNvSpPr>
          <p:nvPr>
            <p:ph type="body" idx="1"/>
          </p:nvPr>
        </p:nvSpPr>
        <p:spPr>
          <a:xfrm>
            <a:off x="311700" y="1090670"/>
            <a:ext cx="8520600" cy="3734717"/>
          </a:xfrm>
        </p:spPr>
        <p:txBody>
          <a:bodyPr>
            <a:normAutofit fontScale="92500" lnSpcReduction="20000"/>
          </a:bodyPr>
          <a:lstStyle/>
          <a:p>
            <a:pPr>
              <a:buFont typeface="+mj-lt"/>
              <a:buAutoNum type="arabicPeriod"/>
            </a:pPr>
            <a:r>
              <a:rPr lang="en-IN" b="1" dirty="0">
                <a:latin typeface="Bookman Old Style" pitchFamily="18" charset="0"/>
              </a:rPr>
              <a:t>Data integration:</a:t>
            </a:r>
            <a:r>
              <a:rPr lang="en-IN" dirty="0">
                <a:latin typeface="Bookman Old Style" pitchFamily="18" charset="0"/>
              </a:rPr>
              <a:t> The data generated by systems are not consistent enough to combine for analysis. To fetch consistent data from systems we can use processes like Extract, transform, and load (ETL). Spark is used to reduce the cost and time required for this ETL process.</a:t>
            </a:r>
          </a:p>
          <a:p>
            <a:pPr>
              <a:buFont typeface="+mj-lt"/>
              <a:buAutoNum type="arabicPeriod"/>
            </a:pPr>
            <a:r>
              <a:rPr lang="en-IN" b="1" dirty="0">
                <a:latin typeface="Bookman Old Style" pitchFamily="18" charset="0"/>
              </a:rPr>
              <a:t>Stream processing:</a:t>
            </a:r>
            <a:r>
              <a:rPr lang="en-IN" dirty="0">
                <a:latin typeface="Bookman Old Style" pitchFamily="18" charset="0"/>
              </a:rPr>
              <a:t> It is always difficult to handle the real-time generated data such as log files. Spark is capable enough to operate streams of data and refuses potentially fraudulent operations.</a:t>
            </a:r>
          </a:p>
          <a:p>
            <a:pPr>
              <a:buFont typeface="+mj-lt"/>
              <a:buAutoNum type="arabicPeriod"/>
            </a:pPr>
            <a:r>
              <a:rPr lang="en-IN" b="1" dirty="0">
                <a:latin typeface="Bookman Old Style" pitchFamily="18" charset="0"/>
              </a:rPr>
              <a:t>Machine learning:</a:t>
            </a:r>
            <a:r>
              <a:rPr lang="en-IN" dirty="0">
                <a:latin typeface="Bookman Old Style" pitchFamily="18" charset="0"/>
              </a:rPr>
              <a:t> Machine learning approaches become more feasible and increasingly accurate due to enhancement in the volume of data. As spark is capable of storing data in memory and can run repeated queries quickly, it makes it easy to work on machine learning algorithms.</a:t>
            </a:r>
          </a:p>
          <a:p>
            <a:pPr>
              <a:buFont typeface="+mj-lt"/>
              <a:buAutoNum type="arabicPeriod"/>
            </a:pPr>
            <a:r>
              <a:rPr lang="en-IN" b="1" dirty="0">
                <a:latin typeface="Bookman Old Style" pitchFamily="18" charset="0"/>
              </a:rPr>
              <a:t>Interactive analytics:</a:t>
            </a:r>
            <a:r>
              <a:rPr lang="en-IN" dirty="0">
                <a:latin typeface="Bookman Old Style" pitchFamily="18" charset="0"/>
              </a:rPr>
              <a:t> Spark is able to generate the respond rapidly. So, instead of running pre-defined queries, we can handle the data interactively.</a:t>
            </a:r>
          </a:p>
          <a:p>
            <a:endParaRPr lang="en-IN" dirty="0"/>
          </a:p>
        </p:txBody>
      </p:sp>
      <p:pic>
        <p:nvPicPr>
          <p:cNvPr id="4" name="Picture 3" descr="spark-logo.png"/>
          <p:cNvPicPr>
            <a:picLocks noChangeAspect="1"/>
          </p:cNvPicPr>
          <p:nvPr/>
        </p:nvPicPr>
        <p:blipFill>
          <a:blip r:embed="rId2"/>
          <a:stretch>
            <a:fillRect/>
          </a:stretch>
        </p:blipFill>
        <p:spPr>
          <a:xfrm>
            <a:off x="7711395" y="0"/>
            <a:ext cx="1432605" cy="11118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100" dirty="0">
                <a:latin typeface="News706 BT" pitchFamily="18" charset="0"/>
              </a:rPr>
              <a:t>Key Differences Between </a:t>
            </a:r>
            <a:r>
              <a:rPr lang="en-IN" sz="3100" dirty="0" err="1">
                <a:latin typeface="News706 BT" pitchFamily="18" charset="0"/>
              </a:rPr>
              <a:t>Hadoop</a:t>
            </a:r>
            <a:r>
              <a:rPr lang="en-IN" sz="3100" dirty="0">
                <a:latin typeface="News706 BT" pitchFamily="18" charset="0"/>
              </a:rPr>
              <a:t> and Spark</a:t>
            </a:r>
            <a:br>
              <a:rPr lang="en-IN" dirty="0"/>
            </a:br>
            <a:endParaRPr lang="en-IN" dirty="0"/>
          </a:p>
        </p:txBody>
      </p:sp>
      <p:sp>
        <p:nvSpPr>
          <p:cNvPr id="3" name="Text Placeholder 2"/>
          <p:cNvSpPr>
            <a:spLocks noGrp="1"/>
          </p:cNvSpPr>
          <p:nvPr>
            <p:ph type="body" idx="1"/>
          </p:nvPr>
        </p:nvSpPr>
        <p:spPr/>
        <p:txBody>
          <a:bodyPr/>
          <a:lstStyle/>
          <a:p>
            <a:r>
              <a:rPr lang="en-IN" dirty="0">
                <a:latin typeface="Bookman Old Style" pitchFamily="18" charset="0"/>
              </a:rPr>
              <a:t>The following sections outline the main differences and similarities between the two frameworks. We will take a look at </a:t>
            </a:r>
            <a:r>
              <a:rPr lang="en-IN" dirty="0" err="1">
                <a:latin typeface="Bookman Old Style" pitchFamily="18" charset="0"/>
              </a:rPr>
              <a:t>Hadoop</a:t>
            </a:r>
            <a:r>
              <a:rPr lang="en-IN" dirty="0">
                <a:latin typeface="Bookman Old Style" pitchFamily="18" charset="0"/>
              </a:rPr>
              <a:t> vs. Spark from multiple angles.</a:t>
            </a:r>
          </a:p>
          <a:p>
            <a:r>
              <a:rPr lang="en-IN" dirty="0">
                <a:latin typeface="Bookman Old Style" pitchFamily="18" charset="0"/>
              </a:rPr>
              <a:t>Some of these are </a:t>
            </a:r>
            <a:r>
              <a:rPr lang="en-IN" b="1" dirty="0">
                <a:latin typeface="Bookman Old Style" pitchFamily="18" charset="0"/>
              </a:rPr>
              <a:t>cost</a:t>
            </a:r>
            <a:r>
              <a:rPr lang="en-IN" dirty="0">
                <a:latin typeface="Bookman Old Style" pitchFamily="18" charset="0"/>
              </a:rPr>
              <a:t>, </a:t>
            </a:r>
            <a:r>
              <a:rPr lang="en-IN" b="1" dirty="0">
                <a:latin typeface="Bookman Old Style" pitchFamily="18" charset="0"/>
              </a:rPr>
              <a:t>performance</a:t>
            </a:r>
            <a:r>
              <a:rPr lang="en-IN" dirty="0">
                <a:latin typeface="Bookman Old Style" pitchFamily="18" charset="0"/>
              </a:rPr>
              <a:t>, </a:t>
            </a:r>
            <a:r>
              <a:rPr lang="en-IN" b="1" dirty="0">
                <a:latin typeface="Bookman Old Style" pitchFamily="18" charset="0"/>
              </a:rPr>
              <a:t>security</a:t>
            </a:r>
            <a:r>
              <a:rPr lang="en-IN" dirty="0">
                <a:latin typeface="Bookman Old Style" pitchFamily="18" charset="0"/>
              </a:rPr>
              <a:t>, and </a:t>
            </a:r>
            <a:r>
              <a:rPr lang="en-IN" b="1" dirty="0">
                <a:latin typeface="Bookman Old Style" pitchFamily="18" charset="0"/>
              </a:rPr>
              <a:t>ease of use</a:t>
            </a:r>
            <a:r>
              <a:rPr lang="en-IN" dirty="0">
                <a:latin typeface="Bookman Old Style" pitchFamily="18" charset="0"/>
              </a:rPr>
              <a:t>.</a:t>
            </a:r>
          </a:p>
          <a:p>
            <a:r>
              <a:rPr lang="en-IN" dirty="0">
                <a:latin typeface="Bookman Old Style" pitchFamily="18" charset="0"/>
              </a:rPr>
              <a:t>The table below provides an overview of the conclusions made in the following sections.</a:t>
            </a:r>
          </a:p>
          <a:p>
            <a:endParaRPr lang="en-IN" dirty="0"/>
          </a:p>
        </p:txBody>
      </p:sp>
      <p:pic>
        <p:nvPicPr>
          <p:cNvPr id="4" name="Picture 3" descr="spark-logo.png"/>
          <p:cNvPicPr>
            <a:picLocks noChangeAspect="1"/>
          </p:cNvPicPr>
          <p:nvPr/>
        </p:nvPicPr>
        <p:blipFill>
          <a:blip r:embed="rId2"/>
          <a:stretch>
            <a:fillRect/>
          </a:stretch>
        </p:blipFill>
        <p:spPr>
          <a:xfrm>
            <a:off x="7711395" y="3922006"/>
            <a:ext cx="1432605" cy="1111807"/>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2392</Words>
  <Application>Microsoft Office PowerPoint</Application>
  <PresentationFormat>On-screen Show (16:9)</PresentationFormat>
  <Paragraphs>218</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News706 BT</vt:lpstr>
      <vt:lpstr>PT Sans Narrow</vt:lpstr>
      <vt:lpstr>Open Sans</vt:lpstr>
      <vt:lpstr>Showcard Gothic</vt:lpstr>
      <vt:lpstr>Wingdings</vt:lpstr>
      <vt:lpstr>News701 BT</vt:lpstr>
      <vt:lpstr>Arial</vt:lpstr>
      <vt:lpstr>Bookman Old Style</vt:lpstr>
      <vt:lpstr>Tropic</vt:lpstr>
      <vt:lpstr>PowerPoint Presentation</vt:lpstr>
      <vt:lpstr>Table of Contents</vt:lpstr>
      <vt:lpstr>What is Spark? </vt:lpstr>
      <vt:lpstr>History of Apache Spark </vt:lpstr>
      <vt:lpstr>PowerPoint Presentation</vt:lpstr>
      <vt:lpstr>Features of Apache Spark </vt:lpstr>
      <vt:lpstr>PowerPoint Presentation</vt:lpstr>
      <vt:lpstr>Uses of Spark </vt:lpstr>
      <vt:lpstr>Key Differences Between Hadoop and Spark </vt:lpstr>
      <vt:lpstr>Hadoop and Spark Comparison</vt:lpstr>
      <vt:lpstr>PowerPoint Presentation</vt:lpstr>
      <vt:lpstr>Use Cases of Hadoop versus Spark </vt:lpstr>
      <vt:lpstr>PowerPoint Presentation</vt:lpstr>
      <vt:lpstr>Install Apache Spark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BHARATH KUMAR</cp:lastModifiedBy>
  <cp:revision>57</cp:revision>
  <dcterms:modified xsi:type="dcterms:W3CDTF">2021-07-28T04:21:49Z</dcterms:modified>
</cp:coreProperties>
</file>